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wav" ContentType="audio/x-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711" r:id="rId3"/>
  </p:sldMasterIdLst>
  <p:notesMasterIdLst>
    <p:notesMasterId r:id="rId23"/>
  </p:notesMasterIdLst>
  <p:sldIdLst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90" r:id="rId14"/>
    <p:sldId id="295" r:id="rId15"/>
    <p:sldId id="285" r:id="rId16"/>
    <p:sldId id="286" r:id="rId17"/>
    <p:sldId id="287" r:id="rId18"/>
    <p:sldId id="288" r:id="rId19"/>
    <p:sldId id="296" r:id="rId20"/>
    <p:sldId id="297" r:id="rId21"/>
    <p:sldId id="28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4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-2016" y="-6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51E2F-AF41-4E0A-9FCA-2576B8D461F0}" type="datetimeFigureOut">
              <a:rPr lang="en-US" smtClean="0"/>
              <a:t>15/02/23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F92B3-1F6A-4240-88D4-563FA2200B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32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88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70c1df8b9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70c1df8b9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3529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70c1df8b9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70c1df8b9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5721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231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293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0c1df8b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0c1df8b9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5606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70c1df8b91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70c1df8b91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496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g6b20e22304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Google Shape;1243;g6b20e22304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0122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4.png"/><Relationship Id="rId3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4103533" y="4558933"/>
            <a:ext cx="3984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rgbClr val="482400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65000" y="1308800"/>
            <a:ext cx="7062000" cy="29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0">
                <a:solidFill>
                  <a:srgbClr val="4824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1410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6949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CEF8552-8C15-F84A-B71B-0489A0D991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  <a:defRPr/>
            </a:pPr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4C15721-BED4-6449-882C-68E17D7C0A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  <a:defRPr/>
            </a:pPr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E05485A-6E30-6846-99E4-10D4FA60DC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1219170">
              <a:buClr>
                <a:srgbClr val="000000"/>
              </a:buClr>
            </a:pPr>
            <a:fld id="{FF68599A-800E-6B40-9328-3C75BCA9DBF0}" type="slidenum">
              <a:rPr lang="en-US" alt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alt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5139636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81733" y="186067"/>
            <a:ext cx="11747600" cy="6507200"/>
            <a:chOff x="136300" y="139550"/>
            <a:chExt cx="8810700" cy="4880400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50967" y="1599167"/>
            <a:ext cx="7004400" cy="29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950967" y="4896033"/>
            <a:ext cx="5240000" cy="6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143429" y="0"/>
            <a:ext cx="1677932" cy="120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-34233" y="5804639"/>
            <a:ext cx="1459532" cy="10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11173085" y="5716560"/>
            <a:ext cx="886896" cy="121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3500" y="1511800"/>
            <a:ext cx="5929533" cy="59295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6846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5919068" y="3112495"/>
            <a:ext cx="532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5893408" y="1578233"/>
            <a:ext cx="1606000" cy="1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5919068" y="4306364"/>
            <a:ext cx="53220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181733" y="186067"/>
            <a:ext cx="11747600" cy="6507200"/>
            <a:chOff x="136300" y="139550"/>
            <a:chExt cx="8810700" cy="4880400"/>
          </a:xfrm>
        </p:grpSpPr>
        <p:sp>
          <p:nvSpPr>
            <p:cNvPr id="23" name="Google Shape;23;p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0897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2231433" y="-665766"/>
            <a:ext cx="7523767" cy="75237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" name="Google Shape;67;p8"/>
          <p:cNvGrpSpPr/>
          <p:nvPr/>
        </p:nvGrpSpPr>
        <p:grpSpPr>
          <a:xfrm>
            <a:off x="181733" y="186067"/>
            <a:ext cx="11747600" cy="6507200"/>
            <a:chOff x="136300" y="139550"/>
            <a:chExt cx="8810700" cy="4880400"/>
          </a:xfrm>
        </p:grpSpPr>
        <p:sp>
          <p:nvSpPr>
            <p:cNvPr id="68" name="Google Shape;68;p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1864067" y="719333"/>
            <a:ext cx="84904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pic>
        <p:nvPicPr>
          <p:cNvPr id="71" name="Google Shape;71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46129">
            <a:off x="10028513" y="872857"/>
            <a:ext cx="931544" cy="1086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2601" y="4203956"/>
            <a:ext cx="972300" cy="1025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8501" y="980169"/>
            <a:ext cx="972300" cy="107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54467" y="4953865"/>
            <a:ext cx="625000" cy="119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63615" y="2008597"/>
            <a:ext cx="1185300" cy="1188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4806" y="2286057"/>
            <a:ext cx="972300" cy="9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72896" y="5685100"/>
            <a:ext cx="1117139" cy="11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 flipH="1">
            <a:off x="11198198" y="3521931"/>
            <a:ext cx="880601" cy="1203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36769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 txBox="1">
            <a:spLocks noGrp="1"/>
          </p:cNvSpPr>
          <p:nvPr>
            <p:ph type="body" idx="1"/>
          </p:nvPr>
        </p:nvSpPr>
        <p:spPr>
          <a:xfrm>
            <a:off x="990433" y="992467"/>
            <a:ext cx="5009200" cy="16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endParaRPr/>
          </a:p>
        </p:txBody>
      </p:sp>
      <p:grpSp>
        <p:nvGrpSpPr>
          <p:cNvPr id="91" name="Google Shape;91;p10"/>
          <p:cNvGrpSpPr/>
          <p:nvPr/>
        </p:nvGrpSpPr>
        <p:grpSpPr>
          <a:xfrm>
            <a:off x="181733" y="186067"/>
            <a:ext cx="11747600" cy="6507200"/>
            <a:chOff x="136300" y="139550"/>
            <a:chExt cx="8810700" cy="4880400"/>
          </a:xfrm>
        </p:grpSpPr>
        <p:sp>
          <p:nvSpPr>
            <p:cNvPr id="92" name="Google Shape;92;p1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1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735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951225" y="2368433"/>
            <a:ext cx="336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"/>
          </p:nvPr>
        </p:nvSpPr>
        <p:spPr>
          <a:xfrm>
            <a:off x="950867" y="3031465"/>
            <a:ext cx="33676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2"/>
          </p:nvPr>
        </p:nvSpPr>
        <p:spPr>
          <a:xfrm>
            <a:off x="4411984" y="2368400"/>
            <a:ext cx="336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3"/>
          </p:nvPr>
        </p:nvSpPr>
        <p:spPr>
          <a:xfrm>
            <a:off x="4411885" y="3031433"/>
            <a:ext cx="33680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4"/>
          </p:nvPr>
        </p:nvSpPr>
        <p:spPr>
          <a:xfrm>
            <a:off x="7873035" y="2368400"/>
            <a:ext cx="336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50799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5"/>
          </p:nvPr>
        </p:nvSpPr>
        <p:spPr>
          <a:xfrm>
            <a:off x="7873333" y="3031467"/>
            <a:ext cx="33680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6"/>
          </p:nvPr>
        </p:nvSpPr>
        <p:spPr>
          <a:xfrm>
            <a:off x="951067" y="4656900"/>
            <a:ext cx="336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7"/>
          </p:nvPr>
        </p:nvSpPr>
        <p:spPr>
          <a:xfrm>
            <a:off x="950973" y="5316067"/>
            <a:ext cx="33676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8"/>
          </p:nvPr>
        </p:nvSpPr>
        <p:spPr>
          <a:xfrm>
            <a:off x="4411984" y="4656900"/>
            <a:ext cx="336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50799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9"/>
          </p:nvPr>
        </p:nvSpPr>
        <p:spPr>
          <a:xfrm>
            <a:off x="4411785" y="5316033"/>
            <a:ext cx="33680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13"/>
          </p:nvPr>
        </p:nvSpPr>
        <p:spPr>
          <a:xfrm>
            <a:off x="7873335" y="4656900"/>
            <a:ext cx="336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4"/>
          </p:nvPr>
        </p:nvSpPr>
        <p:spPr>
          <a:xfrm>
            <a:off x="7873233" y="5316067"/>
            <a:ext cx="33676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15"/>
          </p:nvPr>
        </p:nvSpPr>
        <p:spPr>
          <a:xfrm>
            <a:off x="950867" y="1765500"/>
            <a:ext cx="11736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6"/>
          </p:nvPr>
        </p:nvSpPr>
        <p:spPr>
          <a:xfrm>
            <a:off x="4412000" y="1765500"/>
            <a:ext cx="11736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7"/>
          </p:nvPr>
        </p:nvSpPr>
        <p:spPr>
          <a:xfrm>
            <a:off x="7873333" y="1765500"/>
            <a:ext cx="11736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8"/>
          </p:nvPr>
        </p:nvSpPr>
        <p:spPr>
          <a:xfrm>
            <a:off x="950867" y="4054900"/>
            <a:ext cx="11736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9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20"/>
          </p:nvPr>
        </p:nvSpPr>
        <p:spPr>
          <a:xfrm>
            <a:off x="4412000" y="4054900"/>
            <a:ext cx="11736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21"/>
          </p:nvPr>
        </p:nvSpPr>
        <p:spPr>
          <a:xfrm>
            <a:off x="7873333" y="4054900"/>
            <a:ext cx="11736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grpSp>
        <p:nvGrpSpPr>
          <p:cNvPr id="124" name="Google Shape;124;p13"/>
          <p:cNvGrpSpPr/>
          <p:nvPr/>
        </p:nvGrpSpPr>
        <p:grpSpPr>
          <a:xfrm>
            <a:off x="181733" y="186067"/>
            <a:ext cx="11747600" cy="6507200"/>
            <a:chOff x="136300" y="139550"/>
            <a:chExt cx="8810700" cy="4880400"/>
          </a:xfrm>
        </p:grpSpPr>
        <p:sp>
          <p:nvSpPr>
            <p:cNvPr id="125" name="Google Shape;125;p1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7" name="Google Shape;127;p13"/>
          <p:cNvPicPr preferRelativeResize="0"/>
          <p:nvPr/>
        </p:nvPicPr>
        <p:blipFill rotWithShape="1">
          <a:blip r:embed="rId2">
            <a:alphaModFix/>
          </a:blip>
          <a:srcRect t="475" b="475"/>
          <a:stretch/>
        </p:blipFill>
        <p:spPr>
          <a:xfrm rot="3188814">
            <a:off x="11032102" y="-150498"/>
            <a:ext cx="641997" cy="2116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-3500494">
            <a:off x="-156711" y="106144"/>
            <a:ext cx="895723" cy="122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7299506">
            <a:off x="11473889" y="5598544"/>
            <a:ext cx="895723" cy="1226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0579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4"/>
          <p:cNvGrpSpPr/>
          <p:nvPr/>
        </p:nvGrpSpPr>
        <p:grpSpPr>
          <a:xfrm>
            <a:off x="181733" y="186067"/>
            <a:ext cx="11747600" cy="6507200"/>
            <a:chOff x="136300" y="139550"/>
            <a:chExt cx="8810700" cy="4880400"/>
          </a:xfrm>
        </p:grpSpPr>
        <p:sp>
          <p:nvSpPr>
            <p:cNvPr id="132" name="Google Shape;132;p1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4" name="Google Shape;134;p14"/>
          <p:cNvSpPr txBox="1">
            <a:spLocks noGrp="1"/>
          </p:cNvSpPr>
          <p:nvPr>
            <p:ph type="ctrTitle"/>
          </p:nvPr>
        </p:nvSpPr>
        <p:spPr>
          <a:xfrm>
            <a:off x="950967" y="3132400"/>
            <a:ext cx="619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5150367" y="1578244"/>
            <a:ext cx="1995200" cy="1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>
            <a:off x="950967" y="4326267"/>
            <a:ext cx="61948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5955999" y="-428666"/>
            <a:ext cx="7523767" cy="752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34233" y="91000"/>
            <a:ext cx="1677932" cy="120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2896" y="5685100"/>
            <a:ext cx="1117139" cy="11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10991698" y="-260270"/>
            <a:ext cx="880601" cy="120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>
            <a:off x="10830371" y="5804639"/>
            <a:ext cx="1459532" cy="1046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655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15"/>
          <p:cNvGrpSpPr/>
          <p:nvPr/>
        </p:nvGrpSpPr>
        <p:grpSpPr>
          <a:xfrm>
            <a:off x="181733" y="186067"/>
            <a:ext cx="11747600" cy="6507200"/>
            <a:chOff x="136300" y="139550"/>
            <a:chExt cx="8810700" cy="4880400"/>
          </a:xfrm>
        </p:grpSpPr>
        <p:sp>
          <p:nvSpPr>
            <p:cNvPr id="144" name="Google Shape;144;p15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5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6" name="Google Shape;146;p15"/>
          <p:cNvSpPr txBox="1">
            <a:spLocks noGrp="1"/>
          </p:cNvSpPr>
          <p:nvPr>
            <p:ph type="ctrTitle"/>
          </p:nvPr>
        </p:nvSpPr>
        <p:spPr>
          <a:xfrm>
            <a:off x="1747400" y="3108633"/>
            <a:ext cx="5649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title" idx="2" hasCustomPrompt="1"/>
          </p:nvPr>
        </p:nvSpPr>
        <p:spPr>
          <a:xfrm>
            <a:off x="3518000" y="1578244"/>
            <a:ext cx="2108000" cy="1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1"/>
          </p:nvPr>
        </p:nvSpPr>
        <p:spPr>
          <a:xfrm>
            <a:off x="1747367" y="4302500"/>
            <a:ext cx="5649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149" name="Google Shape;14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727200">
            <a:off x="6385617" y="-658916"/>
            <a:ext cx="7523767" cy="752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52167" y="-101400"/>
            <a:ext cx="1677932" cy="120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270567" y="5804639"/>
            <a:ext cx="1459532" cy="10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4894782" flipH="1">
            <a:off x="11213119" y="-32807"/>
            <a:ext cx="886896" cy="121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11406419" y="5818193"/>
            <a:ext cx="886896" cy="12142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75975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>
            <a:spLocks noGrp="1"/>
          </p:cNvSpPr>
          <p:nvPr>
            <p:ph type="ctrTitle"/>
          </p:nvPr>
        </p:nvSpPr>
        <p:spPr>
          <a:xfrm>
            <a:off x="737468" y="3112495"/>
            <a:ext cx="532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6667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6"/>
          <p:cNvSpPr txBox="1">
            <a:spLocks noGrp="1"/>
          </p:cNvSpPr>
          <p:nvPr>
            <p:ph type="title" idx="2" hasCustomPrompt="1"/>
          </p:nvPr>
        </p:nvSpPr>
        <p:spPr>
          <a:xfrm>
            <a:off x="711808" y="1578233"/>
            <a:ext cx="1606000" cy="1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57" name="Google Shape;157;p16"/>
          <p:cNvSpPr txBox="1">
            <a:spLocks noGrp="1"/>
          </p:cNvSpPr>
          <p:nvPr>
            <p:ph type="subTitle" idx="1"/>
          </p:nvPr>
        </p:nvSpPr>
        <p:spPr>
          <a:xfrm>
            <a:off x="737468" y="4306364"/>
            <a:ext cx="53220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58" name="Google Shape;158;p16"/>
          <p:cNvGrpSpPr/>
          <p:nvPr/>
        </p:nvGrpSpPr>
        <p:grpSpPr>
          <a:xfrm>
            <a:off x="181733" y="186067"/>
            <a:ext cx="11747600" cy="6507200"/>
            <a:chOff x="136300" y="139550"/>
            <a:chExt cx="8810700" cy="4880400"/>
          </a:xfrm>
        </p:grpSpPr>
        <p:sp>
          <p:nvSpPr>
            <p:cNvPr id="159" name="Google Shape;159;p16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6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1" name="Google Shape;16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5346399" y="180934"/>
            <a:ext cx="7523767" cy="752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11761219" y="2747993"/>
            <a:ext cx="886896" cy="121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5199519" y="-108701"/>
            <a:ext cx="1792933" cy="1285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rot="10800000">
            <a:off x="5199536" y="5724432"/>
            <a:ext cx="1792933" cy="1285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0950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88197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 flipH="1">
            <a:off x="2298234" y="-610000"/>
            <a:ext cx="7523767" cy="75237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18"/>
          <p:cNvGrpSpPr/>
          <p:nvPr/>
        </p:nvGrpSpPr>
        <p:grpSpPr>
          <a:xfrm>
            <a:off x="181733" y="186067"/>
            <a:ext cx="11747600" cy="6507200"/>
            <a:chOff x="136300" y="139550"/>
            <a:chExt cx="8810700" cy="4880400"/>
          </a:xfrm>
        </p:grpSpPr>
        <p:sp>
          <p:nvSpPr>
            <p:cNvPr id="184" name="Google Shape;184;p18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18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86" name="Google Shape;186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 flipH="1">
            <a:off x="-114168" y="-15"/>
            <a:ext cx="1793433" cy="12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flipH="1">
            <a:off x="10499903" y="5501900"/>
            <a:ext cx="1792933" cy="1285733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8"/>
          <p:cNvSpPr txBox="1">
            <a:spLocks noGrp="1"/>
          </p:cNvSpPr>
          <p:nvPr>
            <p:ph type="title"/>
          </p:nvPr>
        </p:nvSpPr>
        <p:spPr>
          <a:xfrm>
            <a:off x="3080117" y="3903733"/>
            <a:ext cx="5960000" cy="8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733" b="1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733"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733"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733"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733"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733"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733"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733"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733" b="1"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"/>
          </p:nvPr>
        </p:nvSpPr>
        <p:spPr>
          <a:xfrm>
            <a:off x="2329517" y="1968533"/>
            <a:ext cx="7461200" cy="173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R="50799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5345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0"/>
          <p:cNvGrpSpPr/>
          <p:nvPr/>
        </p:nvGrpSpPr>
        <p:grpSpPr>
          <a:xfrm>
            <a:off x="181733" y="186067"/>
            <a:ext cx="11747600" cy="6507200"/>
            <a:chOff x="136300" y="139550"/>
            <a:chExt cx="8810700" cy="4880400"/>
          </a:xfrm>
        </p:grpSpPr>
        <p:sp>
          <p:nvSpPr>
            <p:cNvPr id="211" name="Google Shape;211;p2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3" name="Google Shape;213;p20"/>
          <p:cNvSpPr txBox="1">
            <a:spLocks noGrp="1"/>
          </p:cNvSpPr>
          <p:nvPr>
            <p:ph type="title"/>
          </p:nvPr>
        </p:nvSpPr>
        <p:spPr>
          <a:xfrm>
            <a:off x="960000" y="3488767"/>
            <a:ext cx="2868400" cy="1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1"/>
          </p:nvPr>
        </p:nvSpPr>
        <p:spPr>
          <a:xfrm>
            <a:off x="948140" y="4595933"/>
            <a:ext cx="286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title" idx="2"/>
          </p:nvPr>
        </p:nvSpPr>
        <p:spPr>
          <a:xfrm>
            <a:off x="4667683" y="3488767"/>
            <a:ext cx="2863200" cy="1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subTitle" idx="3"/>
          </p:nvPr>
        </p:nvSpPr>
        <p:spPr>
          <a:xfrm>
            <a:off x="4655837" y="4595867"/>
            <a:ext cx="2863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0"/>
          <p:cNvSpPr txBox="1">
            <a:spLocks noGrp="1"/>
          </p:cNvSpPr>
          <p:nvPr>
            <p:ph type="title" idx="4"/>
          </p:nvPr>
        </p:nvSpPr>
        <p:spPr>
          <a:xfrm>
            <a:off x="8370167" y="3488767"/>
            <a:ext cx="2858000" cy="1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subTitle" idx="5"/>
          </p:nvPr>
        </p:nvSpPr>
        <p:spPr>
          <a:xfrm>
            <a:off x="8358335" y="4595933"/>
            <a:ext cx="2858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0"/>
          <p:cNvSpPr txBox="1">
            <a:spLocks noGrp="1"/>
          </p:cNvSpPr>
          <p:nvPr>
            <p:ph type="title" idx="6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>
            <a:off x="3" y="5562867"/>
            <a:ext cx="1792933" cy="128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10928185" y="112226"/>
            <a:ext cx="886896" cy="121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flipH="1">
            <a:off x="10399070" y="5562867"/>
            <a:ext cx="1792933" cy="1285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8180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30"/>
          <p:cNvGrpSpPr/>
          <p:nvPr/>
        </p:nvGrpSpPr>
        <p:grpSpPr>
          <a:xfrm>
            <a:off x="181733" y="186067"/>
            <a:ext cx="11747600" cy="6507200"/>
            <a:chOff x="136300" y="139550"/>
            <a:chExt cx="8810700" cy="4880400"/>
          </a:xfrm>
        </p:grpSpPr>
        <p:sp>
          <p:nvSpPr>
            <p:cNvPr id="311" name="Google Shape;311;p3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13" name="Google Shape;313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8614935" flipH="1">
            <a:off x="4939667" y="-665068"/>
            <a:ext cx="7599135" cy="759913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>
            <a:spLocks noGrp="1"/>
          </p:cNvSpPr>
          <p:nvPr>
            <p:ph type="title"/>
          </p:nvPr>
        </p:nvSpPr>
        <p:spPr>
          <a:xfrm>
            <a:off x="6447833" y="2415533"/>
            <a:ext cx="4793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"/>
          </p:nvPr>
        </p:nvSpPr>
        <p:spPr>
          <a:xfrm>
            <a:off x="6447833" y="3278067"/>
            <a:ext cx="4793200" cy="11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pic>
        <p:nvPicPr>
          <p:cNvPr id="316" name="Google Shape;316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27252" y="-1"/>
            <a:ext cx="1792933" cy="1285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0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10344570" y="5562866"/>
            <a:ext cx="1792933" cy="1285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5283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4"/>
          <p:cNvGrpSpPr/>
          <p:nvPr/>
        </p:nvGrpSpPr>
        <p:grpSpPr>
          <a:xfrm>
            <a:off x="181733" y="186067"/>
            <a:ext cx="11747600" cy="6507200"/>
            <a:chOff x="136300" y="139550"/>
            <a:chExt cx="8810700" cy="4880400"/>
          </a:xfrm>
        </p:grpSpPr>
        <p:sp>
          <p:nvSpPr>
            <p:cNvPr id="350" name="Google Shape;350;p3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2" name="Google Shape;352;p34"/>
          <p:cNvSpPr txBox="1">
            <a:spLocks noGrp="1"/>
          </p:cNvSpPr>
          <p:nvPr>
            <p:ph type="subTitle" idx="1"/>
          </p:nvPr>
        </p:nvSpPr>
        <p:spPr>
          <a:xfrm>
            <a:off x="950967" y="3971052"/>
            <a:ext cx="4950400" cy="12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title"/>
          </p:nvPr>
        </p:nvSpPr>
        <p:spPr>
          <a:xfrm>
            <a:off x="951059" y="2434151"/>
            <a:ext cx="4950400" cy="17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  <p:pic>
        <p:nvPicPr>
          <p:cNvPr id="354" name="Google Shape;354;p34"/>
          <p:cNvPicPr preferRelativeResize="0"/>
          <p:nvPr/>
        </p:nvPicPr>
        <p:blipFill rotWithShape="1">
          <a:blip r:embed="rId2">
            <a:alphaModFix/>
          </a:blip>
          <a:srcRect t="670" b="680"/>
          <a:stretch/>
        </p:blipFill>
        <p:spPr>
          <a:xfrm rot="-5905218" flipH="1">
            <a:off x="-231381" y="2897993"/>
            <a:ext cx="886896" cy="121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5199536" y="5724432"/>
            <a:ext cx="1792933" cy="128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5199519" y="-108701"/>
            <a:ext cx="1792933" cy="1285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5706734" y="1"/>
            <a:ext cx="6716700" cy="671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5321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37"/>
          <p:cNvGrpSpPr/>
          <p:nvPr/>
        </p:nvGrpSpPr>
        <p:grpSpPr>
          <a:xfrm>
            <a:off x="181733" y="186067"/>
            <a:ext cx="11747600" cy="6507200"/>
            <a:chOff x="136300" y="139550"/>
            <a:chExt cx="8810700" cy="4880400"/>
          </a:xfrm>
        </p:grpSpPr>
        <p:sp>
          <p:nvSpPr>
            <p:cNvPr id="377" name="Google Shape;377;p37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37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79" name="Google Shape;379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-1108501" y="394267"/>
            <a:ext cx="7523767" cy="7523767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37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37"/>
          <p:cNvSpPr txBox="1">
            <a:spLocks noGrp="1"/>
          </p:cNvSpPr>
          <p:nvPr>
            <p:ph type="body" idx="1"/>
          </p:nvPr>
        </p:nvSpPr>
        <p:spPr>
          <a:xfrm>
            <a:off x="5548500" y="1602367"/>
            <a:ext cx="5692400" cy="454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936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50"/>
              <a:buFont typeface="Poppins"/>
              <a:buChar char="●"/>
              <a:defRPr sz="1867"/>
            </a:lvl1pPr>
            <a:lvl2pPr marL="1219170" lvl="1" indent="-3979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600"/>
            </a:lvl2pPr>
            <a:lvl3pPr marL="1828754" lvl="2" indent="-3979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600"/>
            </a:lvl3pPr>
            <a:lvl4pPr marL="2438339" lvl="3" indent="-3979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600"/>
            </a:lvl4pPr>
            <a:lvl5pPr marL="3047924" lvl="4" indent="-3979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600"/>
            </a:lvl5pPr>
            <a:lvl6pPr marL="3657509" lvl="5" indent="-3979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600"/>
            </a:lvl6pPr>
            <a:lvl7pPr marL="4267093" lvl="6" indent="-3979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rabicPeriod"/>
              <a:defRPr sz="1600"/>
            </a:lvl7pPr>
            <a:lvl8pPr marL="4876678" lvl="7" indent="-3979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alphaLcPeriod"/>
              <a:defRPr sz="1600"/>
            </a:lvl8pPr>
            <a:lvl9pPr marL="5486263" lvl="8" indent="-39792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AutoNum type="romanLcPeriod"/>
              <a:defRPr sz="1600"/>
            </a:lvl9pPr>
          </a:lstStyle>
          <a:p>
            <a:endParaRPr/>
          </a:p>
        </p:txBody>
      </p:sp>
      <p:pic>
        <p:nvPicPr>
          <p:cNvPr id="382" name="Google Shape;382;p37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394381" y="3266459"/>
            <a:ext cx="886896" cy="121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 flipH="1">
            <a:off x="10686170" y="-101400"/>
            <a:ext cx="1677932" cy="120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7"/>
          <p:cNvPicPr preferRelativeResize="0"/>
          <p:nvPr/>
        </p:nvPicPr>
        <p:blipFill rotWithShape="1">
          <a:blip r:embed="rId4">
            <a:alphaModFix/>
          </a:blip>
          <a:srcRect l="347" r="357"/>
          <a:stretch/>
        </p:blipFill>
        <p:spPr>
          <a:xfrm rot="10800000">
            <a:off x="10686170" y="5804639"/>
            <a:ext cx="1459532" cy="104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7"/>
          <p:cNvPicPr preferRelativeResize="0"/>
          <p:nvPr/>
        </p:nvPicPr>
        <p:blipFill rotWithShape="1">
          <a:blip r:embed="rId4">
            <a:alphaModFix/>
          </a:blip>
          <a:srcRect l="357" r="347"/>
          <a:stretch/>
        </p:blipFill>
        <p:spPr>
          <a:xfrm>
            <a:off x="5199519" y="-108701"/>
            <a:ext cx="1792933" cy="1285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0076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 flipH="1">
            <a:off x="3" y="5562866"/>
            <a:ext cx="1792933" cy="128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rot="10800000">
            <a:off x="10399070" y="5562866"/>
            <a:ext cx="1792933" cy="128573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40"/>
          <p:cNvGrpSpPr/>
          <p:nvPr/>
        </p:nvGrpSpPr>
        <p:grpSpPr>
          <a:xfrm>
            <a:off x="181733" y="186067"/>
            <a:ext cx="11747600" cy="6507200"/>
            <a:chOff x="136300" y="139550"/>
            <a:chExt cx="8810700" cy="4880400"/>
          </a:xfrm>
        </p:grpSpPr>
        <p:sp>
          <p:nvSpPr>
            <p:cNvPr id="410" name="Google Shape;410;p4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4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2204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507533" y="-153500"/>
            <a:ext cx="7523767" cy="7523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394381" y="3266459"/>
            <a:ext cx="886896" cy="121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11463085" y="3001276"/>
            <a:ext cx="886896" cy="121421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41"/>
          <p:cNvGrpSpPr/>
          <p:nvPr/>
        </p:nvGrpSpPr>
        <p:grpSpPr>
          <a:xfrm>
            <a:off x="181733" y="186067"/>
            <a:ext cx="11747600" cy="6507200"/>
            <a:chOff x="136300" y="139550"/>
            <a:chExt cx="8810700" cy="4880400"/>
          </a:xfrm>
        </p:grpSpPr>
        <p:sp>
          <p:nvSpPr>
            <p:cNvPr id="417" name="Google Shape;417;p41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41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817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E9206-D2D6-4057-92D4-39C87A03E66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347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2E9E1-D97D-4C90-BB96-FA1ED58B786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8061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4779EE-1E16-4CC5-A459-C716090F6017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12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subTitle" idx="1"/>
          </p:nvPr>
        </p:nvSpPr>
        <p:spPr>
          <a:xfrm flipH="1">
            <a:off x="1113437" y="2813105"/>
            <a:ext cx="4758800" cy="27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468037" y="1942175"/>
            <a:ext cx="4049600" cy="7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 b="0"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61958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11C9F-D64E-4824-A709-CF61DE4E0BDD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035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4318BD-B3C6-4D4B-B871-C29490A2E55A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196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4CAFC4-799C-4CDE-B92B-8C262F06CF3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7531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729073-8FFE-4F18-B513-07581FC6638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ITC Avant Garde Std Bk" panose="020B05020202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ITC Avant Garde Std Bk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2010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923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C7FCF6-76BD-4495-B08F-4C059D2BA31F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3043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7577C-F53D-4BB9-9408-EB84DEB3CD80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0068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D58058-BD14-4845-947D-4A9B79A00D09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1484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ECB469-C949-4E3F-B0CB-0C15DA7B7F92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0417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083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ctrTitle"/>
          </p:nvPr>
        </p:nvSpPr>
        <p:spPr>
          <a:xfrm>
            <a:off x="7768045" y="1861067"/>
            <a:ext cx="3615600" cy="13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subTitle" idx="1"/>
          </p:nvPr>
        </p:nvSpPr>
        <p:spPr>
          <a:xfrm>
            <a:off x="7167645" y="3283901"/>
            <a:ext cx="4216000" cy="26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>
                <a:solidFill>
                  <a:schemeClr val="accent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68484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47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2047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ctrTitle"/>
          </p:nvPr>
        </p:nvSpPr>
        <p:spPr>
          <a:xfrm>
            <a:off x="4179000" y="5171184"/>
            <a:ext cx="3834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2400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67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67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67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67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67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67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67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67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2339333" y="934533"/>
            <a:ext cx="7513200" cy="260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1445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7795767" y="2654872"/>
            <a:ext cx="2394800" cy="7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7795767" y="3403611"/>
            <a:ext cx="3288800" cy="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ubTitle" idx="2"/>
          </p:nvPr>
        </p:nvSpPr>
        <p:spPr>
          <a:xfrm>
            <a:off x="7795767" y="1687337"/>
            <a:ext cx="26300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title" idx="3" hasCustomPrompt="1"/>
          </p:nvPr>
        </p:nvSpPr>
        <p:spPr>
          <a:xfrm>
            <a:off x="7795767" y="894900"/>
            <a:ext cx="2394800" cy="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title" idx="4" hasCustomPrompt="1"/>
          </p:nvPr>
        </p:nvSpPr>
        <p:spPr>
          <a:xfrm>
            <a:off x="7795767" y="4334196"/>
            <a:ext cx="2394800" cy="7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8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subTitle" idx="5"/>
          </p:nvPr>
        </p:nvSpPr>
        <p:spPr>
          <a:xfrm>
            <a:off x="7795767" y="5101760"/>
            <a:ext cx="3288800" cy="7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867"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Livvic"/>
              <a:buNone/>
              <a:defRPr sz="16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842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ctrTitle"/>
          </p:nvPr>
        </p:nvSpPr>
        <p:spPr>
          <a:xfrm>
            <a:off x="2721039" y="3561117"/>
            <a:ext cx="3288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title" idx="2" hasCustomPrompt="1"/>
          </p:nvPr>
        </p:nvSpPr>
        <p:spPr>
          <a:xfrm>
            <a:off x="1111159" y="3244117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8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6" name="Google Shape;46;p12"/>
          <p:cNvSpPr txBox="1">
            <a:spLocks noGrp="1"/>
          </p:cNvSpPr>
          <p:nvPr>
            <p:ph type="ctrTitle" idx="3"/>
          </p:nvPr>
        </p:nvSpPr>
        <p:spPr>
          <a:xfrm>
            <a:off x="2718533" y="4633676"/>
            <a:ext cx="3629600" cy="12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title" idx="4" hasCustomPrompt="1"/>
          </p:nvPr>
        </p:nvSpPr>
        <p:spPr>
          <a:xfrm>
            <a:off x="1147192" y="4633676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8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2"/>
          <p:cNvSpPr txBox="1">
            <a:spLocks noGrp="1"/>
          </p:cNvSpPr>
          <p:nvPr>
            <p:ph type="ctrTitle" idx="5"/>
          </p:nvPr>
        </p:nvSpPr>
        <p:spPr>
          <a:xfrm>
            <a:off x="7938352" y="3569439"/>
            <a:ext cx="38188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title" idx="6" hasCustomPrompt="1"/>
          </p:nvPr>
        </p:nvSpPr>
        <p:spPr>
          <a:xfrm>
            <a:off x="6312192" y="3252439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8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2"/>
          <p:cNvSpPr txBox="1">
            <a:spLocks noGrp="1"/>
          </p:cNvSpPr>
          <p:nvPr>
            <p:ph type="ctrTitle" idx="7"/>
          </p:nvPr>
        </p:nvSpPr>
        <p:spPr>
          <a:xfrm>
            <a:off x="7937645" y="4647880"/>
            <a:ext cx="3288000" cy="12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title" idx="8" hasCustomPrompt="1"/>
          </p:nvPr>
        </p:nvSpPr>
        <p:spPr>
          <a:xfrm>
            <a:off x="6336337" y="4592075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8000" b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86324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354417" y="1206233"/>
            <a:ext cx="4328800" cy="7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 b="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subTitle" idx="1"/>
          </p:nvPr>
        </p:nvSpPr>
        <p:spPr>
          <a:xfrm>
            <a:off x="6060384" y="805233"/>
            <a:ext cx="4777200" cy="15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1867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Livvic"/>
              <a:buNone/>
              <a:defRPr sz="2800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/>
          <p:nvPr/>
        </p:nvSpPr>
        <p:spPr>
          <a:xfrm>
            <a:off x="828836" y="4988700"/>
            <a:ext cx="41392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482400"/>
                </a:solidFill>
                <a:effectLst/>
                <a:uLnTx/>
                <a:uFillTx/>
                <a:latin typeface="Livvic"/>
                <a:ea typeface="Livvic"/>
                <a:cs typeface="Livvic"/>
                <a:sym typeface="Livvic"/>
              </a:rPr>
              <a:t>CREDITS: This presentation template was created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482400"/>
                </a:solidFill>
                <a:effectLst/>
                <a:uLnTx/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482400"/>
                </a:solidFill>
                <a:effectLst/>
                <a:uLnTx/>
                <a:uFillTx/>
                <a:latin typeface="Livvic"/>
                <a:ea typeface="Livvic"/>
                <a:cs typeface="Livvic"/>
                <a:sym typeface="Livvic"/>
              </a:rPr>
              <a:t>, including icons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482400"/>
                </a:solidFill>
                <a:effectLst/>
                <a:uLnTx/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482400"/>
                </a:solidFill>
                <a:effectLst/>
                <a:uLnTx/>
                <a:uFillTx/>
                <a:latin typeface="Livvic"/>
                <a:ea typeface="Livvic"/>
                <a:cs typeface="Livvic"/>
                <a:sym typeface="Livvic"/>
              </a:rPr>
              <a:t>, and infographics &amp; images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482400"/>
                </a:solidFill>
                <a:effectLst/>
                <a:uLnTx/>
                <a:uFill>
                  <a:noFill/>
                </a:uFill>
                <a:latin typeface="Livvic SemiBold"/>
                <a:ea typeface="Livvic SemiBold"/>
                <a:cs typeface="Livvic SemiBold"/>
                <a:sym typeface="Livvic SemiBold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482400"/>
              </a:solidFill>
              <a:effectLst/>
              <a:uLnTx/>
              <a:uFillTx/>
              <a:latin typeface="Livvic SemiBold"/>
              <a:ea typeface="Livvic SemiBold"/>
              <a:cs typeface="Livvic SemiBold"/>
              <a:sym typeface="Livvic SemiBold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482400"/>
              </a:solidFill>
              <a:effectLst/>
              <a:uLnTx/>
              <a:uFillTx/>
              <a:latin typeface="Livvic"/>
              <a:ea typeface="Livvic"/>
              <a:cs typeface="Livvic"/>
              <a:sym typeface="Livvic"/>
            </a:endParaRPr>
          </a:p>
          <a:p>
            <a:pPr marL="0" marR="0" lvl="0" indent="0" algn="l" defTabSz="1219170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482400"/>
              </a:solidFill>
              <a:effectLst/>
              <a:uLnTx/>
              <a:uFillTx/>
              <a:latin typeface="Livvic"/>
              <a:ea typeface="Livvic"/>
              <a:cs typeface="Livvic"/>
              <a:sym typeface="Livvic"/>
            </a:endParaRPr>
          </a:p>
        </p:txBody>
      </p:sp>
    </p:spTree>
    <p:extLst>
      <p:ext uri="{BB962C8B-B14F-4D97-AF65-F5344CB8AC3E}">
        <p14:creationId xmlns:p14="http://schemas.microsoft.com/office/powerpoint/2010/main" val="3123882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0.xml"/><Relationship Id="rId15" Type="http://schemas.openxmlformats.org/officeDocument/2006/relationships/theme" Target="../theme/theme3.xml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831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81133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edressed"/>
              <a:buNone/>
              <a:defRPr sz="2800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81133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ivvic Light"/>
              <a:buChar char="●"/>
              <a:defRPr sz="1800"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●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 Light"/>
              <a:buChar char="○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 Light"/>
              <a:buChar char="■"/>
              <a:defRPr>
                <a:solidFill>
                  <a:schemeClr val="dk1"/>
                </a:solidFill>
                <a:latin typeface="Livvic Light"/>
                <a:ea typeface="Livvic Light"/>
                <a:cs typeface="Livvic Light"/>
                <a:sym typeface="Livvic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6207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2" r:id="rId9"/>
    <p:sldLayoutId id="2147483673" r:id="rId10"/>
    <p:sldLayoutId id="214748367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3772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0" r:id="rId3"/>
    <p:sldLayoutId id="2147483681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96EC2F-0988-4314-AD4B-24FF16D7B45E}" type="datetime1"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15/02/23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EE9E8-4134-49B0-9AA7-3089E652162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71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47.png"/><Relationship Id="rId5" Type="http://schemas.openxmlformats.org/officeDocument/2006/relationships/image" Target="../media/image33.gi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gif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gif"/><Relationship Id="rId5" Type="http://schemas.openxmlformats.org/officeDocument/2006/relationships/image" Target="../media/image32.png"/><Relationship Id="rId6" Type="http://schemas.openxmlformats.org/officeDocument/2006/relationships/image" Target="../media/image33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2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>
            <a:spLocks noGrp="1"/>
          </p:cNvSpPr>
          <p:nvPr>
            <p:ph type="subTitle" idx="1"/>
          </p:nvPr>
        </p:nvSpPr>
        <p:spPr>
          <a:xfrm>
            <a:off x="3823529" y="4784577"/>
            <a:ext cx="3984800" cy="77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</a:pPr>
            <a:r>
              <a:rPr lang="en-US" sz="2667" dirty="0"/>
              <a:t>W</a:t>
            </a:r>
            <a:r>
              <a:rPr lang="en" sz="2667" dirty="0" err="1"/>
              <a:t>ellcome</a:t>
            </a:r>
            <a:r>
              <a:rPr lang="en" sz="2667" dirty="0"/>
              <a:t>!!!</a:t>
            </a:r>
            <a:endParaRPr sz="2667" dirty="0"/>
          </a:p>
        </p:txBody>
      </p:sp>
      <p:sp>
        <p:nvSpPr>
          <p:cNvPr id="116" name="Google Shape;116;p26"/>
          <p:cNvSpPr txBox="1">
            <a:spLocks noGrp="1"/>
          </p:cNvSpPr>
          <p:nvPr>
            <p:ph type="ctrTitle"/>
          </p:nvPr>
        </p:nvSpPr>
        <p:spPr>
          <a:xfrm>
            <a:off x="2990250" y="1013647"/>
            <a:ext cx="5972017" cy="2956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4800" b="1" dirty="0">
                <a:solidFill>
                  <a:srgbClr val="C00000"/>
                </a:solidFill>
                <a:latin typeface="Snell Roundhand Black" panose="02000603080000090004" pitchFamily="2" charset="77"/>
              </a:rPr>
              <a:t>Đất nước buổi đầu độc lập (939 -967)</a:t>
            </a:r>
            <a:endParaRPr sz="4800" b="1" dirty="0">
              <a:solidFill>
                <a:srgbClr val="C00000"/>
              </a:solidFill>
              <a:latin typeface="Snell Roundhand Black" panose="02000603080000090004" pitchFamily="2" charset="77"/>
            </a:endParaRPr>
          </a:p>
        </p:txBody>
      </p:sp>
      <p:pic>
        <p:nvPicPr>
          <p:cNvPr id="117" name="Google Shape;11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07033" y="4705201"/>
            <a:ext cx="4288433" cy="286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E21E879-7347-B648-A7C3-DF00B5F0A86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l="23516"/>
          <a:stretch>
            <a:fillRect/>
          </a:stretch>
        </p:blipFill>
        <p:spPr>
          <a:xfrm flipH="1">
            <a:off x="8486566" y="-684334"/>
            <a:ext cx="3705436" cy="4245267"/>
          </a:xfrm>
          <a:custGeom>
            <a:avLst/>
            <a:gdLst>
              <a:gd name="connsiteX0" fmla="*/ 2779077 w 2779077"/>
              <a:gd name="connsiteY0" fmla="*/ 0 h 3183950"/>
              <a:gd name="connsiteX1" fmla="*/ 0 w 2779077"/>
              <a:gd name="connsiteY1" fmla="*/ 0 h 3183950"/>
              <a:gd name="connsiteX2" fmla="*/ 0 w 2779077"/>
              <a:gd name="connsiteY2" fmla="*/ 3183950 h 3183950"/>
              <a:gd name="connsiteX3" fmla="*/ 2779077 w 2779077"/>
              <a:gd name="connsiteY3" fmla="*/ 3183950 h 318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9077" h="3183950">
                <a:moveTo>
                  <a:pt x="2779077" y="0"/>
                </a:moveTo>
                <a:lnTo>
                  <a:pt x="0" y="0"/>
                </a:lnTo>
                <a:lnTo>
                  <a:pt x="0" y="3183950"/>
                </a:lnTo>
                <a:lnTo>
                  <a:pt x="2779077" y="3183950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19" name="Google Shape;119;p26"/>
          <p:cNvGrpSpPr/>
          <p:nvPr/>
        </p:nvGrpSpPr>
        <p:grpSpPr>
          <a:xfrm>
            <a:off x="4311995" y="4424533"/>
            <a:ext cx="3007868" cy="92721"/>
            <a:chOff x="446800" y="1721825"/>
            <a:chExt cx="259025" cy="18316"/>
          </a:xfrm>
        </p:grpSpPr>
        <p:sp>
          <p:nvSpPr>
            <p:cNvPr id="120" name="Google Shape;120;p26"/>
            <p:cNvSpPr/>
            <p:nvPr/>
          </p:nvSpPr>
          <p:spPr>
            <a:xfrm>
              <a:off x="447225" y="1724716"/>
              <a:ext cx="258600" cy="15425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6"/>
            <p:cNvSpPr/>
            <p:nvPr/>
          </p:nvSpPr>
          <p:spPr>
            <a:xfrm>
              <a:off x="446800" y="1721825"/>
              <a:ext cx="258725" cy="10325"/>
            </a:xfrm>
            <a:custGeom>
              <a:avLst/>
              <a:gdLst/>
              <a:ahLst/>
              <a:cxnLst/>
              <a:rect l="l" t="t" r="r" b="b"/>
              <a:pathLst>
                <a:path w="10349" h="413" extrusionOk="0">
                  <a:moveTo>
                    <a:pt x="825" y="1"/>
                  </a:moveTo>
                  <a:cubicBezTo>
                    <a:pt x="792" y="1"/>
                    <a:pt x="759" y="1"/>
                    <a:pt x="726" y="2"/>
                  </a:cubicBezTo>
                  <a:cubicBezTo>
                    <a:pt x="558" y="2"/>
                    <a:pt x="390" y="14"/>
                    <a:pt x="222" y="26"/>
                  </a:cubicBezTo>
                  <a:cubicBezTo>
                    <a:pt x="0" y="43"/>
                    <a:pt x="4" y="232"/>
                    <a:pt x="222" y="252"/>
                  </a:cubicBezTo>
                  <a:cubicBezTo>
                    <a:pt x="390" y="268"/>
                    <a:pt x="550" y="318"/>
                    <a:pt x="718" y="330"/>
                  </a:cubicBezTo>
                  <a:cubicBezTo>
                    <a:pt x="882" y="346"/>
                    <a:pt x="1046" y="355"/>
                    <a:pt x="1215" y="367"/>
                  </a:cubicBezTo>
                  <a:cubicBezTo>
                    <a:pt x="1263" y="371"/>
                    <a:pt x="1312" y="372"/>
                    <a:pt x="1361" y="372"/>
                  </a:cubicBezTo>
                  <a:cubicBezTo>
                    <a:pt x="1442" y="372"/>
                    <a:pt x="1523" y="369"/>
                    <a:pt x="1605" y="369"/>
                  </a:cubicBezTo>
                  <a:cubicBezTo>
                    <a:pt x="1642" y="369"/>
                    <a:pt x="1678" y="369"/>
                    <a:pt x="1715" y="371"/>
                  </a:cubicBezTo>
                  <a:cubicBezTo>
                    <a:pt x="1879" y="379"/>
                    <a:pt x="2043" y="387"/>
                    <a:pt x="2212" y="392"/>
                  </a:cubicBezTo>
                  <a:cubicBezTo>
                    <a:pt x="2380" y="396"/>
                    <a:pt x="2544" y="412"/>
                    <a:pt x="2708" y="412"/>
                  </a:cubicBezTo>
                  <a:cubicBezTo>
                    <a:pt x="2876" y="408"/>
                    <a:pt x="3045" y="387"/>
                    <a:pt x="3209" y="383"/>
                  </a:cubicBezTo>
                  <a:cubicBezTo>
                    <a:pt x="3377" y="383"/>
                    <a:pt x="3545" y="412"/>
                    <a:pt x="3709" y="412"/>
                  </a:cubicBezTo>
                  <a:cubicBezTo>
                    <a:pt x="3878" y="412"/>
                    <a:pt x="4046" y="371"/>
                    <a:pt x="4210" y="371"/>
                  </a:cubicBezTo>
                  <a:cubicBezTo>
                    <a:pt x="4368" y="371"/>
                    <a:pt x="4527" y="400"/>
                    <a:pt x="4682" y="400"/>
                  </a:cubicBezTo>
                  <a:cubicBezTo>
                    <a:pt x="4691" y="400"/>
                    <a:pt x="4701" y="400"/>
                    <a:pt x="4711" y="400"/>
                  </a:cubicBezTo>
                  <a:cubicBezTo>
                    <a:pt x="4879" y="400"/>
                    <a:pt x="5047" y="371"/>
                    <a:pt x="5211" y="371"/>
                  </a:cubicBezTo>
                  <a:cubicBezTo>
                    <a:pt x="5361" y="371"/>
                    <a:pt x="5510" y="384"/>
                    <a:pt x="5660" y="384"/>
                  </a:cubicBezTo>
                  <a:cubicBezTo>
                    <a:pt x="5678" y="384"/>
                    <a:pt x="5697" y="384"/>
                    <a:pt x="5716" y="383"/>
                  </a:cubicBezTo>
                  <a:cubicBezTo>
                    <a:pt x="5884" y="383"/>
                    <a:pt x="6052" y="367"/>
                    <a:pt x="6221" y="363"/>
                  </a:cubicBezTo>
                  <a:cubicBezTo>
                    <a:pt x="6389" y="363"/>
                    <a:pt x="6557" y="387"/>
                    <a:pt x="6725" y="387"/>
                  </a:cubicBezTo>
                  <a:cubicBezTo>
                    <a:pt x="6893" y="383"/>
                    <a:pt x="7062" y="375"/>
                    <a:pt x="7230" y="371"/>
                  </a:cubicBezTo>
                  <a:cubicBezTo>
                    <a:pt x="7398" y="367"/>
                    <a:pt x="7566" y="346"/>
                    <a:pt x="7735" y="342"/>
                  </a:cubicBezTo>
                  <a:cubicBezTo>
                    <a:pt x="7903" y="334"/>
                    <a:pt x="8067" y="342"/>
                    <a:pt x="8231" y="330"/>
                  </a:cubicBezTo>
                  <a:cubicBezTo>
                    <a:pt x="8399" y="322"/>
                    <a:pt x="8564" y="305"/>
                    <a:pt x="8732" y="293"/>
                  </a:cubicBezTo>
                  <a:cubicBezTo>
                    <a:pt x="8896" y="285"/>
                    <a:pt x="9064" y="285"/>
                    <a:pt x="9228" y="273"/>
                  </a:cubicBezTo>
                  <a:cubicBezTo>
                    <a:pt x="9392" y="260"/>
                    <a:pt x="9557" y="207"/>
                    <a:pt x="9721" y="190"/>
                  </a:cubicBezTo>
                  <a:cubicBezTo>
                    <a:pt x="9747" y="188"/>
                    <a:pt x="9774" y="188"/>
                    <a:pt x="9801" y="188"/>
                  </a:cubicBezTo>
                  <a:cubicBezTo>
                    <a:pt x="9914" y="188"/>
                    <a:pt x="10028" y="202"/>
                    <a:pt x="10140" y="202"/>
                  </a:cubicBezTo>
                  <a:cubicBezTo>
                    <a:pt x="10168" y="202"/>
                    <a:pt x="10195" y="201"/>
                    <a:pt x="10221" y="199"/>
                  </a:cubicBezTo>
                  <a:cubicBezTo>
                    <a:pt x="10312" y="190"/>
                    <a:pt x="10348" y="84"/>
                    <a:pt x="10242" y="71"/>
                  </a:cubicBezTo>
                  <a:cubicBezTo>
                    <a:pt x="10057" y="53"/>
                    <a:pt x="9878" y="21"/>
                    <a:pt x="9694" y="21"/>
                  </a:cubicBezTo>
                  <a:cubicBezTo>
                    <a:pt x="9674" y="21"/>
                    <a:pt x="9654" y="21"/>
                    <a:pt x="9634" y="22"/>
                  </a:cubicBezTo>
                  <a:cubicBezTo>
                    <a:pt x="9433" y="30"/>
                    <a:pt x="9232" y="35"/>
                    <a:pt x="9027" y="47"/>
                  </a:cubicBezTo>
                  <a:cubicBezTo>
                    <a:pt x="8826" y="55"/>
                    <a:pt x="8625" y="71"/>
                    <a:pt x="8424" y="71"/>
                  </a:cubicBezTo>
                  <a:cubicBezTo>
                    <a:pt x="8223" y="76"/>
                    <a:pt x="8022" y="113"/>
                    <a:pt x="7821" y="113"/>
                  </a:cubicBezTo>
                  <a:cubicBezTo>
                    <a:pt x="7648" y="113"/>
                    <a:pt x="7480" y="67"/>
                    <a:pt x="7308" y="67"/>
                  </a:cubicBezTo>
                  <a:cubicBezTo>
                    <a:pt x="7136" y="67"/>
                    <a:pt x="6967" y="80"/>
                    <a:pt x="6795" y="80"/>
                  </a:cubicBezTo>
                  <a:cubicBezTo>
                    <a:pt x="6776" y="79"/>
                    <a:pt x="6757" y="79"/>
                    <a:pt x="6738" y="79"/>
                  </a:cubicBezTo>
                  <a:cubicBezTo>
                    <a:pt x="6585" y="79"/>
                    <a:pt x="6435" y="92"/>
                    <a:pt x="6282" y="92"/>
                  </a:cubicBezTo>
                  <a:lnTo>
                    <a:pt x="5769" y="88"/>
                  </a:lnTo>
                  <a:cubicBezTo>
                    <a:pt x="5597" y="88"/>
                    <a:pt x="5429" y="59"/>
                    <a:pt x="5256" y="59"/>
                  </a:cubicBezTo>
                  <a:cubicBezTo>
                    <a:pt x="5084" y="55"/>
                    <a:pt x="4924" y="51"/>
                    <a:pt x="4756" y="51"/>
                  </a:cubicBezTo>
                  <a:cubicBezTo>
                    <a:pt x="4732" y="50"/>
                    <a:pt x="4708" y="50"/>
                    <a:pt x="4684" y="50"/>
                  </a:cubicBezTo>
                  <a:cubicBezTo>
                    <a:pt x="4540" y="50"/>
                    <a:pt x="4399" y="59"/>
                    <a:pt x="4255" y="59"/>
                  </a:cubicBezTo>
                  <a:cubicBezTo>
                    <a:pt x="4240" y="59"/>
                    <a:pt x="4225" y="59"/>
                    <a:pt x="4209" y="59"/>
                  </a:cubicBezTo>
                  <a:cubicBezTo>
                    <a:pt x="4057" y="59"/>
                    <a:pt x="3907" y="76"/>
                    <a:pt x="3755" y="76"/>
                  </a:cubicBezTo>
                  <a:cubicBezTo>
                    <a:pt x="3586" y="76"/>
                    <a:pt x="3422" y="55"/>
                    <a:pt x="3254" y="51"/>
                  </a:cubicBezTo>
                  <a:cubicBezTo>
                    <a:pt x="3086" y="51"/>
                    <a:pt x="2922" y="59"/>
                    <a:pt x="2753" y="59"/>
                  </a:cubicBezTo>
                  <a:cubicBezTo>
                    <a:pt x="2585" y="55"/>
                    <a:pt x="2417" y="22"/>
                    <a:pt x="2249" y="14"/>
                  </a:cubicBezTo>
                  <a:cubicBezTo>
                    <a:pt x="2164" y="12"/>
                    <a:pt x="2080" y="12"/>
                    <a:pt x="1996" y="12"/>
                  </a:cubicBezTo>
                  <a:cubicBezTo>
                    <a:pt x="1911" y="12"/>
                    <a:pt x="1826" y="12"/>
                    <a:pt x="1740" y="10"/>
                  </a:cubicBezTo>
                  <a:cubicBezTo>
                    <a:pt x="1696" y="8"/>
                    <a:pt x="1652" y="7"/>
                    <a:pt x="1608" y="7"/>
                  </a:cubicBezTo>
                  <a:cubicBezTo>
                    <a:pt x="1509" y="7"/>
                    <a:pt x="1410" y="11"/>
                    <a:pt x="1311" y="11"/>
                  </a:cubicBezTo>
                  <a:cubicBezTo>
                    <a:pt x="1286" y="11"/>
                    <a:pt x="1260" y="11"/>
                    <a:pt x="1235" y="10"/>
                  </a:cubicBezTo>
                  <a:cubicBezTo>
                    <a:pt x="1099" y="7"/>
                    <a:pt x="963" y="1"/>
                    <a:pt x="825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23" name="Google Shape;12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723688">
            <a:off x="437402" y="-5608"/>
            <a:ext cx="3007865" cy="39381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0F3615-0357-0344-8143-7847B537FA5A}"/>
              </a:ext>
            </a:extLst>
          </p:cNvPr>
          <p:cNvSpPr/>
          <p:nvPr/>
        </p:nvSpPr>
        <p:spPr>
          <a:xfrm>
            <a:off x="5093324" y="1235600"/>
            <a:ext cx="1765868" cy="95410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  <a:cs typeface="Arial"/>
                <a:sym typeface="Arial"/>
              </a:rPr>
              <a:t>Bài</a:t>
            </a:r>
            <a:r>
              <a:rPr lang="en-US" sz="5400" b="1" kern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  <a:cs typeface="Arial"/>
                <a:sym typeface="Arial"/>
              </a:rPr>
              <a:t> 9</a:t>
            </a:r>
          </a:p>
        </p:txBody>
      </p:sp>
      <p:pic>
        <p:nvPicPr>
          <p:cNvPr id="12" name="Google Shape;134;p28">
            <a:extLst>
              <a:ext uri="{FF2B5EF4-FFF2-40B4-BE49-F238E27FC236}">
                <a16:creationId xmlns:a16="http://schemas.microsoft.com/office/drawing/2014/main" xmlns="" id="{3F9B2F11-79A9-694B-AB37-113F5397114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r="43164"/>
          <a:stretch/>
        </p:blipFill>
        <p:spPr>
          <a:xfrm>
            <a:off x="6722782" y="4796460"/>
            <a:ext cx="5316111" cy="2761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866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8" presetClass="entr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5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56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3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4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28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1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2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5" grpId="0" build="p"/>
          <p:bldP spid="116" grpId="0"/>
          <p:bldP spid="116" grpId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8" presetClass="entr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5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set>
                                          <p:cBhvr>
                                            <p:cTn id="15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o>
                                            <p:strVal val="-45.0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227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45"/>
                                              </p:val>
                                            </p:tav>
                                            <p:tav tm="69900">
                                              <p:val>
                                                <p:fltVal val="4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27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8" decel="50000" autoRev="1" fill="hold">
                                              <p:stCondLst>
                                                <p:cond delay="227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(0.354*#ppt_w-0.172*#ppt_h)-#ppt_h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68" fill="hold">
                                              <p:stCondLst>
                                                <p:cond delay="432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(0.354*#ppt_w-0.172*#ppt_h)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1" presetID="56" presetClass="entr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3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4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28" presetID="36" presetClass="emph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Scale>
                                          <p:cBhvr>
                                            <p:cTn id="29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30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31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32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5" grpId="0" build="p"/>
          <p:bldP spid="116" grpId="0"/>
          <p:bldP spid="116" grpId="1"/>
          <p:bldP spid="2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ăng Ngô Quyền, thôn Cam Lâm, xã Đường Lâm, Sơn Tây, Hà Nội | Mapio.net">
            <a:extLst>
              <a:ext uri="{FF2B5EF4-FFF2-40B4-BE49-F238E27FC236}">
                <a16:creationId xmlns:a16="http://schemas.microsoft.com/office/drawing/2014/main" xmlns="" id="{BCE95660-D30B-E44C-8674-3191FB5DD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4C0C9FB-013D-5945-88F5-721447E985DA}"/>
              </a:ext>
            </a:extLst>
          </p:cNvPr>
          <p:cNvSpPr/>
          <p:nvPr/>
        </p:nvSpPr>
        <p:spPr>
          <a:xfrm>
            <a:off x="5346192" y="5994497"/>
            <a:ext cx="7077456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Lăng Ngô Quyền, thôn Cam Lâm, xã Đường Lâm, Sơn Tây, Hà Nội</a:t>
            </a:r>
          </a:p>
        </p:txBody>
      </p:sp>
      <p:pic>
        <p:nvPicPr>
          <p:cNvPr id="6148" name="Picture 4" descr="HÀ NỘI - Tx Sơn Tây - Làng Việt cổ Đường Lâm. Lăng Ngô Quyền">
            <a:extLst>
              <a:ext uri="{FF2B5EF4-FFF2-40B4-BE49-F238E27FC236}">
                <a16:creationId xmlns:a16="http://schemas.microsoft.com/office/drawing/2014/main" xmlns="" id="{ED0FA2DE-5F6E-3046-88C3-88D13DF64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2" b="11420"/>
          <a:stretch/>
        </p:blipFill>
        <p:spPr bwMode="auto">
          <a:xfrm>
            <a:off x="5029200" y="1"/>
            <a:ext cx="7162800" cy="607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89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6;p26"/>
          <p:cNvSpPr txBox="1">
            <a:spLocks/>
          </p:cNvSpPr>
          <p:nvPr/>
        </p:nvSpPr>
        <p:spPr>
          <a:xfrm>
            <a:off x="-16719" y="491972"/>
            <a:ext cx="12208719" cy="656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edressed"/>
              <a:buNone/>
              <a:defRPr sz="8000" b="0" i="0" u="none" strike="noStrike" cap="none">
                <a:solidFill>
                  <a:srgbClr val="482400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edressed"/>
              <a:buNone/>
              <a:defRPr sz="8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edressed"/>
              <a:buNone/>
              <a:defRPr sz="8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edressed"/>
              <a:buNone/>
              <a:defRPr sz="8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edressed"/>
              <a:buNone/>
              <a:defRPr sz="8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edressed"/>
              <a:buNone/>
              <a:defRPr sz="8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edressed"/>
              <a:buNone/>
              <a:defRPr sz="8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edressed"/>
              <a:buNone/>
              <a:defRPr sz="8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edressed"/>
              <a:buNone/>
              <a:defRPr sz="8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r>
              <a:rPr lang="en-US" sz="4400" b="1" kern="0" dirty="0" err="1">
                <a:solidFill>
                  <a:srgbClr val="C00000"/>
                </a:solidFill>
                <a:latin typeface="Snell Roundhand Black" panose="02000603080000090004" pitchFamily="2" charset="77"/>
              </a:rPr>
              <a:t>Bài</a:t>
            </a:r>
            <a:r>
              <a:rPr lang="en-US" sz="4400" b="1" kern="0" dirty="0">
                <a:solidFill>
                  <a:srgbClr val="C00000"/>
                </a:solidFill>
                <a:latin typeface="Snell Roundhand Black" panose="02000603080000090004" pitchFamily="2" charset="77"/>
              </a:rPr>
              <a:t> 9: </a:t>
            </a:r>
            <a:r>
              <a:rPr lang="vi-VN" sz="4400" b="1" kern="0" dirty="0">
                <a:solidFill>
                  <a:srgbClr val="C00000"/>
                </a:solidFill>
                <a:latin typeface="Snell Roundhand Black" panose="02000603080000090004" pitchFamily="2" charset="77"/>
              </a:rPr>
              <a:t>Đất nước buổi đầu độc lập (939 -967)</a:t>
            </a:r>
          </a:p>
        </p:txBody>
      </p:sp>
      <p:sp>
        <p:nvSpPr>
          <p:cNvPr id="3" name="Google Shape;135;p28">
            <a:extLst>
              <a:ext uri="{FF2B5EF4-FFF2-40B4-BE49-F238E27FC236}">
                <a16:creationId xmlns:a16="http://schemas.microsoft.com/office/drawing/2014/main" xmlns="" id="{DA28E969-C87F-D943-B0CD-2F5B790E309B}"/>
              </a:ext>
            </a:extLst>
          </p:cNvPr>
          <p:cNvSpPr txBox="1">
            <a:spLocks/>
          </p:cNvSpPr>
          <p:nvPr/>
        </p:nvSpPr>
        <p:spPr>
          <a:xfrm>
            <a:off x="425395" y="1148864"/>
            <a:ext cx="6078724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l" defTabSz="1219170">
              <a:buClr>
                <a:srgbClr val="553333"/>
              </a:buClr>
              <a:buSzTx/>
            </a:pPr>
            <a:r>
              <a:rPr lang="en-US" sz="3200" kern="0" dirty="0">
                <a:solidFill>
                  <a:srgbClr val="482400"/>
                </a:solidFill>
                <a:latin typeface="SVN-Blenda Script" panose="02000804000000020003" pitchFamily="2" charset="0"/>
                <a:ea typeface="+mn-ea"/>
                <a:cs typeface="+mn-cs"/>
              </a:rPr>
              <a:t>1. </a:t>
            </a:r>
            <a:r>
              <a:rPr lang="vi-VN" sz="3200" kern="0" dirty="0">
                <a:solidFill>
                  <a:srgbClr val="482400"/>
                </a:solidFill>
                <a:latin typeface="SVN-Blenda Script" panose="02000804000000020003" pitchFamily="2" charset="0"/>
                <a:ea typeface="+mn-ea"/>
                <a:cs typeface="+mn-cs"/>
              </a:rPr>
              <a:t>Ngô Quyền dựng nền độc lập.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492D8AD-2F4A-4F46-B71D-3994BB95B361}"/>
              </a:ext>
            </a:extLst>
          </p:cNvPr>
          <p:cNvSpPr/>
          <p:nvPr/>
        </p:nvSpPr>
        <p:spPr>
          <a:xfrm>
            <a:off x="0" y="1963633"/>
            <a:ext cx="115706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8163" lvl="8" algn="just" defTabSz="1219170">
              <a:spcBef>
                <a:spcPct val="50000"/>
              </a:spcBef>
              <a:defRPr/>
            </a:pP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939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Ngô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Quyền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ngôi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đóng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đô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ở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Loa (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Anh –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Hà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).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492D8AD-2F4A-4F46-B71D-3994BB95B361}"/>
              </a:ext>
            </a:extLst>
          </p:cNvPr>
          <p:cNvSpPr/>
          <p:nvPr/>
        </p:nvSpPr>
        <p:spPr>
          <a:xfrm>
            <a:off x="140677" y="2722710"/>
            <a:ext cx="9914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8163" lvl="8" algn="just" defTabSz="1219170">
              <a:spcBef>
                <a:spcPct val="50000"/>
              </a:spcBef>
              <a:defRPr/>
            </a:pP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- </a:t>
            </a:r>
            <a:r>
              <a:rPr lang="vi-VN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Xây dựng bộ máy chính quyền từ trung ương đến địa phương</a:t>
            </a:r>
            <a:endParaRPr lang="en-US" sz="2800" dirty="0">
              <a:solidFill>
                <a:srgbClr val="EEEEEE">
                  <a:lumMod val="25000"/>
                </a:srgbClr>
              </a:solidFill>
              <a:latin typeface="Times New Roman" panose="02020603050405020304" pitchFamily="18" charset="0"/>
              <a:ea typeface="SimSun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492D8AD-2F4A-4F46-B71D-3994BB95B361}"/>
              </a:ext>
            </a:extLst>
          </p:cNvPr>
          <p:cNvSpPr/>
          <p:nvPr/>
        </p:nvSpPr>
        <p:spPr>
          <a:xfrm>
            <a:off x="140677" y="3481787"/>
            <a:ext cx="99143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8163" lvl="8" algn="just" defTabSz="1219170">
              <a:spcBef>
                <a:spcPct val="50000"/>
              </a:spcBef>
              <a:defRPr/>
            </a:pP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yên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hóa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tộc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khôi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phục</a:t>
            </a:r>
            <a:r>
              <a:rPr lang="en-US" sz="2800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35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7BAAEF51-97C5-4A9B-93A0-BDE09ECEB4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112">
            <a:off x="1386989" y="-201446"/>
            <a:ext cx="9828150" cy="7539309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xmlns="" id="{16D3022A-20CA-4EAB-AE16-8A01DE3AC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374">
            <a:off x="4129264" y="4922670"/>
            <a:ext cx="1064848" cy="1064848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xmlns="" id="{4BC1E291-1488-485B-A8FC-8BA2D3821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" y="-497173"/>
            <a:ext cx="1997964" cy="2157801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xmlns="" id="{435D5872-1E6B-431A-94DC-6F4A25A06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09" y="-2221"/>
            <a:ext cx="1480487" cy="1888642"/>
          </a:xfrm>
          <a:prstGeom prst="rect">
            <a:avLst/>
          </a:prstGeom>
        </p:spPr>
      </p:pic>
      <p:pic>
        <p:nvPicPr>
          <p:cNvPr id="15" name="图片 17">
            <a:extLst>
              <a:ext uri="{FF2B5EF4-FFF2-40B4-BE49-F238E27FC236}">
                <a16:creationId xmlns:a16="http://schemas.microsoft.com/office/drawing/2014/main" xmlns="" id="{A1732A53-DD39-42D4-BBC4-6552F39BA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4968007"/>
            <a:ext cx="2395394" cy="200661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xmlns="" id="{70966B8B-85E2-4D59-8B70-3A2151A7CC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267DBBC-A944-4546-B31A-69D788E55C9B}"/>
              </a:ext>
            </a:extLst>
          </p:cNvPr>
          <p:cNvSpPr/>
          <p:nvPr/>
        </p:nvSpPr>
        <p:spPr>
          <a:xfrm>
            <a:off x="2993622" y="1286256"/>
            <a:ext cx="54771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783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3C687C2-0A24-9B4F-9290-EB4A6B4E278A}"/>
              </a:ext>
            </a:extLst>
          </p:cNvPr>
          <p:cNvGrpSpPr/>
          <p:nvPr/>
        </p:nvGrpSpPr>
        <p:grpSpPr>
          <a:xfrm>
            <a:off x="2728235" y="1044208"/>
            <a:ext cx="6126544" cy="4769584"/>
            <a:chOff x="228009" y="783156"/>
            <a:chExt cx="4594908" cy="3577188"/>
          </a:xfrm>
        </p:grpSpPr>
        <p:sp>
          <p:nvSpPr>
            <p:cNvPr id="2" name="Google Shape;305;p35">
              <a:extLst>
                <a:ext uri="{FF2B5EF4-FFF2-40B4-BE49-F238E27FC236}">
                  <a16:creationId xmlns:a16="http://schemas.microsoft.com/office/drawing/2014/main" xmlns="" id="{A5265F6D-DAF9-F34B-86FF-9848DFC07781}"/>
                </a:ext>
              </a:extLst>
            </p:cNvPr>
            <p:cNvSpPr/>
            <p:nvPr/>
          </p:nvSpPr>
          <p:spPr>
            <a:xfrm>
              <a:off x="228009" y="783156"/>
              <a:ext cx="4594908" cy="3577188"/>
            </a:xfrm>
            <a:custGeom>
              <a:avLst/>
              <a:gdLst/>
              <a:ahLst/>
              <a:cxnLst/>
              <a:rect l="l" t="t" r="r" b="b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19050" cap="flat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1F580B0-B607-4B46-82B3-AF77593C8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7266" y="3839393"/>
              <a:ext cx="496393" cy="496393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FA9FB20-2D03-0447-9EFB-F71822D15703}"/>
              </a:ext>
            </a:extLst>
          </p:cNvPr>
          <p:cNvSpPr/>
          <p:nvPr/>
        </p:nvSpPr>
        <p:spPr>
          <a:xfrm>
            <a:off x="0" y="5869173"/>
            <a:ext cx="12192000" cy="9888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x-none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4E2975BA-1646-054C-A5D9-FA498518E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1" b="14552"/>
          <a:stretch/>
        </p:blipFill>
        <p:spPr bwMode="auto">
          <a:xfrm rot="5994035" flipH="1">
            <a:off x="7920834" y="1620169"/>
            <a:ext cx="5249641" cy="335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91507D6-87AD-7848-AFF0-072A4B6EA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3" b="36540"/>
          <a:stretch/>
        </p:blipFill>
        <p:spPr bwMode="auto">
          <a:xfrm>
            <a:off x="0" y="-74937"/>
            <a:ext cx="3400061" cy="231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9C97C3C-1714-074A-BD78-593B9C2CFA3B}"/>
              </a:ext>
            </a:extLst>
          </p:cNvPr>
          <p:cNvSpPr/>
          <p:nvPr/>
        </p:nvSpPr>
        <p:spPr>
          <a:xfrm>
            <a:off x="2567517" y="1238208"/>
            <a:ext cx="6096000" cy="33750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1625479">
              <a:buClr>
                <a:srgbClr val="000000"/>
              </a:buClr>
            </a:pPr>
            <a:r>
              <a:rPr lang="en-US" sz="10666" b="1" kern="0" dirty="0" err="1">
                <a:ln w="0"/>
                <a:solidFill>
                  <a:srgbClr val="595959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Bài</a:t>
            </a:r>
            <a:r>
              <a:rPr lang="en-US" sz="10666" b="1" kern="0" dirty="0">
                <a:ln w="0"/>
                <a:solidFill>
                  <a:srgbClr val="595959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10666" b="1" kern="0" dirty="0" err="1">
                <a:ln w="0"/>
                <a:solidFill>
                  <a:srgbClr val="595959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tập</a:t>
            </a:r>
            <a:r>
              <a:rPr lang="en-US" sz="10666" b="1" kern="0" dirty="0">
                <a:ln w="0"/>
                <a:solidFill>
                  <a:srgbClr val="595959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10666" b="1" kern="0">
                <a:ln w="0"/>
                <a:solidFill>
                  <a:srgbClr val="595959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củng</a:t>
            </a:r>
            <a:r>
              <a:rPr lang="en-US" sz="10666" b="1" kern="0" dirty="0">
                <a:ln w="0"/>
                <a:solidFill>
                  <a:srgbClr val="595959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 </a:t>
            </a:r>
            <a:r>
              <a:rPr lang="en-US" sz="10666" b="1" kern="0" dirty="0" err="1">
                <a:ln w="0"/>
                <a:solidFill>
                  <a:srgbClr val="595959">
                    <a:lumMod val="50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  <a:latin typeface="Snell Roundhand" panose="02000603080000090004" pitchFamily="2" charset="77"/>
                <a:ea typeface="Brush Script MT" panose="03060802040406070304" pitchFamily="66" charset="-122"/>
                <a:cs typeface="Brush Script MT" panose="03060802040406070304" pitchFamily="66" charset="-122"/>
                <a:sym typeface="Arial"/>
              </a:rPr>
              <a:t>cố</a:t>
            </a:r>
            <a:endParaRPr lang="en-US" sz="10666" b="1" kern="0" dirty="0">
              <a:ln w="0"/>
              <a:solidFill>
                <a:srgbClr val="595959">
                  <a:lumMod val="50000"/>
                </a:srgbClr>
              </a:solidFill>
              <a:effectLst>
                <a:reflection blurRad="6350" stA="53000" endA="300" endPos="35500" dir="5400000" sy="-90000" algn="bl" rotWithShape="0"/>
              </a:effectLst>
              <a:latin typeface="Snell Roundhand" panose="02000603080000090004" pitchFamily="2" charset="77"/>
              <a:ea typeface="Brush Script MT" panose="03060802040406070304" pitchFamily="66" charset="-122"/>
              <a:cs typeface="Brush Script MT" panose="03060802040406070304" pitchFamily="66" charset="-122"/>
              <a:sym typeface="Arial"/>
            </a:endParaRPr>
          </a:p>
        </p:txBody>
      </p:sp>
      <p:pic>
        <p:nvPicPr>
          <p:cNvPr id="9" name="Picture 2" descr="Ảnh động Powerpoint CTU">
            <a:extLst>
              <a:ext uri="{FF2B5EF4-FFF2-40B4-BE49-F238E27FC236}">
                <a16:creationId xmlns:a16="http://schemas.microsoft.com/office/drawing/2014/main" xmlns="" id="{3097669F-E7A6-4B46-8CA6-CE732D257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932" y="217878"/>
            <a:ext cx="1055235" cy="6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Ảnh động Powerpoint CTU">
            <a:extLst>
              <a:ext uri="{FF2B5EF4-FFF2-40B4-BE49-F238E27FC236}">
                <a16:creationId xmlns:a16="http://schemas.microsoft.com/office/drawing/2014/main" xmlns="" id="{D9B0D0B7-1302-7F46-AAC2-2D6ABE140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52" y="1624446"/>
            <a:ext cx="1055235" cy="6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Ảnh động Powerpoint CTU">
            <a:extLst>
              <a:ext uri="{FF2B5EF4-FFF2-40B4-BE49-F238E27FC236}">
                <a16:creationId xmlns:a16="http://schemas.microsoft.com/office/drawing/2014/main" xmlns="" id="{8E7D0119-68A7-E24C-89DC-83D3C1315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63765" y="2325684"/>
            <a:ext cx="1055235" cy="6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Ảnh động Powerpoint CTU">
            <a:extLst>
              <a:ext uri="{FF2B5EF4-FFF2-40B4-BE49-F238E27FC236}">
                <a16:creationId xmlns:a16="http://schemas.microsoft.com/office/drawing/2014/main" xmlns="" id="{A678FD55-4766-D54C-A03F-FD7FD6499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25260" y="946306"/>
            <a:ext cx="1055235" cy="61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24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D01023_">
            <a:extLst>
              <a:ext uri="{FF2B5EF4-FFF2-40B4-BE49-F238E27FC236}">
                <a16:creationId xmlns:a16="http://schemas.microsoft.com/office/drawing/2014/main" xmlns="" id="{8D181D36-722A-954C-BE76-712C74C3C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3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WordArt 3">
            <a:extLst>
              <a:ext uri="{FF2B5EF4-FFF2-40B4-BE49-F238E27FC236}">
                <a16:creationId xmlns:a16="http://schemas.microsoft.com/office/drawing/2014/main" xmlns="" id="{8D94FBDE-62D8-8144-8BCC-3D2333620A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05717" y="677945"/>
            <a:ext cx="4419600" cy="6731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267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4267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4267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267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4267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củng</a:t>
            </a:r>
            <a:r>
              <a:rPr lang="en-US" sz="4267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267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cố</a:t>
            </a:r>
            <a:endParaRPr lang="x-none" sz="4267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4824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xmlns="" id="{F69699DA-E4AE-EF41-8CD2-9923E9E12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275" y="1649809"/>
            <a:ext cx="8518451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4267" b="1" i="1" u="sng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4267" b="1" i="1" u="sng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1: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máy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Ngô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ở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do ai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đứng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73733" name="Text Box 5">
            <a:extLst>
              <a:ext uri="{FF2B5EF4-FFF2-40B4-BE49-F238E27FC236}">
                <a16:creationId xmlns:a16="http://schemas.microsoft.com/office/drawing/2014/main" xmlns="" id="{5C93023B-D1E2-304B-B549-96BC9E76F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493" y="3429000"/>
            <a:ext cx="76962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4267" b="1" kern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Vua.</a:t>
            </a:r>
          </a:p>
        </p:txBody>
      </p:sp>
      <p:sp>
        <p:nvSpPr>
          <p:cNvPr id="73734" name="Text Box 6">
            <a:extLst>
              <a:ext uri="{FF2B5EF4-FFF2-40B4-BE49-F238E27FC236}">
                <a16:creationId xmlns:a16="http://schemas.microsoft.com/office/drawing/2014/main" xmlns="" id="{D6886B76-65EF-4549-B22F-134B14DD8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493" y="4114800"/>
            <a:ext cx="76962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4267" b="1" kern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Các quan văn.</a:t>
            </a:r>
          </a:p>
        </p:txBody>
      </p:sp>
      <p:sp>
        <p:nvSpPr>
          <p:cNvPr id="73735" name="Text Box 7">
            <a:extLst>
              <a:ext uri="{FF2B5EF4-FFF2-40B4-BE49-F238E27FC236}">
                <a16:creationId xmlns:a16="http://schemas.microsoft.com/office/drawing/2014/main" xmlns="" id="{0240EA09-F2CD-7B4E-A173-E31E680B7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493" y="4876800"/>
            <a:ext cx="76962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4267" b="1" kern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Các quan võ.</a:t>
            </a:r>
          </a:p>
        </p:txBody>
      </p:sp>
      <p:sp>
        <p:nvSpPr>
          <p:cNvPr id="73736" name="Text Box 8">
            <a:extLst>
              <a:ext uri="{FF2B5EF4-FFF2-40B4-BE49-F238E27FC236}">
                <a16:creationId xmlns:a16="http://schemas.microsoft.com/office/drawing/2014/main" xmlns="" id="{96DEDE00-4DE4-5241-A0C3-B64C8B9025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493" y="5638800"/>
            <a:ext cx="7696200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4267" b="1" kern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Các quan thứ sử.</a:t>
            </a:r>
          </a:p>
        </p:txBody>
      </p:sp>
      <p:sp>
        <p:nvSpPr>
          <p:cNvPr id="73737" name="Oval 9">
            <a:extLst>
              <a:ext uri="{FF2B5EF4-FFF2-40B4-BE49-F238E27FC236}">
                <a16:creationId xmlns:a16="http://schemas.microsoft.com/office/drawing/2014/main" xmlns="" id="{8361DA20-34C5-C640-89CB-29DC80113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6111" y="5656500"/>
            <a:ext cx="799213" cy="7620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en-US" altLang="en-US" sz="4267" b="1" kern="0" dirty="0">
              <a:solidFill>
                <a:srgbClr val="4824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153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37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/>
      <p:bldP spid="73733" grpId="0"/>
      <p:bldP spid="73734" grpId="0"/>
      <p:bldP spid="73735" grpId="0"/>
      <p:bldP spid="73736" grpId="0"/>
      <p:bldP spid="737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D01023_">
            <a:extLst>
              <a:ext uri="{FF2B5EF4-FFF2-40B4-BE49-F238E27FC236}">
                <a16:creationId xmlns:a16="http://schemas.microsoft.com/office/drawing/2014/main" xmlns="" id="{15ACD4AC-6554-B740-A74C-C6DB40CFF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3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WordArt 3">
            <a:extLst>
              <a:ext uri="{FF2B5EF4-FFF2-40B4-BE49-F238E27FC236}">
                <a16:creationId xmlns:a16="http://schemas.microsoft.com/office/drawing/2014/main" xmlns="" id="{B83085F2-7C7F-D34D-BDC5-66860C244C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6200" y="552014"/>
            <a:ext cx="4419600" cy="6731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7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37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733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7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7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củng</a:t>
            </a:r>
            <a:r>
              <a:rPr lang="en-US" sz="37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cố</a:t>
            </a:r>
            <a:endParaRPr lang="x-none" sz="3733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4824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4756" name="Text Box 4">
            <a:extLst>
              <a:ext uri="{FF2B5EF4-FFF2-40B4-BE49-F238E27FC236}">
                <a16:creationId xmlns:a16="http://schemas.microsoft.com/office/drawing/2014/main" xmlns="" id="{E582E45B-F9A5-8D45-8063-75D1CCE99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727" y="1202673"/>
            <a:ext cx="8696547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4267" b="1" i="1" u="sng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4267" b="1" i="1" u="sng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2: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Sau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khi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Ngô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Xương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chết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tình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?</a:t>
            </a:r>
          </a:p>
        </p:txBody>
      </p:sp>
      <p:sp>
        <p:nvSpPr>
          <p:cNvPr id="74757" name="Text Box 5">
            <a:extLst>
              <a:ext uri="{FF2B5EF4-FFF2-40B4-BE49-F238E27FC236}">
                <a16:creationId xmlns:a16="http://schemas.microsoft.com/office/drawing/2014/main" xmlns="" id="{AC61A96E-8402-754D-9D6D-1F44AAAEB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577" y="2940811"/>
            <a:ext cx="684205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733" b="1" kern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  Ổn định.</a:t>
            </a:r>
          </a:p>
        </p:txBody>
      </p:sp>
      <p:sp>
        <p:nvSpPr>
          <p:cNvPr id="74758" name="Text Box 6">
            <a:extLst>
              <a:ext uri="{FF2B5EF4-FFF2-40B4-BE49-F238E27FC236}">
                <a16:creationId xmlns:a16="http://schemas.microsoft.com/office/drawing/2014/main" xmlns="" id="{8627C6B9-CD7D-AB4D-BD4B-8A55176CC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577" y="5303011"/>
            <a:ext cx="684205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733" b="1" kern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  Dương Tam Kha cướp ngôi.</a:t>
            </a:r>
          </a:p>
        </p:txBody>
      </p:sp>
      <p:sp>
        <p:nvSpPr>
          <p:cNvPr id="74759" name="Text Box 7">
            <a:extLst>
              <a:ext uri="{FF2B5EF4-FFF2-40B4-BE49-F238E27FC236}">
                <a16:creationId xmlns:a16="http://schemas.microsoft.com/office/drawing/2014/main" xmlns="" id="{86C8DAB9-EAA3-0D47-8F77-185E1BDA4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8377" y="3702811"/>
            <a:ext cx="684205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733" b="1" kern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  Không ổn định.</a:t>
            </a:r>
          </a:p>
        </p:txBody>
      </p:sp>
      <p:sp>
        <p:nvSpPr>
          <p:cNvPr id="74760" name="Text Box 8">
            <a:extLst>
              <a:ext uri="{FF2B5EF4-FFF2-40B4-BE49-F238E27FC236}">
                <a16:creationId xmlns:a16="http://schemas.microsoft.com/office/drawing/2014/main" xmlns="" id="{02E5EFFA-E006-E848-8911-7EDAB4319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4577" y="4541011"/>
            <a:ext cx="684205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733" b="1" kern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  Loạn 12 sứ quân.</a:t>
            </a:r>
          </a:p>
        </p:txBody>
      </p:sp>
      <p:sp>
        <p:nvSpPr>
          <p:cNvPr id="74761" name="Oval 9">
            <a:extLst>
              <a:ext uri="{FF2B5EF4-FFF2-40B4-BE49-F238E27FC236}">
                <a16:creationId xmlns:a16="http://schemas.microsoft.com/office/drawing/2014/main" xmlns="" id="{90AEF744-3295-1A4C-B9C9-692579B4D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577" y="4552520"/>
            <a:ext cx="609688" cy="6858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en-US" altLang="en-US" sz="3733" b="1" kern="0" dirty="0">
              <a:solidFill>
                <a:srgbClr val="4824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36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4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74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6" grpId="0"/>
      <p:bldP spid="74757" grpId="0"/>
      <p:bldP spid="74758" grpId="0"/>
      <p:bldP spid="74759" grpId="0"/>
      <p:bldP spid="74760" grpId="0"/>
      <p:bldP spid="747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D01023_">
            <a:extLst>
              <a:ext uri="{FF2B5EF4-FFF2-40B4-BE49-F238E27FC236}">
                <a16:creationId xmlns:a16="http://schemas.microsoft.com/office/drawing/2014/main" xmlns="" id="{7F8D2B9B-F018-5042-B056-4064D5AD7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3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WordArt 3">
            <a:extLst>
              <a:ext uri="{FF2B5EF4-FFF2-40B4-BE49-F238E27FC236}">
                <a16:creationId xmlns:a16="http://schemas.microsoft.com/office/drawing/2014/main" xmlns="" id="{A57A6529-BE1C-9040-B9C1-16771370685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07219" y="589677"/>
            <a:ext cx="4419600" cy="6731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37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37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733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37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lang="en-US" sz="37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củng</a:t>
            </a:r>
            <a:r>
              <a:rPr lang="en-US" sz="37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cố</a:t>
            </a:r>
            <a:endParaRPr lang="x-none" sz="3733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4824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5780" name="Text Box 4">
            <a:extLst>
              <a:ext uri="{FF2B5EF4-FFF2-40B4-BE49-F238E27FC236}">
                <a16:creationId xmlns:a16="http://schemas.microsoft.com/office/drawing/2014/main" xmlns="" id="{7B41C39A-5596-3542-87D8-EF1B5045E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425" y="1297492"/>
            <a:ext cx="8427188" cy="140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4267" b="1" i="1" u="sng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4267" b="1" i="1" u="sng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3: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“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Loạn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12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sứ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quân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gây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ra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cho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đất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i="1" kern="0" dirty="0" err="1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altLang="en-US" sz="4267" b="1" i="1" kern="0" dirty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75781" name="Text Box 5">
            <a:extLst>
              <a:ext uri="{FF2B5EF4-FFF2-40B4-BE49-F238E27FC236}">
                <a16:creationId xmlns:a16="http://schemas.microsoft.com/office/drawing/2014/main" xmlns="" id="{92E77407-5AC8-A348-A606-B96F73897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219" y="2983841"/>
            <a:ext cx="5116032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733" b="1" kern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  Kinh tế suy sụp.</a:t>
            </a:r>
          </a:p>
        </p:txBody>
      </p:sp>
      <p:sp>
        <p:nvSpPr>
          <p:cNvPr id="75782" name="Text Box 6">
            <a:extLst>
              <a:ext uri="{FF2B5EF4-FFF2-40B4-BE49-F238E27FC236}">
                <a16:creationId xmlns:a16="http://schemas.microsoft.com/office/drawing/2014/main" xmlns="" id="{F74CAB5F-40EA-5740-B234-58E53C62F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219" y="5193641"/>
            <a:ext cx="5116032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733" b="1" kern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D.   Đất nước bất ổn.</a:t>
            </a:r>
          </a:p>
        </p:txBody>
      </p:sp>
      <p:sp>
        <p:nvSpPr>
          <p:cNvPr id="75783" name="Text Box 7">
            <a:extLst>
              <a:ext uri="{FF2B5EF4-FFF2-40B4-BE49-F238E27FC236}">
                <a16:creationId xmlns:a16="http://schemas.microsoft.com/office/drawing/2014/main" xmlns="" id="{82D17C79-5B70-FC49-972B-6AC571528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1019" y="3745841"/>
            <a:ext cx="5116032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733" b="1" kern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  Ngoại xâm đe dọa.</a:t>
            </a:r>
          </a:p>
        </p:txBody>
      </p:sp>
      <p:sp>
        <p:nvSpPr>
          <p:cNvPr id="75784" name="Text Box 8">
            <a:extLst>
              <a:ext uri="{FF2B5EF4-FFF2-40B4-BE49-F238E27FC236}">
                <a16:creationId xmlns:a16="http://schemas.microsoft.com/office/drawing/2014/main" xmlns="" id="{C816B956-4965-7444-8EED-8AD03A7B5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7219" y="4507841"/>
            <a:ext cx="5116032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733" b="1" kern="0">
                <a:solidFill>
                  <a:srgbClr val="4824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  Nhân dân đói khổ.</a:t>
            </a:r>
          </a:p>
        </p:txBody>
      </p:sp>
      <p:sp>
        <p:nvSpPr>
          <p:cNvPr id="75785" name="Oval 9">
            <a:extLst>
              <a:ext uri="{FF2B5EF4-FFF2-40B4-BE49-F238E27FC236}">
                <a16:creationId xmlns:a16="http://schemas.microsoft.com/office/drawing/2014/main" xmlns="" id="{F59D74A5-4732-A746-95EA-F8A1BD6DD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1019" y="3757667"/>
            <a:ext cx="726559" cy="6858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en-US" altLang="en-US" sz="3733" b="1" kern="0" dirty="0">
              <a:solidFill>
                <a:srgbClr val="4824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68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5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5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5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75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0" grpId="0"/>
      <p:bldP spid="75781" grpId="0"/>
      <p:bldP spid="75782" grpId="0"/>
      <p:bldP spid="75783" grpId="0"/>
      <p:bldP spid="75784" grpId="0"/>
      <p:bldP spid="7578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7BAAEF51-97C5-4A9B-93A0-BDE09ECEB4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4112">
            <a:off x="1386989" y="-201446"/>
            <a:ext cx="9828150" cy="7539309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xmlns="" id="{16D3022A-20CA-4EAB-AE16-8A01DE3AC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374">
            <a:off x="4129264" y="4922670"/>
            <a:ext cx="1064848" cy="1064848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xmlns="" id="{4BC1E291-1488-485B-A8FC-8BA2D3821E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3" y="-497173"/>
            <a:ext cx="1997964" cy="2157801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xmlns="" id="{435D5872-1E6B-431A-94DC-6F4A25A06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309" y="-2221"/>
            <a:ext cx="1480487" cy="1888642"/>
          </a:xfrm>
          <a:prstGeom prst="rect">
            <a:avLst/>
          </a:prstGeom>
        </p:spPr>
      </p:pic>
      <p:pic>
        <p:nvPicPr>
          <p:cNvPr id="15" name="图片 17">
            <a:extLst>
              <a:ext uri="{FF2B5EF4-FFF2-40B4-BE49-F238E27FC236}">
                <a16:creationId xmlns:a16="http://schemas.microsoft.com/office/drawing/2014/main" xmlns="" id="{A1732A53-DD39-42D4-BBC4-6552F39BA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38" y="4968007"/>
            <a:ext cx="2395394" cy="200661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xmlns="" id="{70966B8B-85E2-4D59-8B70-3A2151A7CC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6" y="4982934"/>
            <a:ext cx="2622788" cy="20410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267DBBC-A944-4546-B31A-69D788E55C9B}"/>
              </a:ext>
            </a:extLst>
          </p:cNvPr>
          <p:cNvSpPr/>
          <p:nvPr/>
        </p:nvSpPr>
        <p:spPr>
          <a:xfrm>
            <a:off x="3164825" y="1286256"/>
            <a:ext cx="51347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14615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267DBBC-A944-4546-B31A-69D788E55C9B}"/>
              </a:ext>
            </a:extLst>
          </p:cNvPr>
          <p:cNvSpPr/>
          <p:nvPr/>
        </p:nvSpPr>
        <p:spPr>
          <a:xfrm>
            <a:off x="3313911" y="829056"/>
            <a:ext cx="51347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7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4347" y="2383970"/>
            <a:ext cx="82233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724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47"/>
          <p:cNvSpPr txBox="1">
            <a:spLocks noGrp="1"/>
          </p:cNvSpPr>
          <p:nvPr>
            <p:ph type="title"/>
          </p:nvPr>
        </p:nvSpPr>
        <p:spPr>
          <a:xfrm>
            <a:off x="983974" y="1206233"/>
            <a:ext cx="4699243" cy="777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THANKS</a:t>
            </a:r>
            <a:endParaRPr dirty="0"/>
          </a:p>
        </p:txBody>
      </p:sp>
      <p:sp>
        <p:nvSpPr>
          <p:cNvPr id="1248" name="Google Shape;1248;p47"/>
          <p:cNvSpPr txBox="1"/>
          <p:nvPr/>
        </p:nvSpPr>
        <p:spPr>
          <a:xfrm>
            <a:off x="820837" y="5817567"/>
            <a:ext cx="3722000" cy="6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lnSpc>
                <a:spcPct val="115000"/>
              </a:lnSpc>
              <a:spcAft>
                <a:spcPts val="2133"/>
              </a:spcAft>
              <a:buClr>
                <a:srgbClr val="000000"/>
              </a:buClr>
            </a:pPr>
            <a:r>
              <a:rPr lang="en" sz="1333" kern="0">
                <a:solidFill>
                  <a:srgbClr val="482400"/>
                </a:solidFill>
                <a:latin typeface="Livvic Medium"/>
                <a:ea typeface="Livvic Medium"/>
                <a:cs typeface="Livvic Medium"/>
                <a:sym typeface="Livvic Medium"/>
              </a:rPr>
              <a:t>Please keep this slide for attribution</a:t>
            </a:r>
            <a:endParaRPr sz="1333" kern="0">
              <a:solidFill>
                <a:srgbClr val="482400"/>
              </a:solidFill>
              <a:latin typeface="Livvic Medium"/>
              <a:ea typeface="Livvic Medium"/>
              <a:cs typeface="Livvic Medium"/>
              <a:sym typeface="Livvic Medium"/>
            </a:endParaRPr>
          </a:p>
        </p:txBody>
      </p:sp>
      <p:sp>
        <p:nvSpPr>
          <p:cNvPr id="1249" name="Google Shape;1249;p47"/>
          <p:cNvSpPr/>
          <p:nvPr/>
        </p:nvSpPr>
        <p:spPr>
          <a:xfrm>
            <a:off x="6182579" y="1107300"/>
            <a:ext cx="44311" cy="975053"/>
          </a:xfrm>
          <a:custGeom>
            <a:avLst/>
            <a:gdLst/>
            <a:ahLst/>
            <a:cxnLst/>
            <a:rect l="l" t="t" r="r" b="b"/>
            <a:pathLst>
              <a:path w="387" h="8516" extrusionOk="0">
                <a:moveTo>
                  <a:pt x="349" y="1"/>
                </a:moveTo>
                <a:cubicBezTo>
                  <a:pt x="330" y="1"/>
                  <a:pt x="306" y="29"/>
                  <a:pt x="279" y="79"/>
                </a:cubicBezTo>
                <a:cubicBezTo>
                  <a:pt x="238" y="153"/>
                  <a:pt x="206" y="235"/>
                  <a:pt x="177" y="313"/>
                </a:cubicBezTo>
                <a:cubicBezTo>
                  <a:pt x="156" y="375"/>
                  <a:pt x="140" y="436"/>
                  <a:pt x="128" y="498"/>
                </a:cubicBezTo>
                <a:cubicBezTo>
                  <a:pt x="115" y="572"/>
                  <a:pt x="107" y="645"/>
                  <a:pt x="103" y="719"/>
                </a:cubicBezTo>
                <a:cubicBezTo>
                  <a:pt x="99" y="793"/>
                  <a:pt x="99" y="871"/>
                  <a:pt x="91" y="945"/>
                </a:cubicBezTo>
                <a:cubicBezTo>
                  <a:pt x="82" y="1023"/>
                  <a:pt x="74" y="1113"/>
                  <a:pt x="66" y="1203"/>
                </a:cubicBezTo>
                <a:cubicBezTo>
                  <a:pt x="62" y="1249"/>
                  <a:pt x="58" y="1310"/>
                  <a:pt x="54" y="1396"/>
                </a:cubicBezTo>
                <a:cubicBezTo>
                  <a:pt x="50" y="1478"/>
                  <a:pt x="50" y="1581"/>
                  <a:pt x="46" y="1696"/>
                </a:cubicBezTo>
                <a:cubicBezTo>
                  <a:pt x="46" y="1757"/>
                  <a:pt x="41" y="1819"/>
                  <a:pt x="41" y="1885"/>
                </a:cubicBezTo>
                <a:cubicBezTo>
                  <a:pt x="37" y="1917"/>
                  <a:pt x="41" y="1950"/>
                  <a:pt x="37" y="1983"/>
                </a:cubicBezTo>
                <a:cubicBezTo>
                  <a:pt x="37" y="2016"/>
                  <a:pt x="33" y="2049"/>
                  <a:pt x="33" y="2086"/>
                </a:cubicBezTo>
                <a:cubicBezTo>
                  <a:pt x="25" y="2155"/>
                  <a:pt x="17" y="2233"/>
                  <a:pt x="13" y="2315"/>
                </a:cubicBezTo>
                <a:cubicBezTo>
                  <a:pt x="9" y="2402"/>
                  <a:pt x="9" y="2488"/>
                  <a:pt x="13" y="2574"/>
                </a:cubicBezTo>
                <a:cubicBezTo>
                  <a:pt x="17" y="2660"/>
                  <a:pt x="21" y="2746"/>
                  <a:pt x="21" y="2832"/>
                </a:cubicBezTo>
                <a:cubicBezTo>
                  <a:pt x="25" y="2923"/>
                  <a:pt x="21" y="3005"/>
                  <a:pt x="17" y="3099"/>
                </a:cubicBezTo>
                <a:cubicBezTo>
                  <a:pt x="13" y="3194"/>
                  <a:pt x="0" y="3296"/>
                  <a:pt x="5" y="3395"/>
                </a:cubicBezTo>
                <a:cubicBezTo>
                  <a:pt x="9" y="3489"/>
                  <a:pt x="9" y="3587"/>
                  <a:pt x="9" y="3690"/>
                </a:cubicBezTo>
                <a:cubicBezTo>
                  <a:pt x="17" y="4088"/>
                  <a:pt x="21" y="4503"/>
                  <a:pt x="33" y="4925"/>
                </a:cubicBezTo>
                <a:cubicBezTo>
                  <a:pt x="37" y="5044"/>
                  <a:pt x="46" y="5159"/>
                  <a:pt x="46" y="5270"/>
                </a:cubicBezTo>
                <a:cubicBezTo>
                  <a:pt x="50" y="5377"/>
                  <a:pt x="33" y="5487"/>
                  <a:pt x="25" y="5602"/>
                </a:cubicBezTo>
                <a:cubicBezTo>
                  <a:pt x="21" y="5660"/>
                  <a:pt x="21" y="5717"/>
                  <a:pt x="21" y="5775"/>
                </a:cubicBezTo>
                <a:cubicBezTo>
                  <a:pt x="21" y="5832"/>
                  <a:pt x="25" y="5889"/>
                  <a:pt x="33" y="5947"/>
                </a:cubicBezTo>
                <a:cubicBezTo>
                  <a:pt x="50" y="6049"/>
                  <a:pt x="58" y="6152"/>
                  <a:pt x="54" y="6255"/>
                </a:cubicBezTo>
                <a:cubicBezTo>
                  <a:pt x="50" y="6357"/>
                  <a:pt x="37" y="6460"/>
                  <a:pt x="29" y="6562"/>
                </a:cubicBezTo>
                <a:cubicBezTo>
                  <a:pt x="25" y="6665"/>
                  <a:pt x="25" y="6768"/>
                  <a:pt x="29" y="6870"/>
                </a:cubicBezTo>
                <a:cubicBezTo>
                  <a:pt x="33" y="6969"/>
                  <a:pt x="37" y="7055"/>
                  <a:pt x="33" y="7149"/>
                </a:cubicBezTo>
                <a:cubicBezTo>
                  <a:pt x="33" y="7243"/>
                  <a:pt x="37" y="7330"/>
                  <a:pt x="41" y="7412"/>
                </a:cubicBezTo>
                <a:cubicBezTo>
                  <a:pt x="46" y="7494"/>
                  <a:pt x="50" y="7572"/>
                  <a:pt x="46" y="7646"/>
                </a:cubicBezTo>
                <a:cubicBezTo>
                  <a:pt x="41" y="7715"/>
                  <a:pt x="37" y="7785"/>
                  <a:pt x="33" y="7855"/>
                </a:cubicBezTo>
                <a:cubicBezTo>
                  <a:pt x="25" y="7921"/>
                  <a:pt x="25" y="7986"/>
                  <a:pt x="25" y="8052"/>
                </a:cubicBezTo>
                <a:cubicBezTo>
                  <a:pt x="29" y="8109"/>
                  <a:pt x="33" y="8163"/>
                  <a:pt x="37" y="8212"/>
                </a:cubicBezTo>
                <a:cubicBezTo>
                  <a:pt x="58" y="8405"/>
                  <a:pt x="87" y="8516"/>
                  <a:pt x="140" y="8516"/>
                </a:cubicBezTo>
                <a:cubicBezTo>
                  <a:pt x="189" y="8516"/>
                  <a:pt x="214" y="8405"/>
                  <a:pt x="222" y="8212"/>
                </a:cubicBezTo>
                <a:cubicBezTo>
                  <a:pt x="226" y="8163"/>
                  <a:pt x="226" y="8105"/>
                  <a:pt x="226" y="8052"/>
                </a:cubicBezTo>
                <a:cubicBezTo>
                  <a:pt x="230" y="7998"/>
                  <a:pt x="234" y="7937"/>
                  <a:pt x="238" y="7871"/>
                </a:cubicBezTo>
                <a:cubicBezTo>
                  <a:pt x="247" y="7806"/>
                  <a:pt x="251" y="7732"/>
                  <a:pt x="255" y="7650"/>
                </a:cubicBezTo>
                <a:cubicBezTo>
                  <a:pt x="255" y="7564"/>
                  <a:pt x="251" y="7481"/>
                  <a:pt x="247" y="7395"/>
                </a:cubicBezTo>
                <a:cubicBezTo>
                  <a:pt x="238" y="7313"/>
                  <a:pt x="230" y="7235"/>
                  <a:pt x="230" y="7141"/>
                </a:cubicBezTo>
                <a:cubicBezTo>
                  <a:pt x="226" y="7047"/>
                  <a:pt x="222" y="6948"/>
                  <a:pt x="214" y="6854"/>
                </a:cubicBezTo>
                <a:cubicBezTo>
                  <a:pt x="206" y="6759"/>
                  <a:pt x="201" y="6661"/>
                  <a:pt x="206" y="6566"/>
                </a:cubicBezTo>
                <a:cubicBezTo>
                  <a:pt x="210" y="6464"/>
                  <a:pt x="218" y="6361"/>
                  <a:pt x="218" y="6246"/>
                </a:cubicBezTo>
                <a:cubicBezTo>
                  <a:pt x="218" y="6136"/>
                  <a:pt x="206" y="6025"/>
                  <a:pt x="185" y="5910"/>
                </a:cubicBezTo>
                <a:cubicBezTo>
                  <a:pt x="177" y="5861"/>
                  <a:pt x="173" y="5811"/>
                  <a:pt x="173" y="5758"/>
                </a:cubicBezTo>
                <a:cubicBezTo>
                  <a:pt x="173" y="5705"/>
                  <a:pt x="177" y="5651"/>
                  <a:pt x="181" y="5598"/>
                </a:cubicBezTo>
                <a:cubicBezTo>
                  <a:pt x="189" y="5487"/>
                  <a:pt x="201" y="5368"/>
                  <a:pt x="201" y="5249"/>
                </a:cubicBezTo>
                <a:cubicBezTo>
                  <a:pt x="201" y="5130"/>
                  <a:pt x="197" y="5015"/>
                  <a:pt x="197" y="4905"/>
                </a:cubicBezTo>
                <a:cubicBezTo>
                  <a:pt x="206" y="4486"/>
                  <a:pt x="214" y="4072"/>
                  <a:pt x="222" y="3674"/>
                </a:cubicBezTo>
                <a:cubicBezTo>
                  <a:pt x="226" y="3575"/>
                  <a:pt x="226" y="3473"/>
                  <a:pt x="230" y="3382"/>
                </a:cubicBezTo>
                <a:cubicBezTo>
                  <a:pt x="230" y="3292"/>
                  <a:pt x="238" y="3198"/>
                  <a:pt x="251" y="3103"/>
                </a:cubicBezTo>
                <a:cubicBezTo>
                  <a:pt x="259" y="3013"/>
                  <a:pt x="263" y="2910"/>
                  <a:pt x="263" y="2820"/>
                </a:cubicBezTo>
                <a:lnTo>
                  <a:pt x="263" y="2562"/>
                </a:lnTo>
                <a:cubicBezTo>
                  <a:pt x="263" y="2521"/>
                  <a:pt x="263" y="2480"/>
                  <a:pt x="263" y="2443"/>
                </a:cubicBezTo>
                <a:cubicBezTo>
                  <a:pt x="263" y="2406"/>
                  <a:pt x="267" y="2369"/>
                  <a:pt x="267" y="2332"/>
                </a:cubicBezTo>
                <a:cubicBezTo>
                  <a:pt x="275" y="2258"/>
                  <a:pt x="284" y="2184"/>
                  <a:pt x="292" y="2110"/>
                </a:cubicBezTo>
                <a:cubicBezTo>
                  <a:pt x="296" y="2073"/>
                  <a:pt x="300" y="2036"/>
                  <a:pt x="304" y="2000"/>
                </a:cubicBezTo>
                <a:cubicBezTo>
                  <a:pt x="308" y="1979"/>
                  <a:pt x="304" y="1963"/>
                  <a:pt x="308" y="1946"/>
                </a:cubicBezTo>
                <a:cubicBezTo>
                  <a:pt x="308" y="1926"/>
                  <a:pt x="308" y="1909"/>
                  <a:pt x="308" y="1893"/>
                </a:cubicBezTo>
                <a:cubicBezTo>
                  <a:pt x="312" y="1827"/>
                  <a:pt x="316" y="1766"/>
                  <a:pt x="320" y="1708"/>
                </a:cubicBezTo>
                <a:cubicBezTo>
                  <a:pt x="325" y="1593"/>
                  <a:pt x="329" y="1495"/>
                  <a:pt x="333" y="1413"/>
                </a:cubicBezTo>
                <a:cubicBezTo>
                  <a:pt x="341" y="1335"/>
                  <a:pt x="345" y="1269"/>
                  <a:pt x="349" y="1228"/>
                </a:cubicBezTo>
                <a:cubicBezTo>
                  <a:pt x="353" y="1142"/>
                  <a:pt x="357" y="1056"/>
                  <a:pt x="366" y="974"/>
                </a:cubicBezTo>
                <a:cubicBezTo>
                  <a:pt x="370" y="888"/>
                  <a:pt x="370" y="805"/>
                  <a:pt x="366" y="723"/>
                </a:cubicBezTo>
                <a:cubicBezTo>
                  <a:pt x="362" y="650"/>
                  <a:pt x="357" y="584"/>
                  <a:pt x="362" y="526"/>
                </a:cubicBezTo>
                <a:cubicBezTo>
                  <a:pt x="362" y="469"/>
                  <a:pt x="366" y="412"/>
                  <a:pt x="370" y="362"/>
                </a:cubicBezTo>
                <a:cubicBezTo>
                  <a:pt x="382" y="276"/>
                  <a:pt x="386" y="190"/>
                  <a:pt x="386" y="104"/>
                </a:cubicBezTo>
                <a:cubicBezTo>
                  <a:pt x="386" y="38"/>
                  <a:pt x="374" y="5"/>
                  <a:pt x="353" y="1"/>
                </a:cubicBezTo>
                <a:cubicBezTo>
                  <a:pt x="352" y="1"/>
                  <a:pt x="351" y="1"/>
                  <a:pt x="349" y="1"/>
                </a:cubicBezTo>
                <a:close/>
              </a:path>
            </a:pathLst>
          </a:custGeom>
          <a:solidFill>
            <a:srgbClr val="5D3D1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76CDD2E-22DB-CD43-B96C-F249EC9937EE}"/>
              </a:ext>
            </a:extLst>
          </p:cNvPr>
          <p:cNvGrpSpPr/>
          <p:nvPr/>
        </p:nvGrpSpPr>
        <p:grpSpPr>
          <a:xfrm>
            <a:off x="1" y="2828210"/>
            <a:ext cx="12147688" cy="3779126"/>
            <a:chOff x="547585" y="1827051"/>
            <a:chExt cx="7933302" cy="3128451"/>
          </a:xfrm>
        </p:grpSpPr>
        <p:pic>
          <p:nvPicPr>
            <p:cNvPr id="1245" name="Google Shape;1245;p47"/>
            <p:cNvPicPr preferRelativeResize="0"/>
            <p:nvPr/>
          </p:nvPicPr>
          <p:blipFill rotWithShape="1">
            <a:blip r:embed="rId4">
              <a:alphaModFix/>
            </a:blip>
            <a:srcRect l="89" r="89"/>
            <a:stretch/>
          </p:blipFill>
          <p:spPr>
            <a:xfrm>
              <a:off x="547585" y="1827051"/>
              <a:ext cx="7933302" cy="312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1792C6C-F2AB-AF4B-9A20-33E39502D2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178" t="-1" r="40239" b="32805"/>
            <a:stretch/>
          </p:blipFill>
          <p:spPr>
            <a:xfrm>
              <a:off x="547585" y="3624401"/>
              <a:ext cx="3329860" cy="1331101"/>
            </a:xfrm>
            <a:prstGeom prst="rect">
              <a:avLst/>
            </a:prstGeom>
          </p:spPr>
        </p:pic>
      </p:grpSp>
      <p:grpSp>
        <p:nvGrpSpPr>
          <p:cNvPr id="13" name="Google Shape;119;p26">
            <a:extLst>
              <a:ext uri="{FF2B5EF4-FFF2-40B4-BE49-F238E27FC236}">
                <a16:creationId xmlns:a16="http://schemas.microsoft.com/office/drawing/2014/main" xmlns="" id="{B4D56C25-525E-5249-8D13-DD221E20FE4D}"/>
              </a:ext>
            </a:extLst>
          </p:cNvPr>
          <p:cNvGrpSpPr/>
          <p:nvPr/>
        </p:nvGrpSpPr>
        <p:grpSpPr>
          <a:xfrm rot="5400000">
            <a:off x="4792943" y="1527194"/>
            <a:ext cx="2436067" cy="165967"/>
            <a:chOff x="446800" y="1721825"/>
            <a:chExt cx="259025" cy="18316"/>
          </a:xfrm>
        </p:grpSpPr>
        <p:sp>
          <p:nvSpPr>
            <p:cNvPr id="14" name="Google Shape;120;p26">
              <a:extLst>
                <a:ext uri="{FF2B5EF4-FFF2-40B4-BE49-F238E27FC236}">
                  <a16:creationId xmlns:a16="http://schemas.microsoft.com/office/drawing/2014/main" xmlns="" id="{D1A1F2A8-178F-E84D-A913-FEFBB5D2A0B2}"/>
                </a:ext>
              </a:extLst>
            </p:cNvPr>
            <p:cNvSpPr/>
            <p:nvPr/>
          </p:nvSpPr>
          <p:spPr>
            <a:xfrm>
              <a:off x="447225" y="1724716"/>
              <a:ext cx="258600" cy="15425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21;p26">
              <a:extLst>
                <a:ext uri="{FF2B5EF4-FFF2-40B4-BE49-F238E27FC236}">
                  <a16:creationId xmlns:a16="http://schemas.microsoft.com/office/drawing/2014/main" xmlns="" id="{A5144F1D-8327-4E4D-9ECC-38B94EA30F8C}"/>
                </a:ext>
              </a:extLst>
            </p:cNvPr>
            <p:cNvSpPr/>
            <p:nvPr/>
          </p:nvSpPr>
          <p:spPr>
            <a:xfrm>
              <a:off x="446800" y="1721825"/>
              <a:ext cx="258725" cy="10325"/>
            </a:xfrm>
            <a:custGeom>
              <a:avLst/>
              <a:gdLst/>
              <a:ahLst/>
              <a:cxnLst/>
              <a:rect l="l" t="t" r="r" b="b"/>
              <a:pathLst>
                <a:path w="10349" h="413" extrusionOk="0">
                  <a:moveTo>
                    <a:pt x="825" y="1"/>
                  </a:moveTo>
                  <a:cubicBezTo>
                    <a:pt x="792" y="1"/>
                    <a:pt x="759" y="1"/>
                    <a:pt x="726" y="2"/>
                  </a:cubicBezTo>
                  <a:cubicBezTo>
                    <a:pt x="558" y="2"/>
                    <a:pt x="390" y="14"/>
                    <a:pt x="222" y="26"/>
                  </a:cubicBezTo>
                  <a:cubicBezTo>
                    <a:pt x="0" y="43"/>
                    <a:pt x="4" y="232"/>
                    <a:pt x="222" y="252"/>
                  </a:cubicBezTo>
                  <a:cubicBezTo>
                    <a:pt x="390" y="268"/>
                    <a:pt x="550" y="318"/>
                    <a:pt x="718" y="330"/>
                  </a:cubicBezTo>
                  <a:cubicBezTo>
                    <a:pt x="882" y="346"/>
                    <a:pt x="1046" y="355"/>
                    <a:pt x="1215" y="367"/>
                  </a:cubicBezTo>
                  <a:cubicBezTo>
                    <a:pt x="1263" y="371"/>
                    <a:pt x="1312" y="372"/>
                    <a:pt x="1361" y="372"/>
                  </a:cubicBezTo>
                  <a:cubicBezTo>
                    <a:pt x="1442" y="372"/>
                    <a:pt x="1523" y="369"/>
                    <a:pt x="1605" y="369"/>
                  </a:cubicBezTo>
                  <a:cubicBezTo>
                    <a:pt x="1642" y="369"/>
                    <a:pt x="1678" y="369"/>
                    <a:pt x="1715" y="371"/>
                  </a:cubicBezTo>
                  <a:cubicBezTo>
                    <a:pt x="1879" y="379"/>
                    <a:pt x="2043" y="387"/>
                    <a:pt x="2212" y="392"/>
                  </a:cubicBezTo>
                  <a:cubicBezTo>
                    <a:pt x="2380" y="396"/>
                    <a:pt x="2544" y="412"/>
                    <a:pt x="2708" y="412"/>
                  </a:cubicBezTo>
                  <a:cubicBezTo>
                    <a:pt x="2876" y="408"/>
                    <a:pt x="3045" y="387"/>
                    <a:pt x="3209" y="383"/>
                  </a:cubicBezTo>
                  <a:cubicBezTo>
                    <a:pt x="3377" y="383"/>
                    <a:pt x="3545" y="412"/>
                    <a:pt x="3709" y="412"/>
                  </a:cubicBezTo>
                  <a:cubicBezTo>
                    <a:pt x="3878" y="412"/>
                    <a:pt x="4046" y="371"/>
                    <a:pt x="4210" y="371"/>
                  </a:cubicBezTo>
                  <a:cubicBezTo>
                    <a:pt x="4368" y="371"/>
                    <a:pt x="4527" y="400"/>
                    <a:pt x="4682" y="400"/>
                  </a:cubicBezTo>
                  <a:cubicBezTo>
                    <a:pt x="4691" y="400"/>
                    <a:pt x="4701" y="400"/>
                    <a:pt x="4711" y="400"/>
                  </a:cubicBezTo>
                  <a:cubicBezTo>
                    <a:pt x="4879" y="400"/>
                    <a:pt x="5047" y="371"/>
                    <a:pt x="5211" y="371"/>
                  </a:cubicBezTo>
                  <a:cubicBezTo>
                    <a:pt x="5361" y="371"/>
                    <a:pt x="5510" y="384"/>
                    <a:pt x="5660" y="384"/>
                  </a:cubicBezTo>
                  <a:cubicBezTo>
                    <a:pt x="5678" y="384"/>
                    <a:pt x="5697" y="384"/>
                    <a:pt x="5716" y="383"/>
                  </a:cubicBezTo>
                  <a:cubicBezTo>
                    <a:pt x="5884" y="383"/>
                    <a:pt x="6052" y="367"/>
                    <a:pt x="6221" y="363"/>
                  </a:cubicBezTo>
                  <a:cubicBezTo>
                    <a:pt x="6389" y="363"/>
                    <a:pt x="6557" y="387"/>
                    <a:pt x="6725" y="387"/>
                  </a:cubicBezTo>
                  <a:cubicBezTo>
                    <a:pt x="6893" y="383"/>
                    <a:pt x="7062" y="375"/>
                    <a:pt x="7230" y="371"/>
                  </a:cubicBezTo>
                  <a:cubicBezTo>
                    <a:pt x="7398" y="367"/>
                    <a:pt x="7566" y="346"/>
                    <a:pt x="7735" y="342"/>
                  </a:cubicBezTo>
                  <a:cubicBezTo>
                    <a:pt x="7903" y="334"/>
                    <a:pt x="8067" y="342"/>
                    <a:pt x="8231" y="330"/>
                  </a:cubicBezTo>
                  <a:cubicBezTo>
                    <a:pt x="8399" y="322"/>
                    <a:pt x="8564" y="305"/>
                    <a:pt x="8732" y="293"/>
                  </a:cubicBezTo>
                  <a:cubicBezTo>
                    <a:pt x="8896" y="285"/>
                    <a:pt x="9064" y="285"/>
                    <a:pt x="9228" y="273"/>
                  </a:cubicBezTo>
                  <a:cubicBezTo>
                    <a:pt x="9392" y="260"/>
                    <a:pt x="9557" y="207"/>
                    <a:pt x="9721" y="190"/>
                  </a:cubicBezTo>
                  <a:cubicBezTo>
                    <a:pt x="9747" y="188"/>
                    <a:pt x="9774" y="188"/>
                    <a:pt x="9801" y="188"/>
                  </a:cubicBezTo>
                  <a:cubicBezTo>
                    <a:pt x="9914" y="188"/>
                    <a:pt x="10028" y="202"/>
                    <a:pt x="10140" y="202"/>
                  </a:cubicBezTo>
                  <a:cubicBezTo>
                    <a:pt x="10168" y="202"/>
                    <a:pt x="10195" y="201"/>
                    <a:pt x="10221" y="199"/>
                  </a:cubicBezTo>
                  <a:cubicBezTo>
                    <a:pt x="10312" y="190"/>
                    <a:pt x="10348" y="84"/>
                    <a:pt x="10242" y="71"/>
                  </a:cubicBezTo>
                  <a:cubicBezTo>
                    <a:pt x="10057" y="53"/>
                    <a:pt x="9878" y="21"/>
                    <a:pt x="9694" y="21"/>
                  </a:cubicBezTo>
                  <a:cubicBezTo>
                    <a:pt x="9674" y="21"/>
                    <a:pt x="9654" y="21"/>
                    <a:pt x="9634" y="22"/>
                  </a:cubicBezTo>
                  <a:cubicBezTo>
                    <a:pt x="9433" y="30"/>
                    <a:pt x="9232" y="35"/>
                    <a:pt x="9027" y="47"/>
                  </a:cubicBezTo>
                  <a:cubicBezTo>
                    <a:pt x="8826" y="55"/>
                    <a:pt x="8625" y="71"/>
                    <a:pt x="8424" y="71"/>
                  </a:cubicBezTo>
                  <a:cubicBezTo>
                    <a:pt x="8223" y="76"/>
                    <a:pt x="8022" y="113"/>
                    <a:pt x="7821" y="113"/>
                  </a:cubicBezTo>
                  <a:cubicBezTo>
                    <a:pt x="7648" y="113"/>
                    <a:pt x="7480" y="67"/>
                    <a:pt x="7308" y="67"/>
                  </a:cubicBezTo>
                  <a:cubicBezTo>
                    <a:pt x="7136" y="67"/>
                    <a:pt x="6967" y="80"/>
                    <a:pt x="6795" y="80"/>
                  </a:cubicBezTo>
                  <a:cubicBezTo>
                    <a:pt x="6776" y="79"/>
                    <a:pt x="6757" y="79"/>
                    <a:pt x="6738" y="79"/>
                  </a:cubicBezTo>
                  <a:cubicBezTo>
                    <a:pt x="6585" y="79"/>
                    <a:pt x="6435" y="92"/>
                    <a:pt x="6282" y="92"/>
                  </a:cubicBezTo>
                  <a:lnTo>
                    <a:pt x="5769" y="88"/>
                  </a:lnTo>
                  <a:cubicBezTo>
                    <a:pt x="5597" y="88"/>
                    <a:pt x="5429" y="59"/>
                    <a:pt x="5256" y="59"/>
                  </a:cubicBezTo>
                  <a:cubicBezTo>
                    <a:pt x="5084" y="55"/>
                    <a:pt x="4924" y="51"/>
                    <a:pt x="4756" y="51"/>
                  </a:cubicBezTo>
                  <a:cubicBezTo>
                    <a:pt x="4732" y="50"/>
                    <a:pt x="4708" y="50"/>
                    <a:pt x="4684" y="50"/>
                  </a:cubicBezTo>
                  <a:cubicBezTo>
                    <a:pt x="4540" y="50"/>
                    <a:pt x="4399" y="59"/>
                    <a:pt x="4255" y="59"/>
                  </a:cubicBezTo>
                  <a:cubicBezTo>
                    <a:pt x="4240" y="59"/>
                    <a:pt x="4225" y="59"/>
                    <a:pt x="4209" y="59"/>
                  </a:cubicBezTo>
                  <a:cubicBezTo>
                    <a:pt x="4057" y="59"/>
                    <a:pt x="3907" y="76"/>
                    <a:pt x="3755" y="76"/>
                  </a:cubicBezTo>
                  <a:cubicBezTo>
                    <a:pt x="3586" y="76"/>
                    <a:pt x="3422" y="55"/>
                    <a:pt x="3254" y="51"/>
                  </a:cubicBezTo>
                  <a:cubicBezTo>
                    <a:pt x="3086" y="51"/>
                    <a:pt x="2922" y="59"/>
                    <a:pt x="2753" y="59"/>
                  </a:cubicBezTo>
                  <a:cubicBezTo>
                    <a:pt x="2585" y="55"/>
                    <a:pt x="2417" y="22"/>
                    <a:pt x="2249" y="14"/>
                  </a:cubicBezTo>
                  <a:cubicBezTo>
                    <a:pt x="2164" y="12"/>
                    <a:pt x="2080" y="12"/>
                    <a:pt x="1996" y="12"/>
                  </a:cubicBezTo>
                  <a:cubicBezTo>
                    <a:pt x="1911" y="12"/>
                    <a:pt x="1826" y="12"/>
                    <a:pt x="1740" y="10"/>
                  </a:cubicBezTo>
                  <a:cubicBezTo>
                    <a:pt x="1696" y="8"/>
                    <a:pt x="1652" y="7"/>
                    <a:pt x="1608" y="7"/>
                  </a:cubicBezTo>
                  <a:cubicBezTo>
                    <a:pt x="1509" y="7"/>
                    <a:pt x="1410" y="11"/>
                    <a:pt x="1311" y="11"/>
                  </a:cubicBezTo>
                  <a:cubicBezTo>
                    <a:pt x="1286" y="11"/>
                    <a:pt x="1260" y="11"/>
                    <a:pt x="1235" y="10"/>
                  </a:cubicBezTo>
                  <a:cubicBezTo>
                    <a:pt x="1099" y="7"/>
                    <a:pt x="963" y="1"/>
                    <a:pt x="825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9F5A0A9-61D1-CE40-AF83-7625F4C7F843}"/>
              </a:ext>
            </a:extLst>
          </p:cNvPr>
          <p:cNvSpPr/>
          <p:nvPr/>
        </p:nvSpPr>
        <p:spPr>
          <a:xfrm>
            <a:off x="6264008" y="-3335"/>
            <a:ext cx="5976720" cy="283173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867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  <a:sym typeface="Arial"/>
              </a:rPr>
              <a:t>Cảm</a:t>
            </a:r>
            <a:r>
              <a:rPr lang="en-US" sz="5867" kern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5867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  <a:sym typeface="Arial"/>
              </a:rPr>
              <a:t>ơn</a:t>
            </a:r>
            <a:r>
              <a:rPr lang="en-US" sz="5867" kern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5867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  <a:sym typeface="Arial"/>
              </a:rPr>
              <a:t>các</a:t>
            </a:r>
            <a:r>
              <a:rPr lang="en-US" sz="5867" kern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5867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  <a:sym typeface="Arial"/>
              </a:rPr>
              <a:t>em</a:t>
            </a:r>
            <a:r>
              <a:rPr lang="en-US" sz="5867" kern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5867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  <a:sym typeface="Arial"/>
              </a:rPr>
              <a:t>đã</a:t>
            </a:r>
            <a:r>
              <a:rPr lang="en-US" sz="5867" kern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5867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  <a:sym typeface="Arial"/>
              </a:rPr>
              <a:t>theo</a:t>
            </a:r>
            <a:r>
              <a:rPr lang="en-US" sz="5867" kern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5867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  <a:sym typeface="Arial"/>
              </a:rPr>
              <a:t>chú</a:t>
            </a:r>
            <a:r>
              <a:rPr lang="en-US" sz="5867" kern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5867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  <a:sym typeface="Arial"/>
              </a:rPr>
              <a:t>ý</a:t>
            </a:r>
            <a:r>
              <a:rPr lang="en-US" sz="5867" kern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5867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  <a:sym typeface="Arial"/>
              </a:rPr>
              <a:t>giỏi</a:t>
            </a:r>
            <a:r>
              <a:rPr lang="en-US" sz="5867" kern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5867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  <a:sym typeface="Arial"/>
              </a:rPr>
              <a:t>bài</a:t>
            </a:r>
            <a:r>
              <a:rPr lang="en-US" sz="5867" kern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  <a:sym typeface="Arial"/>
              </a:rPr>
              <a:t> </a:t>
            </a:r>
            <a:r>
              <a:rPr lang="en-US" sz="5867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  <a:cs typeface="Arial"/>
                <a:sym typeface="Arial"/>
              </a:rPr>
              <a:t>giảng</a:t>
            </a:r>
            <a:endParaRPr lang="en-US" sz="5867" kern="0" dirty="0">
              <a:ln w="0"/>
              <a:gradFill>
                <a:gsLst>
                  <a:gs pos="0">
                    <a:srgbClr val="482400">
                      <a:lumMod val="50000"/>
                    </a:srgbClr>
                  </a:gs>
                  <a:gs pos="50000">
                    <a:srgbClr val="482400"/>
                  </a:gs>
                  <a:gs pos="100000">
                    <a:srgbClr val="48240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924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8247"/>
            <a:ext cx="12192000" cy="404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28"/>
          <p:cNvSpPr txBox="1">
            <a:spLocks noGrp="1"/>
          </p:cNvSpPr>
          <p:nvPr>
            <p:ph type="ctrTitle"/>
          </p:nvPr>
        </p:nvSpPr>
        <p:spPr>
          <a:xfrm>
            <a:off x="2376860" y="3914117"/>
            <a:ext cx="6309598" cy="112676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3200" dirty="0">
                <a:latin typeface="SVN-Blenda Script" panose="02000804000000020003" pitchFamily="2" charset="0"/>
              </a:rPr>
              <a:t>Ngô Quyền dựng nền độc lập.</a:t>
            </a:r>
            <a:endParaRPr sz="3200" dirty="0">
              <a:latin typeface="SVN-Blenda Script" panose="02000804000000020003" pitchFamily="2" charset="0"/>
            </a:endParaRPr>
          </a:p>
        </p:txBody>
      </p:sp>
      <p:sp>
        <p:nvSpPr>
          <p:cNvPr id="136" name="Google Shape;136;p28"/>
          <p:cNvSpPr txBox="1">
            <a:spLocks noGrp="1"/>
          </p:cNvSpPr>
          <p:nvPr>
            <p:ph type="title" idx="2"/>
          </p:nvPr>
        </p:nvSpPr>
        <p:spPr>
          <a:xfrm>
            <a:off x="883389" y="3894527"/>
            <a:ext cx="1497600" cy="120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1" dirty="0"/>
              <a:t>01</a:t>
            </a:r>
            <a:endParaRPr b="1" dirty="0"/>
          </a:p>
        </p:txBody>
      </p:sp>
      <p:sp>
        <p:nvSpPr>
          <p:cNvPr id="138" name="Google Shape;138;p28"/>
          <p:cNvSpPr txBox="1">
            <a:spLocks noGrp="1"/>
          </p:cNvSpPr>
          <p:nvPr>
            <p:ph type="title" idx="4"/>
          </p:nvPr>
        </p:nvSpPr>
        <p:spPr>
          <a:xfrm>
            <a:off x="879260" y="5281708"/>
            <a:ext cx="1497600" cy="120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b="1" dirty="0"/>
              <a:t>02</a:t>
            </a:r>
            <a:endParaRPr b="1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DEAC30DB-DA12-D845-B53D-F27116047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443" y="214284"/>
            <a:ext cx="7958667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135;p28">
            <a:extLst>
              <a:ext uri="{FF2B5EF4-FFF2-40B4-BE49-F238E27FC236}">
                <a16:creationId xmlns:a16="http://schemas.microsoft.com/office/drawing/2014/main" xmlns="" id="{D24DD0BC-4883-5348-96AE-48D7556A83AB}"/>
              </a:ext>
            </a:extLst>
          </p:cNvPr>
          <p:cNvSpPr txBox="1">
            <a:spLocks/>
          </p:cNvSpPr>
          <p:nvPr/>
        </p:nvSpPr>
        <p:spPr>
          <a:xfrm>
            <a:off x="2376860" y="5389191"/>
            <a:ext cx="7218406" cy="9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8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edressed"/>
              <a:buNone/>
              <a:defRPr sz="24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9pPr>
          </a:lstStyle>
          <a:p>
            <a:pPr algn="ctr" defTabSz="1219170">
              <a:buClr>
                <a:srgbClr val="482400"/>
              </a:buClr>
            </a:pPr>
            <a:r>
              <a:rPr lang="en-US" sz="3200" kern="0" dirty="0" err="1">
                <a:solidFill>
                  <a:srgbClr val="482400"/>
                </a:solidFill>
                <a:latin typeface="SVN-Blenda Script" panose="02000804000000020003" pitchFamily="2" charset="0"/>
              </a:rPr>
              <a:t>Công</a:t>
            </a:r>
            <a:r>
              <a:rPr lang="en-US" sz="3200" kern="0" dirty="0">
                <a:solidFill>
                  <a:srgbClr val="482400"/>
                </a:solidFill>
                <a:latin typeface="SVN-Blenda Script" panose="02000804000000020003" pitchFamily="2" charset="0"/>
              </a:rPr>
              <a:t> </a:t>
            </a:r>
            <a:r>
              <a:rPr lang="en-US" sz="3200" kern="0" dirty="0" err="1">
                <a:solidFill>
                  <a:srgbClr val="482400"/>
                </a:solidFill>
                <a:latin typeface="SVN-Blenda Script" panose="02000804000000020003" pitchFamily="2" charset="0"/>
              </a:rPr>
              <a:t>cuộc</a:t>
            </a:r>
            <a:r>
              <a:rPr lang="en-US" sz="3200" kern="0" dirty="0">
                <a:solidFill>
                  <a:srgbClr val="482400"/>
                </a:solidFill>
                <a:latin typeface="SVN-Blenda Script" panose="02000804000000020003" pitchFamily="2" charset="0"/>
              </a:rPr>
              <a:t> </a:t>
            </a:r>
            <a:r>
              <a:rPr lang="en-US" sz="3200" kern="0" dirty="0" err="1">
                <a:solidFill>
                  <a:srgbClr val="482400"/>
                </a:solidFill>
                <a:latin typeface="SVN-Blenda Script" panose="02000804000000020003" pitchFamily="2" charset="0"/>
              </a:rPr>
              <a:t>thống</a:t>
            </a:r>
            <a:r>
              <a:rPr lang="en-US" sz="3200" kern="0" dirty="0">
                <a:solidFill>
                  <a:srgbClr val="482400"/>
                </a:solidFill>
                <a:latin typeface="SVN-Blenda Script" panose="02000804000000020003" pitchFamily="2" charset="0"/>
              </a:rPr>
              <a:t> </a:t>
            </a:r>
            <a:r>
              <a:rPr lang="en-US" sz="3200" kern="0" dirty="0" err="1">
                <a:solidFill>
                  <a:srgbClr val="482400"/>
                </a:solidFill>
                <a:latin typeface="SVN-Blenda Script" panose="02000804000000020003" pitchFamily="2" charset="0"/>
              </a:rPr>
              <a:t>nhất</a:t>
            </a:r>
            <a:r>
              <a:rPr lang="en-US" sz="3200" kern="0" dirty="0">
                <a:solidFill>
                  <a:srgbClr val="482400"/>
                </a:solidFill>
                <a:latin typeface="SVN-Blenda Script" panose="02000804000000020003" pitchFamily="2" charset="0"/>
              </a:rPr>
              <a:t> </a:t>
            </a:r>
            <a:r>
              <a:rPr lang="en-US" sz="3200" kern="0" dirty="0" err="1">
                <a:solidFill>
                  <a:srgbClr val="482400"/>
                </a:solidFill>
                <a:latin typeface="SVN-Blenda Script" panose="02000804000000020003" pitchFamily="2" charset="0"/>
              </a:rPr>
              <a:t>đất</a:t>
            </a:r>
            <a:r>
              <a:rPr lang="en-US" sz="3200" kern="0" dirty="0">
                <a:solidFill>
                  <a:srgbClr val="482400"/>
                </a:solidFill>
                <a:latin typeface="SVN-Blenda Script" panose="02000804000000020003" pitchFamily="2" charset="0"/>
              </a:rPr>
              <a:t> </a:t>
            </a:r>
            <a:r>
              <a:rPr lang="en-US" sz="3200" kern="0" dirty="0" err="1">
                <a:solidFill>
                  <a:srgbClr val="482400"/>
                </a:solidFill>
                <a:latin typeface="SVN-Blenda Script" panose="02000804000000020003" pitchFamily="2" charset="0"/>
              </a:rPr>
              <a:t>nước</a:t>
            </a:r>
            <a:r>
              <a:rPr lang="en-US" sz="3200" kern="0" dirty="0">
                <a:solidFill>
                  <a:srgbClr val="482400"/>
                </a:solidFill>
                <a:latin typeface="SVN-Blenda Script" panose="02000804000000020003" pitchFamily="2" charset="0"/>
              </a:rPr>
              <a:t> </a:t>
            </a:r>
            <a:r>
              <a:rPr lang="en-US" sz="3200" kern="0" dirty="0" err="1">
                <a:solidFill>
                  <a:srgbClr val="482400"/>
                </a:solidFill>
                <a:latin typeface="SVN-Blenda Script" panose="02000804000000020003" pitchFamily="2" charset="0"/>
              </a:rPr>
              <a:t>của</a:t>
            </a:r>
            <a:r>
              <a:rPr lang="en-US" sz="3200" kern="0" dirty="0">
                <a:solidFill>
                  <a:srgbClr val="482400"/>
                </a:solidFill>
                <a:latin typeface="SVN-Blenda Script" panose="02000804000000020003" pitchFamily="2" charset="0"/>
              </a:rPr>
              <a:t> </a:t>
            </a:r>
            <a:r>
              <a:rPr lang="en-US" sz="3200" kern="0" dirty="0" err="1">
                <a:solidFill>
                  <a:srgbClr val="482400"/>
                </a:solidFill>
                <a:latin typeface="SVN-Blenda Script" panose="02000804000000020003" pitchFamily="2" charset="0"/>
              </a:rPr>
              <a:t>Đinh</a:t>
            </a:r>
            <a:r>
              <a:rPr lang="en-US" sz="3200" kern="0" dirty="0">
                <a:solidFill>
                  <a:srgbClr val="482400"/>
                </a:solidFill>
                <a:latin typeface="SVN-Blenda Script" panose="02000804000000020003" pitchFamily="2" charset="0"/>
              </a:rPr>
              <a:t> </a:t>
            </a:r>
            <a:r>
              <a:rPr lang="en-US" sz="3200" kern="0" dirty="0" err="1">
                <a:solidFill>
                  <a:srgbClr val="482400"/>
                </a:solidFill>
                <a:latin typeface="SVN-Blenda Script" panose="02000804000000020003" pitchFamily="2" charset="0"/>
              </a:rPr>
              <a:t>Bộ</a:t>
            </a:r>
            <a:r>
              <a:rPr lang="en-US" sz="3200" kern="0" dirty="0">
                <a:solidFill>
                  <a:srgbClr val="482400"/>
                </a:solidFill>
                <a:latin typeface="SVN-Blenda Script" panose="02000804000000020003" pitchFamily="2" charset="0"/>
              </a:rPr>
              <a:t> </a:t>
            </a:r>
            <a:r>
              <a:rPr lang="en-US" sz="3200" kern="0" dirty="0" err="1">
                <a:solidFill>
                  <a:srgbClr val="482400"/>
                </a:solidFill>
                <a:latin typeface="SVN-Blenda Script" panose="02000804000000020003" pitchFamily="2" charset="0"/>
              </a:rPr>
              <a:t>Lĩnh</a:t>
            </a:r>
            <a:r>
              <a:rPr lang="en-US" sz="3200" kern="0" dirty="0">
                <a:solidFill>
                  <a:srgbClr val="482400"/>
                </a:solidFill>
                <a:latin typeface="SVN-Blenda Script" panose="02000804000000020003" pitchFamily="2" charset="0"/>
              </a:rPr>
              <a:t> </a:t>
            </a:r>
            <a:r>
              <a:rPr lang="en-US" sz="3200" kern="0" dirty="0" err="1">
                <a:solidFill>
                  <a:srgbClr val="482400"/>
                </a:solidFill>
                <a:latin typeface="SVN-Blenda Script" panose="02000804000000020003" pitchFamily="2" charset="0"/>
              </a:rPr>
              <a:t>và</a:t>
            </a:r>
            <a:r>
              <a:rPr lang="en-US" sz="3200" kern="0" dirty="0">
                <a:solidFill>
                  <a:srgbClr val="482400"/>
                </a:solidFill>
                <a:latin typeface="SVN-Blenda Script" panose="02000804000000020003" pitchFamily="2" charset="0"/>
              </a:rPr>
              <a:t> </a:t>
            </a:r>
            <a:r>
              <a:rPr lang="en-US" sz="3200" kern="0" dirty="0" err="1">
                <a:solidFill>
                  <a:srgbClr val="482400"/>
                </a:solidFill>
                <a:latin typeface="SVN-Blenda Script" panose="02000804000000020003" pitchFamily="2" charset="0"/>
              </a:rPr>
              <a:t>sự</a:t>
            </a:r>
            <a:r>
              <a:rPr lang="en-US" sz="3200" kern="0" dirty="0">
                <a:solidFill>
                  <a:srgbClr val="482400"/>
                </a:solidFill>
                <a:latin typeface="SVN-Blenda Script" panose="02000804000000020003" pitchFamily="2" charset="0"/>
              </a:rPr>
              <a:t> </a:t>
            </a:r>
            <a:r>
              <a:rPr lang="en-US" sz="3200" kern="0" dirty="0" err="1">
                <a:solidFill>
                  <a:srgbClr val="482400"/>
                </a:solidFill>
                <a:latin typeface="SVN-Blenda Script" panose="02000804000000020003" pitchFamily="2" charset="0"/>
              </a:rPr>
              <a:t>thành</a:t>
            </a:r>
            <a:r>
              <a:rPr lang="en-US" sz="3200" kern="0" dirty="0">
                <a:solidFill>
                  <a:srgbClr val="482400"/>
                </a:solidFill>
                <a:latin typeface="SVN-Blenda Script" panose="02000804000000020003" pitchFamily="2" charset="0"/>
              </a:rPr>
              <a:t> </a:t>
            </a:r>
            <a:r>
              <a:rPr lang="en-US" sz="3200" kern="0" dirty="0" err="1">
                <a:solidFill>
                  <a:srgbClr val="482400"/>
                </a:solidFill>
                <a:latin typeface="SVN-Blenda Script" panose="02000804000000020003" pitchFamily="2" charset="0"/>
              </a:rPr>
              <a:t>lập</a:t>
            </a:r>
            <a:r>
              <a:rPr lang="en-US" sz="3200" kern="0" dirty="0">
                <a:solidFill>
                  <a:srgbClr val="482400"/>
                </a:solidFill>
                <a:latin typeface="SVN-Blenda Script" panose="02000804000000020003" pitchFamily="2" charset="0"/>
              </a:rPr>
              <a:t> </a:t>
            </a:r>
            <a:r>
              <a:rPr lang="en-US" sz="3200" kern="0" dirty="0" err="1">
                <a:solidFill>
                  <a:srgbClr val="482400"/>
                </a:solidFill>
                <a:latin typeface="SVN-Blenda Script" panose="02000804000000020003" pitchFamily="2" charset="0"/>
              </a:rPr>
              <a:t>nhà</a:t>
            </a:r>
            <a:r>
              <a:rPr lang="en-US" sz="3200" kern="0" dirty="0">
                <a:solidFill>
                  <a:srgbClr val="482400"/>
                </a:solidFill>
                <a:latin typeface="SVN-Blenda Script" panose="02000804000000020003" pitchFamily="2" charset="0"/>
              </a:rPr>
              <a:t> </a:t>
            </a:r>
            <a:r>
              <a:rPr lang="en-US" sz="3200" kern="0" dirty="0" err="1">
                <a:solidFill>
                  <a:srgbClr val="482400"/>
                </a:solidFill>
                <a:latin typeface="SVN-Blenda Script" panose="02000804000000020003" pitchFamily="2" charset="0"/>
              </a:rPr>
              <a:t>Đinh</a:t>
            </a:r>
            <a:endParaRPr lang="vi-VN" sz="3200" kern="0" dirty="0">
              <a:solidFill>
                <a:srgbClr val="482400"/>
              </a:solidFill>
              <a:latin typeface="SVN-Blenda Script" panose="02000804000000020003" pitchFamily="2" charset="0"/>
            </a:endParaRPr>
          </a:p>
        </p:txBody>
      </p:sp>
      <p:grpSp>
        <p:nvGrpSpPr>
          <p:cNvPr id="9" name="Google Shape;615;p39">
            <a:extLst>
              <a:ext uri="{FF2B5EF4-FFF2-40B4-BE49-F238E27FC236}">
                <a16:creationId xmlns:a16="http://schemas.microsoft.com/office/drawing/2014/main" xmlns="" id="{B4D34AAC-A03D-FB4C-900D-E15B4C9EA9DB}"/>
              </a:ext>
            </a:extLst>
          </p:cNvPr>
          <p:cNvGrpSpPr/>
          <p:nvPr/>
        </p:nvGrpSpPr>
        <p:grpSpPr>
          <a:xfrm>
            <a:off x="11055369" y="17052"/>
            <a:ext cx="865860" cy="899617"/>
            <a:chOff x="5926225" y="921350"/>
            <a:chExt cx="517800" cy="504350"/>
          </a:xfrm>
          <a:noFill/>
        </p:grpSpPr>
        <p:sp>
          <p:nvSpPr>
            <p:cNvPr id="10" name="Google Shape;616;p39">
              <a:extLst>
                <a:ext uri="{FF2B5EF4-FFF2-40B4-BE49-F238E27FC236}">
                  <a16:creationId xmlns:a16="http://schemas.microsoft.com/office/drawing/2014/main" xmlns="" id="{A036B179-4DA0-3F4B-B2A7-059AEB4049BE}"/>
                </a:ext>
              </a:extLst>
            </p:cNvPr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617;p39">
              <a:extLst>
                <a:ext uri="{FF2B5EF4-FFF2-40B4-BE49-F238E27FC236}">
                  <a16:creationId xmlns:a16="http://schemas.microsoft.com/office/drawing/2014/main" xmlns="" id="{5B4BE225-B7D0-EC4D-A148-E8A95260FF90}"/>
                </a:ext>
              </a:extLst>
            </p:cNvPr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610;p39">
            <a:extLst>
              <a:ext uri="{FF2B5EF4-FFF2-40B4-BE49-F238E27FC236}">
                <a16:creationId xmlns:a16="http://schemas.microsoft.com/office/drawing/2014/main" xmlns="" id="{299634EB-CD05-424D-8945-FC0922915F3D}"/>
              </a:ext>
            </a:extLst>
          </p:cNvPr>
          <p:cNvSpPr/>
          <p:nvPr/>
        </p:nvSpPr>
        <p:spPr>
          <a:xfrm>
            <a:off x="10602674" y="357438"/>
            <a:ext cx="1207636" cy="64424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DCCFC1"/>
          </a:solidFill>
          <a:ln w="9525">
            <a:solidFill>
              <a:schemeClr val="tx1"/>
            </a:solidFill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479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3CBB0E-BC20-0044-87A4-4564BE131E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2664" y="2993929"/>
            <a:ext cx="2732171" cy="2517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DE1D6C4-2DFB-2448-969B-B42BDD21D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4847" y="2456078"/>
            <a:ext cx="1438141" cy="13252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0F409C2-65E9-3F48-AE56-3CCBFE5B0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9277" y="2456684"/>
            <a:ext cx="1438140" cy="1325248"/>
          </a:xfrm>
          <a:prstGeom prst="rect">
            <a:avLst/>
          </a:prstGeom>
        </p:spPr>
      </p:pic>
      <p:sp>
        <p:nvSpPr>
          <p:cNvPr id="16" name="Google Shape;136;p28">
            <a:extLst>
              <a:ext uri="{FF2B5EF4-FFF2-40B4-BE49-F238E27FC236}">
                <a16:creationId xmlns:a16="http://schemas.microsoft.com/office/drawing/2014/main" xmlns="" id="{2B9E5E67-682D-BE47-B216-2486C9A52C19}"/>
              </a:ext>
            </a:extLst>
          </p:cNvPr>
          <p:cNvSpPr txBox="1">
            <a:spLocks/>
          </p:cNvSpPr>
          <p:nvPr/>
        </p:nvSpPr>
        <p:spPr>
          <a:xfrm>
            <a:off x="-109761" y="2174926"/>
            <a:ext cx="5396930" cy="12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edressed"/>
              <a:buNone/>
              <a:defRPr sz="6000" b="0" i="0" u="none" strike="noStrike" cap="none">
                <a:solidFill>
                  <a:schemeClr val="dk1"/>
                </a:solidFill>
                <a:latin typeface="Redressed"/>
                <a:ea typeface="Redressed"/>
                <a:cs typeface="Redressed"/>
                <a:sym typeface="Redressed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defTabSz="1219170">
              <a:buClr>
                <a:srgbClr val="482400"/>
              </a:buClr>
            </a:pPr>
            <a:r>
              <a:rPr lang="en" sz="8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" sz="8000" b="1" kern="0" dirty="0" err="1">
                <a:solidFill>
                  <a:srgbClr val="FF0000"/>
                </a:solidFill>
              </a:rPr>
              <a:t>ội</a:t>
            </a:r>
            <a:r>
              <a:rPr lang="en" sz="8000" b="1" kern="0" dirty="0">
                <a:solidFill>
                  <a:srgbClr val="FF0000"/>
                </a:solidFill>
              </a:rPr>
              <a:t> Dung</a:t>
            </a:r>
          </a:p>
        </p:txBody>
      </p:sp>
      <p:grpSp>
        <p:nvGrpSpPr>
          <p:cNvPr id="17" name="Google Shape;119;p26">
            <a:extLst>
              <a:ext uri="{FF2B5EF4-FFF2-40B4-BE49-F238E27FC236}">
                <a16:creationId xmlns:a16="http://schemas.microsoft.com/office/drawing/2014/main" xmlns="" id="{FA378EA3-2315-0D40-9300-F625AE957F35}"/>
              </a:ext>
            </a:extLst>
          </p:cNvPr>
          <p:cNvGrpSpPr/>
          <p:nvPr/>
        </p:nvGrpSpPr>
        <p:grpSpPr>
          <a:xfrm>
            <a:off x="598602" y="3494281"/>
            <a:ext cx="3007868" cy="92721"/>
            <a:chOff x="446800" y="1721825"/>
            <a:chExt cx="259025" cy="18316"/>
          </a:xfrm>
        </p:grpSpPr>
        <p:sp>
          <p:nvSpPr>
            <p:cNvPr id="18" name="Google Shape;120;p26">
              <a:extLst>
                <a:ext uri="{FF2B5EF4-FFF2-40B4-BE49-F238E27FC236}">
                  <a16:creationId xmlns:a16="http://schemas.microsoft.com/office/drawing/2014/main" xmlns="" id="{44108FEC-DDB4-D54B-864B-B3601CCFB81D}"/>
                </a:ext>
              </a:extLst>
            </p:cNvPr>
            <p:cNvSpPr/>
            <p:nvPr/>
          </p:nvSpPr>
          <p:spPr>
            <a:xfrm>
              <a:off x="447225" y="1724716"/>
              <a:ext cx="258600" cy="15425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21;p26">
              <a:extLst>
                <a:ext uri="{FF2B5EF4-FFF2-40B4-BE49-F238E27FC236}">
                  <a16:creationId xmlns:a16="http://schemas.microsoft.com/office/drawing/2014/main" xmlns="" id="{C7DA202F-6C77-8940-97A2-69F6C82E417D}"/>
                </a:ext>
              </a:extLst>
            </p:cNvPr>
            <p:cNvSpPr/>
            <p:nvPr/>
          </p:nvSpPr>
          <p:spPr>
            <a:xfrm>
              <a:off x="446800" y="1721825"/>
              <a:ext cx="258725" cy="10325"/>
            </a:xfrm>
            <a:custGeom>
              <a:avLst/>
              <a:gdLst/>
              <a:ahLst/>
              <a:cxnLst/>
              <a:rect l="l" t="t" r="r" b="b"/>
              <a:pathLst>
                <a:path w="10349" h="413" extrusionOk="0">
                  <a:moveTo>
                    <a:pt x="825" y="1"/>
                  </a:moveTo>
                  <a:cubicBezTo>
                    <a:pt x="792" y="1"/>
                    <a:pt x="759" y="1"/>
                    <a:pt x="726" y="2"/>
                  </a:cubicBezTo>
                  <a:cubicBezTo>
                    <a:pt x="558" y="2"/>
                    <a:pt x="390" y="14"/>
                    <a:pt x="222" y="26"/>
                  </a:cubicBezTo>
                  <a:cubicBezTo>
                    <a:pt x="0" y="43"/>
                    <a:pt x="4" y="232"/>
                    <a:pt x="222" y="252"/>
                  </a:cubicBezTo>
                  <a:cubicBezTo>
                    <a:pt x="390" y="268"/>
                    <a:pt x="550" y="318"/>
                    <a:pt x="718" y="330"/>
                  </a:cubicBezTo>
                  <a:cubicBezTo>
                    <a:pt x="882" y="346"/>
                    <a:pt x="1046" y="355"/>
                    <a:pt x="1215" y="367"/>
                  </a:cubicBezTo>
                  <a:cubicBezTo>
                    <a:pt x="1263" y="371"/>
                    <a:pt x="1312" y="372"/>
                    <a:pt x="1361" y="372"/>
                  </a:cubicBezTo>
                  <a:cubicBezTo>
                    <a:pt x="1442" y="372"/>
                    <a:pt x="1523" y="369"/>
                    <a:pt x="1605" y="369"/>
                  </a:cubicBezTo>
                  <a:cubicBezTo>
                    <a:pt x="1642" y="369"/>
                    <a:pt x="1678" y="369"/>
                    <a:pt x="1715" y="371"/>
                  </a:cubicBezTo>
                  <a:cubicBezTo>
                    <a:pt x="1879" y="379"/>
                    <a:pt x="2043" y="387"/>
                    <a:pt x="2212" y="392"/>
                  </a:cubicBezTo>
                  <a:cubicBezTo>
                    <a:pt x="2380" y="396"/>
                    <a:pt x="2544" y="412"/>
                    <a:pt x="2708" y="412"/>
                  </a:cubicBezTo>
                  <a:cubicBezTo>
                    <a:pt x="2876" y="408"/>
                    <a:pt x="3045" y="387"/>
                    <a:pt x="3209" y="383"/>
                  </a:cubicBezTo>
                  <a:cubicBezTo>
                    <a:pt x="3377" y="383"/>
                    <a:pt x="3545" y="412"/>
                    <a:pt x="3709" y="412"/>
                  </a:cubicBezTo>
                  <a:cubicBezTo>
                    <a:pt x="3878" y="412"/>
                    <a:pt x="4046" y="371"/>
                    <a:pt x="4210" y="371"/>
                  </a:cubicBezTo>
                  <a:cubicBezTo>
                    <a:pt x="4368" y="371"/>
                    <a:pt x="4527" y="400"/>
                    <a:pt x="4682" y="400"/>
                  </a:cubicBezTo>
                  <a:cubicBezTo>
                    <a:pt x="4691" y="400"/>
                    <a:pt x="4701" y="400"/>
                    <a:pt x="4711" y="400"/>
                  </a:cubicBezTo>
                  <a:cubicBezTo>
                    <a:pt x="4879" y="400"/>
                    <a:pt x="5047" y="371"/>
                    <a:pt x="5211" y="371"/>
                  </a:cubicBezTo>
                  <a:cubicBezTo>
                    <a:pt x="5361" y="371"/>
                    <a:pt x="5510" y="384"/>
                    <a:pt x="5660" y="384"/>
                  </a:cubicBezTo>
                  <a:cubicBezTo>
                    <a:pt x="5678" y="384"/>
                    <a:pt x="5697" y="384"/>
                    <a:pt x="5716" y="383"/>
                  </a:cubicBezTo>
                  <a:cubicBezTo>
                    <a:pt x="5884" y="383"/>
                    <a:pt x="6052" y="367"/>
                    <a:pt x="6221" y="363"/>
                  </a:cubicBezTo>
                  <a:cubicBezTo>
                    <a:pt x="6389" y="363"/>
                    <a:pt x="6557" y="387"/>
                    <a:pt x="6725" y="387"/>
                  </a:cubicBezTo>
                  <a:cubicBezTo>
                    <a:pt x="6893" y="383"/>
                    <a:pt x="7062" y="375"/>
                    <a:pt x="7230" y="371"/>
                  </a:cubicBezTo>
                  <a:cubicBezTo>
                    <a:pt x="7398" y="367"/>
                    <a:pt x="7566" y="346"/>
                    <a:pt x="7735" y="342"/>
                  </a:cubicBezTo>
                  <a:cubicBezTo>
                    <a:pt x="7903" y="334"/>
                    <a:pt x="8067" y="342"/>
                    <a:pt x="8231" y="330"/>
                  </a:cubicBezTo>
                  <a:cubicBezTo>
                    <a:pt x="8399" y="322"/>
                    <a:pt x="8564" y="305"/>
                    <a:pt x="8732" y="293"/>
                  </a:cubicBezTo>
                  <a:cubicBezTo>
                    <a:pt x="8896" y="285"/>
                    <a:pt x="9064" y="285"/>
                    <a:pt x="9228" y="273"/>
                  </a:cubicBezTo>
                  <a:cubicBezTo>
                    <a:pt x="9392" y="260"/>
                    <a:pt x="9557" y="207"/>
                    <a:pt x="9721" y="190"/>
                  </a:cubicBezTo>
                  <a:cubicBezTo>
                    <a:pt x="9747" y="188"/>
                    <a:pt x="9774" y="188"/>
                    <a:pt x="9801" y="188"/>
                  </a:cubicBezTo>
                  <a:cubicBezTo>
                    <a:pt x="9914" y="188"/>
                    <a:pt x="10028" y="202"/>
                    <a:pt x="10140" y="202"/>
                  </a:cubicBezTo>
                  <a:cubicBezTo>
                    <a:pt x="10168" y="202"/>
                    <a:pt x="10195" y="201"/>
                    <a:pt x="10221" y="199"/>
                  </a:cubicBezTo>
                  <a:cubicBezTo>
                    <a:pt x="10312" y="190"/>
                    <a:pt x="10348" y="84"/>
                    <a:pt x="10242" y="71"/>
                  </a:cubicBezTo>
                  <a:cubicBezTo>
                    <a:pt x="10057" y="53"/>
                    <a:pt x="9878" y="21"/>
                    <a:pt x="9694" y="21"/>
                  </a:cubicBezTo>
                  <a:cubicBezTo>
                    <a:pt x="9674" y="21"/>
                    <a:pt x="9654" y="21"/>
                    <a:pt x="9634" y="22"/>
                  </a:cubicBezTo>
                  <a:cubicBezTo>
                    <a:pt x="9433" y="30"/>
                    <a:pt x="9232" y="35"/>
                    <a:pt x="9027" y="47"/>
                  </a:cubicBezTo>
                  <a:cubicBezTo>
                    <a:pt x="8826" y="55"/>
                    <a:pt x="8625" y="71"/>
                    <a:pt x="8424" y="71"/>
                  </a:cubicBezTo>
                  <a:cubicBezTo>
                    <a:pt x="8223" y="76"/>
                    <a:pt x="8022" y="113"/>
                    <a:pt x="7821" y="113"/>
                  </a:cubicBezTo>
                  <a:cubicBezTo>
                    <a:pt x="7648" y="113"/>
                    <a:pt x="7480" y="67"/>
                    <a:pt x="7308" y="67"/>
                  </a:cubicBezTo>
                  <a:cubicBezTo>
                    <a:pt x="7136" y="67"/>
                    <a:pt x="6967" y="80"/>
                    <a:pt x="6795" y="80"/>
                  </a:cubicBezTo>
                  <a:cubicBezTo>
                    <a:pt x="6776" y="79"/>
                    <a:pt x="6757" y="79"/>
                    <a:pt x="6738" y="79"/>
                  </a:cubicBezTo>
                  <a:cubicBezTo>
                    <a:pt x="6585" y="79"/>
                    <a:pt x="6435" y="92"/>
                    <a:pt x="6282" y="92"/>
                  </a:cubicBezTo>
                  <a:lnTo>
                    <a:pt x="5769" y="88"/>
                  </a:lnTo>
                  <a:cubicBezTo>
                    <a:pt x="5597" y="88"/>
                    <a:pt x="5429" y="59"/>
                    <a:pt x="5256" y="59"/>
                  </a:cubicBezTo>
                  <a:cubicBezTo>
                    <a:pt x="5084" y="55"/>
                    <a:pt x="4924" y="51"/>
                    <a:pt x="4756" y="51"/>
                  </a:cubicBezTo>
                  <a:cubicBezTo>
                    <a:pt x="4732" y="50"/>
                    <a:pt x="4708" y="50"/>
                    <a:pt x="4684" y="50"/>
                  </a:cubicBezTo>
                  <a:cubicBezTo>
                    <a:pt x="4540" y="50"/>
                    <a:pt x="4399" y="59"/>
                    <a:pt x="4255" y="59"/>
                  </a:cubicBezTo>
                  <a:cubicBezTo>
                    <a:pt x="4240" y="59"/>
                    <a:pt x="4225" y="59"/>
                    <a:pt x="4209" y="59"/>
                  </a:cubicBezTo>
                  <a:cubicBezTo>
                    <a:pt x="4057" y="59"/>
                    <a:pt x="3907" y="76"/>
                    <a:pt x="3755" y="76"/>
                  </a:cubicBezTo>
                  <a:cubicBezTo>
                    <a:pt x="3586" y="76"/>
                    <a:pt x="3422" y="55"/>
                    <a:pt x="3254" y="51"/>
                  </a:cubicBezTo>
                  <a:cubicBezTo>
                    <a:pt x="3086" y="51"/>
                    <a:pt x="2922" y="59"/>
                    <a:pt x="2753" y="59"/>
                  </a:cubicBezTo>
                  <a:cubicBezTo>
                    <a:pt x="2585" y="55"/>
                    <a:pt x="2417" y="22"/>
                    <a:pt x="2249" y="14"/>
                  </a:cubicBezTo>
                  <a:cubicBezTo>
                    <a:pt x="2164" y="12"/>
                    <a:pt x="2080" y="12"/>
                    <a:pt x="1996" y="12"/>
                  </a:cubicBezTo>
                  <a:cubicBezTo>
                    <a:pt x="1911" y="12"/>
                    <a:pt x="1826" y="12"/>
                    <a:pt x="1740" y="10"/>
                  </a:cubicBezTo>
                  <a:cubicBezTo>
                    <a:pt x="1696" y="8"/>
                    <a:pt x="1652" y="7"/>
                    <a:pt x="1608" y="7"/>
                  </a:cubicBezTo>
                  <a:cubicBezTo>
                    <a:pt x="1509" y="7"/>
                    <a:pt x="1410" y="11"/>
                    <a:pt x="1311" y="11"/>
                  </a:cubicBezTo>
                  <a:cubicBezTo>
                    <a:pt x="1286" y="11"/>
                    <a:pt x="1260" y="11"/>
                    <a:pt x="1235" y="10"/>
                  </a:cubicBezTo>
                  <a:cubicBezTo>
                    <a:pt x="1099" y="7"/>
                    <a:pt x="963" y="1"/>
                    <a:pt x="825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06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2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" presetClass="entr" presetSubtype="1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5" grpId="0"/>
          <p:bldP spid="136" grpId="0"/>
          <p:bldP spid="138" grpId="0"/>
          <p:bldP spid="8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" presetClass="entr" presetSubtype="2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2" presetClass="entr" presetSubtype="1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5" grpId="0"/>
          <p:bldP spid="136" grpId="0"/>
          <p:bldP spid="138" grpId="0"/>
          <p:bldP spid="8" grpId="0"/>
          <p:bldP spid="1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30"/>
          <p:cNvPicPr preferRelativeResize="0"/>
          <p:nvPr/>
        </p:nvPicPr>
        <p:blipFill>
          <a:blip r:embed="rId3">
            <a:alphaModFix amt="96000"/>
          </a:blip>
          <a:stretch>
            <a:fillRect/>
          </a:stretch>
        </p:blipFill>
        <p:spPr>
          <a:xfrm>
            <a:off x="6656056" y="15602"/>
            <a:ext cx="5535944" cy="66507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37A6650-72E0-3444-B4A6-F293AAEFC3B5}"/>
              </a:ext>
            </a:extLst>
          </p:cNvPr>
          <p:cNvSpPr txBox="1"/>
          <p:nvPr/>
        </p:nvSpPr>
        <p:spPr>
          <a:xfrm>
            <a:off x="1860253" y="3018847"/>
            <a:ext cx="4632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SVN-Blenda Script" panose="02000804000000020003" pitchFamily="2" charset="0"/>
                <a:cs typeface="Arial"/>
                <a:sym typeface="Arial"/>
              </a:rPr>
              <a:t>Ngô</a:t>
            </a:r>
            <a:r>
              <a:rPr lang="en-US" sz="4800" kern="0" dirty="0">
                <a:solidFill>
                  <a:srgbClr val="000000"/>
                </a:solidFill>
                <a:latin typeface="SVN-Blenda Script" panose="02000804000000020003" pitchFamily="2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SVN-Blenda Script" panose="02000804000000020003" pitchFamily="2" charset="0"/>
                <a:cs typeface="Arial"/>
                <a:sym typeface="Arial"/>
              </a:rPr>
              <a:t>Quyền</a:t>
            </a:r>
            <a:r>
              <a:rPr lang="en-US" sz="4800" kern="0" dirty="0">
                <a:solidFill>
                  <a:srgbClr val="000000"/>
                </a:solidFill>
                <a:latin typeface="SVN-Blenda Script" panose="02000804000000020003" pitchFamily="2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SVN-Blenda Script" panose="02000804000000020003" pitchFamily="2" charset="0"/>
                <a:cs typeface="Arial"/>
                <a:sym typeface="Arial"/>
              </a:rPr>
              <a:t>dựng</a:t>
            </a:r>
            <a:r>
              <a:rPr lang="en-US" sz="4800" kern="0" dirty="0">
                <a:solidFill>
                  <a:srgbClr val="000000"/>
                </a:solidFill>
                <a:latin typeface="SVN-Blenda Script" panose="02000804000000020003" pitchFamily="2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SVN-Blenda Script" panose="02000804000000020003" pitchFamily="2" charset="0"/>
                <a:cs typeface="Arial"/>
                <a:sym typeface="Arial"/>
              </a:rPr>
              <a:t>nền</a:t>
            </a:r>
            <a:r>
              <a:rPr lang="en-US" sz="4800" kern="0" dirty="0">
                <a:solidFill>
                  <a:srgbClr val="000000"/>
                </a:solidFill>
                <a:latin typeface="SVN-Blenda Script" panose="02000804000000020003" pitchFamily="2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SVN-Blenda Script" panose="02000804000000020003" pitchFamily="2" charset="0"/>
                <a:cs typeface="Arial"/>
                <a:sym typeface="Arial"/>
              </a:rPr>
              <a:t>độc</a:t>
            </a:r>
            <a:r>
              <a:rPr lang="en-US" sz="4800" kern="0" dirty="0">
                <a:solidFill>
                  <a:srgbClr val="000000"/>
                </a:solidFill>
                <a:latin typeface="SVN-Blenda Script" panose="02000804000000020003" pitchFamily="2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SVN-Blenda Script" panose="02000804000000020003" pitchFamily="2" charset="0"/>
                <a:cs typeface="Arial"/>
                <a:sym typeface="Arial"/>
              </a:rPr>
              <a:t>lập</a:t>
            </a:r>
            <a:r>
              <a:rPr lang="en-US" sz="4800" kern="0" dirty="0">
                <a:solidFill>
                  <a:srgbClr val="000000"/>
                </a:solidFill>
                <a:latin typeface="SVN-Blenda Script" panose="02000804000000020003" pitchFamily="2" charset="0"/>
                <a:cs typeface="Arial"/>
                <a:sym typeface="Arial"/>
              </a:rPr>
              <a:t>.</a:t>
            </a:r>
            <a:endParaRPr lang="x-none" sz="4800" kern="0" dirty="0">
              <a:solidFill>
                <a:srgbClr val="000000"/>
              </a:solidFill>
              <a:latin typeface="SVN-Blenda Script" panose="02000804000000020003" pitchFamily="2" charset="0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738C663-B36E-134D-B462-44C8808DC6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87" y="-47353"/>
            <a:ext cx="1697596" cy="2284105"/>
          </a:xfrm>
          <a:prstGeom prst="rect">
            <a:avLst/>
          </a:prstGeom>
          <a:ln>
            <a:noFill/>
          </a:ln>
        </p:spPr>
      </p:pic>
      <p:sp>
        <p:nvSpPr>
          <p:cNvPr id="333" name="Google Shape;333;p30"/>
          <p:cNvSpPr txBox="1">
            <a:spLocks noGrp="1"/>
          </p:cNvSpPr>
          <p:nvPr>
            <p:ph type="title"/>
          </p:nvPr>
        </p:nvSpPr>
        <p:spPr>
          <a:xfrm>
            <a:off x="162657" y="2988580"/>
            <a:ext cx="1697596" cy="70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7200" dirty="0">
                <a:solidFill>
                  <a:schemeClr val="tx2">
                    <a:lumMod val="25000"/>
                  </a:schemeClr>
                </a:solidFill>
                <a:latin typeface="SVN-Blenda Script" panose="02000804000000020003" pitchFamily="2" charset="0"/>
              </a:rPr>
              <a:t>01.</a:t>
            </a:r>
            <a:endParaRPr sz="7200" dirty="0">
              <a:solidFill>
                <a:schemeClr val="tx2">
                  <a:lumMod val="25000"/>
                </a:schemeClr>
              </a:solidFill>
              <a:latin typeface="SVN-Blenda Script" panose="02000804000000020003" pitchFamily="2" charset="0"/>
            </a:endParaRPr>
          </a:p>
        </p:txBody>
      </p:sp>
      <p:sp>
        <p:nvSpPr>
          <p:cNvPr id="9" name="Google Shape;610;p39">
            <a:extLst>
              <a:ext uri="{FF2B5EF4-FFF2-40B4-BE49-F238E27FC236}">
                <a16:creationId xmlns:a16="http://schemas.microsoft.com/office/drawing/2014/main" xmlns="" id="{E43839E3-7654-FC47-B907-425F37CC2BA1}"/>
              </a:ext>
            </a:extLst>
          </p:cNvPr>
          <p:cNvSpPr/>
          <p:nvPr/>
        </p:nvSpPr>
        <p:spPr>
          <a:xfrm>
            <a:off x="6390223" y="365349"/>
            <a:ext cx="937851" cy="57564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DCCFC1"/>
          </a:solidFill>
          <a:ln w="9525">
            <a:solidFill>
              <a:schemeClr val="tx1"/>
            </a:solidFill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479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610;p39">
            <a:extLst>
              <a:ext uri="{FF2B5EF4-FFF2-40B4-BE49-F238E27FC236}">
                <a16:creationId xmlns:a16="http://schemas.microsoft.com/office/drawing/2014/main" xmlns="" id="{C834E25E-C95F-3F49-835C-D04350B0F298}"/>
              </a:ext>
            </a:extLst>
          </p:cNvPr>
          <p:cNvSpPr/>
          <p:nvPr/>
        </p:nvSpPr>
        <p:spPr>
          <a:xfrm>
            <a:off x="3508580" y="757458"/>
            <a:ext cx="1075105" cy="57564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DCCFC1"/>
          </a:solidFill>
          <a:ln w="9525">
            <a:solidFill>
              <a:schemeClr val="tx1"/>
            </a:solidFill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479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610;p39">
            <a:extLst>
              <a:ext uri="{FF2B5EF4-FFF2-40B4-BE49-F238E27FC236}">
                <a16:creationId xmlns:a16="http://schemas.microsoft.com/office/drawing/2014/main" xmlns="" id="{D983C5C0-D573-0541-9522-676677BB9CF0}"/>
              </a:ext>
            </a:extLst>
          </p:cNvPr>
          <p:cNvSpPr/>
          <p:nvPr/>
        </p:nvSpPr>
        <p:spPr>
          <a:xfrm>
            <a:off x="2157662" y="164810"/>
            <a:ext cx="1350917" cy="57564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DCCFC1"/>
          </a:solidFill>
          <a:ln w="9525">
            <a:solidFill>
              <a:schemeClr val="tx1"/>
            </a:solidFill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479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" name="Google Shape;615;p39">
            <a:extLst>
              <a:ext uri="{FF2B5EF4-FFF2-40B4-BE49-F238E27FC236}">
                <a16:creationId xmlns:a16="http://schemas.microsoft.com/office/drawing/2014/main" xmlns="" id="{FD9131FE-7EA4-7946-9F5D-ECE635E1B318}"/>
              </a:ext>
            </a:extLst>
          </p:cNvPr>
          <p:cNvGrpSpPr/>
          <p:nvPr/>
        </p:nvGrpSpPr>
        <p:grpSpPr>
          <a:xfrm>
            <a:off x="5182587" y="15602"/>
            <a:ext cx="865860" cy="899617"/>
            <a:chOff x="5926225" y="921350"/>
            <a:chExt cx="517800" cy="504350"/>
          </a:xfrm>
          <a:noFill/>
        </p:grpSpPr>
        <p:sp>
          <p:nvSpPr>
            <p:cNvPr id="14" name="Google Shape;616;p39">
              <a:extLst>
                <a:ext uri="{FF2B5EF4-FFF2-40B4-BE49-F238E27FC236}">
                  <a16:creationId xmlns:a16="http://schemas.microsoft.com/office/drawing/2014/main" xmlns="" id="{FEB2BFC4-AFA5-5B42-9D77-249E01D8B09E}"/>
                </a:ext>
              </a:extLst>
            </p:cNvPr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17;p39">
              <a:extLst>
                <a:ext uri="{FF2B5EF4-FFF2-40B4-BE49-F238E27FC236}">
                  <a16:creationId xmlns:a16="http://schemas.microsoft.com/office/drawing/2014/main" xmlns="" id="{04A6B3FF-4BE8-854B-BF3A-035C345798B4}"/>
                </a:ext>
              </a:extLst>
            </p:cNvPr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" name="Google Shape;610;p39">
            <a:extLst>
              <a:ext uri="{FF2B5EF4-FFF2-40B4-BE49-F238E27FC236}">
                <a16:creationId xmlns:a16="http://schemas.microsoft.com/office/drawing/2014/main" xmlns="" id="{81BF1B99-24CD-0647-AF76-6577B2ED58BF}"/>
              </a:ext>
            </a:extLst>
          </p:cNvPr>
          <p:cNvSpPr/>
          <p:nvPr/>
        </p:nvSpPr>
        <p:spPr>
          <a:xfrm>
            <a:off x="4828110" y="587254"/>
            <a:ext cx="1207636" cy="64424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DCCFC1"/>
          </a:solidFill>
          <a:ln w="9525">
            <a:solidFill>
              <a:schemeClr val="tx1"/>
            </a:solidFill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479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514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33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9"/>
          <p:cNvGrpSpPr/>
          <p:nvPr/>
        </p:nvGrpSpPr>
        <p:grpSpPr>
          <a:xfrm>
            <a:off x="5972541" y="62887"/>
            <a:ext cx="6161771" cy="668707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492D8AD-2F4A-4F46-B71D-3994BB95B361}"/>
              </a:ext>
            </a:extLst>
          </p:cNvPr>
          <p:cNvSpPr/>
          <p:nvPr/>
        </p:nvSpPr>
        <p:spPr>
          <a:xfrm>
            <a:off x="6238216" y="398955"/>
            <a:ext cx="5661176" cy="18156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8163" lvl="8" algn="just" defTabSz="1219170">
              <a:spcBef>
                <a:spcPct val="50000"/>
              </a:spcBef>
              <a:defRPr/>
            </a:pPr>
            <a:r>
              <a:rPr lang="en-US" sz="3733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3733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733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939 </a:t>
            </a:r>
            <a:r>
              <a:rPr lang="en-US" sz="3733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Ngô</a:t>
            </a:r>
            <a:r>
              <a:rPr lang="en-US" sz="3733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Quyền</a:t>
            </a:r>
            <a:r>
              <a:rPr lang="en-US" sz="3733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3733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ngôi</a:t>
            </a:r>
            <a:r>
              <a:rPr lang="en-US" sz="3733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3733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733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đóng</a:t>
            </a:r>
            <a:r>
              <a:rPr lang="en-US" sz="3733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đô</a:t>
            </a:r>
            <a:r>
              <a:rPr lang="en-US" sz="3733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ở</a:t>
            </a:r>
            <a:r>
              <a:rPr lang="en-US" sz="3733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sz="3733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Loa (</a:t>
            </a:r>
            <a:r>
              <a:rPr lang="en-US" sz="3733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3733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Anh – </a:t>
            </a:r>
            <a:r>
              <a:rPr lang="en-US" sz="3733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Hà</a:t>
            </a:r>
            <a:r>
              <a:rPr lang="en-US" sz="3733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3733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).</a:t>
            </a:r>
          </a:p>
        </p:txBody>
      </p:sp>
      <p:sp>
        <p:nvSpPr>
          <p:cNvPr id="328" name="Google Shape;135;p28">
            <a:extLst>
              <a:ext uri="{FF2B5EF4-FFF2-40B4-BE49-F238E27FC236}">
                <a16:creationId xmlns:a16="http://schemas.microsoft.com/office/drawing/2014/main" xmlns="" id="{FA3EA8EB-58CD-1F41-9E62-5D4735173B76}"/>
              </a:ext>
            </a:extLst>
          </p:cNvPr>
          <p:cNvSpPr txBox="1">
            <a:spLocks/>
          </p:cNvSpPr>
          <p:nvPr/>
        </p:nvSpPr>
        <p:spPr>
          <a:xfrm>
            <a:off x="51312" y="-84135"/>
            <a:ext cx="5908427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algn="l" defTabSz="1219170">
              <a:buClr>
                <a:srgbClr val="553333"/>
              </a:buClr>
            </a:pPr>
            <a:r>
              <a:rPr lang="en-US" sz="3200" kern="0" dirty="0">
                <a:solidFill>
                  <a:srgbClr val="482400"/>
                </a:solidFill>
                <a:latin typeface="SVN-Blenda Script" panose="02000804000000020003" pitchFamily="2" charset="0"/>
              </a:rPr>
              <a:t>1. </a:t>
            </a:r>
            <a:r>
              <a:rPr lang="vi-VN" sz="3200" kern="0" dirty="0">
                <a:solidFill>
                  <a:srgbClr val="482400"/>
                </a:solidFill>
                <a:latin typeface="SVN-Blenda Script" panose="02000804000000020003" pitchFamily="2" charset="0"/>
              </a:rPr>
              <a:t>Ngô Quyền dựng nền độc lập.</a:t>
            </a:r>
          </a:p>
        </p:txBody>
      </p:sp>
      <p:grpSp>
        <p:nvGrpSpPr>
          <p:cNvPr id="329" name="Google Shape;119;p26">
            <a:extLst>
              <a:ext uri="{FF2B5EF4-FFF2-40B4-BE49-F238E27FC236}">
                <a16:creationId xmlns:a16="http://schemas.microsoft.com/office/drawing/2014/main" xmlns="" id="{361C7019-1C14-4348-9E7E-59D72DB7703E}"/>
              </a:ext>
            </a:extLst>
          </p:cNvPr>
          <p:cNvGrpSpPr/>
          <p:nvPr/>
        </p:nvGrpSpPr>
        <p:grpSpPr>
          <a:xfrm>
            <a:off x="1219561" y="724040"/>
            <a:ext cx="3007868" cy="92721"/>
            <a:chOff x="446800" y="1721825"/>
            <a:chExt cx="259025" cy="18316"/>
          </a:xfrm>
        </p:grpSpPr>
        <p:sp>
          <p:nvSpPr>
            <p:cNvPr id="330" name="Google Shape;120;p26">
              <a:extLst>
                <a:ext uri="{FF2B5EF4-FFF2-40B4-BE49-F238E27FC236}">
                  <a16:creationId xmlns:a16="http://schemas.microsoft.com/office/drawing/2014/main" xmlns="" id="{237FABB2-1F0C-FC43-87C2-FB8CCDF92199}"/>
                </a:ext>
              </a:extLst>
            </p:cNvPr>
            <p:cNvSpPr/>
            <p:nvPr/>
          </p:nvSpPr>
          <p:spPr>
            <a:xfrm>
              <a:off x="447225" y="1724716"/>
              <a:ext cx="258600" cy="15425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121;p26">
              <a:extLst>
                <a:ext uri="{FF2B5EF4-FFF2-40B4-BE49-F238E27FC236}">
                  <a16:creationId xmlns:a16="http://schemas.microsoft.com/office/drawing/2014/main" xmlns="" id="{D39602AF-8083-A14C-BD21-63B53D55DFAA}"/>
                </a:ext>
              </a:extLst>
            </p:cNvPr>
            <p:cNvSpPr/>
            <p:nvPr/>
          </p:nvSpPr>
          <p:spPr>
            <a:xfrm>
              <a:off x="446800" y="1721825"/>
              <a:ext cx="258725" cy="10325"/>
            </a:xfrm>
            <a:custGeom>
              <a:avLst/>
              <a:gdLst/>
              <a:ahLst/>
              <a:cxnLst/>
              <a:rect l="l" t="t" r="r" b="b"/>
              <a:pathLst>
                <a:path w="10349" h="413" extrusionOk="0">
                  <a:moveTo>
                    <a:pt x="825" y="1"/>
                  </a:moveTo>
                  <a:cubicBezTo>
                    <a:pt x="792" y="1"/>
                    <a:pt x="759" y="1"/>
                    <a:pt x="726" y="2"/>
                  </a:cubicBezTo>
                  <a:cubicBezTo>
                    <a:pt x="558" y="2"/>
                    <a:pt x="390" y="14"/>
                    <a:pt x="222" y="26"/>
                  </a:cubicBezTo>
                  <a:cubicBezTo>
                    <a:pt x="0" y="43"/>
                    <a:pt x="4" y="232"/>
                    <a:pt x="222" y="252"/>
                  </a:cubicBezTo>
                  <a:cubicBezTo>
                    <a:pt x="390" y="268"/>
                    <a:pt x="550" y="318"/>
                    <a:pt x="718" y="330"/>
                  </a:cubicBezTo>
                  <a:cubicBezTo>
                    <a:pt x="882" y="346"/>
                    <a:pt x="1046" y="355"/>
                    <a:pt x="1215" y="367"/>
                  </a:cubicBezTo>
                  <a:cubicBezTo>
                    <a:pt x="1263" y="371"/>
                    <a:pt x="1312" y="372"/>
                    <a:pt x="1361" y="372"/>
                  </a:cubicBezTo>
                  <a:cubicBezTo>
                    <a:pt x="1442" y="372"/>
                    <a:pt x="1523" y="369"/>
                    <a:pt x="1605" y="369"/>
                  </a:cubicBezTo>
                  <a:cubicBezTo>
                    <a:pt x="1642" y="369"/>
                    <a:pt x="1678" y="369"/>
                    <a:pt x="1715" y="371"/>
                  </a:cubicBezTo>
                  <a:cubicBezTo>
                    <a:pt x="1879" y="379"/>
                    <a:pt x="2043" y="387"/>
                    <a:pt x="2212" y="392"/>
                  </a:cubicBezTo>
                  <a:cubicBezTo>
                    <a:pt x="2380" y="396"/>
                    <a:pt x="2544" y="412"/>
                    <a:pt x="2708" y="412"/>
                  </a:cubicBezTo>
                  <a:cubicBezTo>
                    <a:pt x="2876" y="408"/>
                    <a:pt x="3045" y="387"/>
                    <a:pt x="3209" y="383"/>
                  </a:cubicBezTo>
                  <a:cubicBezTo>
                    <a:pt x="3377" y="383"/>
                    <a:pt x="3545" y="412"/>
                    <a:pt x="3709" y="412"/>
                  </a:cubicBezTo>
                  <a:cubicBezTo>
                    <a:pt x="3878" y="412"/>
                    <a:pt x="4046" y="371"/>
                    <a:pt x="4210" y="371"/>
                  </a:cubicBezTo>
                  <a:cubicBezTo>
                    <a:pt x="4368" y="371"/>
                    <a:pt x="4527" y="400"/>
                    <a:pt x="4682" y="400"/>
                  </a:cubicBezTo>
                  <a:cubicBezTo>
                    <a:pt x="4691" y="400"/>
                    <a:pt x="4701" y="400"/>
                    <a:pt x="4711" y="400"/>
                  </a:cubicBezTo>
                  <a:cubicBezTo>
                    <a:pt x="4879" y="400"/>
                    <a:pt x="5047" y="371"/>
                    <a:pt x="5211" y="371"/>
                  </a:cubicBezTo>
                  <a:cubicBezTo>
                    <a:pt x="5361" y="371"/>
                    <a:pt x="5510" y="384"/>
                    <a:pt x="5660" y="384"/>
                  </a:cubicBezTo>
                  <a:cubicBezTo>
                    <a:pt x="5678" y="384"/>
                    <a:pt x="5697" y="384"/>
                    <a:pt x="5716" y="383"/>
                  </a:cubicBezTo>
                  <a:cubicBezTo>
                    <a:pt x="5884" y="383"/>
                    <a:pt x="6052" y="367"/>
                    <a:pt x="6221" y="363"/>
                  </a:cubicBezTo>
                  <a:cubicBezTo>
                    <a:pt x="6389" y="363"/>
                    <a:pt x="6557" y="387"/>
                    <a:pt x="6725" y="387"/>
                  </a:cubicBezTo>
                  <a:cubicBezTo>
                    <a:pt x="6893" y="383"/>
                    <a:pt x="7062" y="375"/>
                    <a:pt x="7230" y="371"/>
                  </a:cubicBezTo>
                  <a:cubicBezTo>
                    <a:pt x="7398" y="367"/>
                    <a:pt x="7566" y="346"/>
                    <a:pt x="7735" y="342"/>
                  </a:cubicBezTo>
                  <a:cubicBezTo>
                    <a:pt x="7903" y="334"/>
                    <a:pt x="8067" y="342"/>
                    <a:pt x="8231" y="330"/>
                  </a:cubicBezTo>
                  <a:cubicBezTo>
                    <a:pt x="8399" y="322"/>
                    <a:pt x="8564" y="305"/>
                    <a:pt x="8732" y="293"/>
                  </a:cubicBezTo>
                  <a:cubicBezTo>
                    <a:pt x="8896" y="285"/>
                    <a:pt x="9064" y="285"/>
                    <a:pt x="9228" y="273"/>
                  </a:cubicBezTo>
                  <a:cubicBezTo>
                    <a:pt x="9392" y="260"/>
                    <a:pt x="9557" y="207"/>
                    <a:pt x="9721" y="190"/>
                  </a:cubicBezTo>
                  <a:cubicBezTo>
                    <a:pt x="9747" y="188"/>
                    <a:pt x="9774" y="188"/>
                    <a:pt x="9801" y="188"/>
                  </a:cubicBezTo>
                  <a:cubicBezTo>
                    <a:pt x="9914" y="188"/>
                    <a:pt x="10028" y="202"/>
                    <a:pt x="10140" y="202"/>
                  </a:cubicBezTo>
                  <a:cubicBezTo>
                    <a:pt x="10168" y="202"/>
                    <a:pt x="10195" y="201"/>
                    <a:pt x="10221" y="199"/>
                  </a:cubicBezTo>
                  <a:cubicBezTo>
                    <a:pt x="10312" y="190"/>
                    <a:pt x="10348" y="84"/>
                    <a:pt x="10242" y="71"/>
                  </a:cubicBezTo>
                  <a:cubicBezTo>
                    <a:pt x="10057" y="53"/>
                    <a:pt x="9878" y="21"/>
                    <a:pt x="9694" y="21"/>
                  </a:cubicBezTo>
                  <a:cubicBezTo>
                    <a:pt x="9674" y="21"/>
                    <a:pt x="9654" y="21"/>
                    <a:pt x="9634" y="22"/>
                  </a:cubicBezTo>
                  <a:cubicBezTo>
                    <a:pt x="9433" y="30"/>
                    <a:pt x="9232" y="35"/>
                    <a:pt x="9027" y="47"/>
                  </a:cubicBezTo>
                  <a:cubicBezTo>
                    <a:pt x="8826" y="55"/>
                    <a:pt x="8625" y="71"/>
                    <a:pt x="8424" y="71"/>
                  </a:cubicBezTo>
                  <a:cubicBezTo>
                    <a:pt x="8223" y="76"/>
                    <a:pt x="8022" y="113"/>
                    <a:pt x="7821" y="113"/>
                  </a:cubicBezTo>
                  <a:cubicBezTo>
                    <a:pt x="7648" y="113"/>
                    <a:pt x="7480" y="67"/>
                    <a:pt x="7308" y="67"/>
                  </a:cubicBezTo>
                  <a:cubicBezTo>
                    <a:pt x="7136" y="67"/>
                    <a:pt x="6967" y="80"/>
                    <a:pt x="6795" y="80"/>
                  </a:cubicBezTo>
                  <a:cubicBezTo>
                    <a:pt x="6776" y="79"/>
                    <a:pt x="6757" y="79"/>
                    <a:pt x="6738" y="79"/>
                  </a:cubicBezTo>
                  <a:cubicBezTo>
                    <a:pt x="6585" y="79"/>
                    <a:pt x="6435" y="92"/>
                    <a:pt x="6282" y="92"/>
                  </a:cubicBezTo>
                  <a:lnTo>
                    <a:pt x="5769" y="88"/>
                  </a:lnTo>
                  <a:cubicBezTo>
                    <a:pt x="5597" y="88"/>
                    <a:pt x="5429" y="59"/>
                    <a:pt x="5256" y="59"/>
                  </a:cubicBezTo>
                  <a:cubicBezTo>
                    <a:pt x="5084" y="55"/>
                    <a:pt x="4924" y="51"/>
                    <a:pt x="4756" y="51"/>
                  </a:cubicBezTo>
                  <a:cubicBezTo>
                    <a:pt x="4732" y="50"/>
                    <a:pt x="4708" y="50"/>
                    <a:pt x="4684" y="50"/>
                  </a:cubicBezTo>
                  <a:cubicBezTo>
                    <a:pt x="4540" y="50"/>
                    <a:pt x="4399" y="59"/>
                    <a:pt x="4255" y="59"/>
                  </a:cubicBezTo>
                  <a:cubicBezTo>
                    <a:pt x="4240" y="59"/>
                    <a:pt x="4225" y="59"/>
                    <a:pt x="4209" y="59"/>
                  </a:cubicBezTo>
                  <a:cubicBezTo>
                    <a:pt x="4057" y="59"/>
                    <a:pt x="3907" y="76"/>
                    <a:pt x="3755" y="76"/>
                  </a:cubicBezTo>
                  <a:cubicBezTo>
                    <a:pt x="3586" y="76"/>
                    <a:pt x="3422" y="55"/>
                    <a:pt x="3254" y="51"/>
                  </a:cubicBezTo>
                  <a:cubicBezTo>
                    <a:pt x="3086" y="51"/>
                    <a:pt x="2922" y="59"/>
                    <a:pt x="2753" y="59"/>
                  </a:cubicBezTo>
                  <a:cubicBezTo>
                    <a:pt x="2585" y="55"/>
                    <a:pt x="2417" y="22"/>
                    <a:pt x="2249" y="14"/>
                  </a:cubicBezTo>
                  <a:cubicBezTo>
                    <a:pt x="2164" y="12"/>
                    <a:pt x="2080" y="12"/>
                    <a:pt x="1996" y="12"/>
                  </a:cubicBezTo>
                  <a:cubicBezTo>
                    <a:pt x="1911" y="12"/>
                    <a:pt x="1826" y="12"/>
                    <a:pt x="1740" y="10"/>
                  </a:cubicBezTo>
                  <a:cubicBezTo>
                    <a:pt x="1696" y="8"/>
                    <a:pt x="1652" y="7"/>
                    <a:pt x="1608" y="7"/>
                  </a:cubicBezTo>
                  <a:cubicBezTo>
                    <a:pt x="1509" y="7"/>
                    <a:pt x="1410" y="11"/>
                    <a:pt x="1311" y="11"/>
                  </a:cubicBezTo>
                  <a:cubicBezTo>
                    <a:pt x="1286" y="11"/>
                    <a:pt x="1260" y="11"/>
                    <a:pt x="1235" y="10"/>
                  </a:cubicBezTo>
                  <a:cubicBezTo>
                    <a:pt x="1099" y="7"/>
                    <a:pt x="963" y="1"/>
                    <a:pt x="825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266" name="Picture 2" descr="Giới thiệu - Thành Cổ Loa là tòa thành có niên đại cổ nhất ở Việt Nam |  thanhcoloa.vn">
            <a:extLst>
              <a:ext uri="{FF2B5EF4-FFF2-40B4-BE49-F238E27FC236}">
                <a16:creationId xmlns:a16="http://schemas.microsoft.com/office/drawing/2014/main" xmlns="" id="{90327F5C-90DC-B543-B5E9-AA717FE10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9" r="11489" b="8949"/>
          <a:stretch/>
        </p:blipFill>
        <p:spPr bwMode="auto">
          <a:xfrm>
            <a:off x="6468584" y="2820130"/>
            <a:ext cx="5430808" cy="363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331">
            <a:extLst>
              <a:ext uri="{FF2B5EF4-FFF2-40B4-BE49-F238E27FC236}">
                <a16:creationId xmlns:a16="http://schemas.microsoft.com/office/drawing/2014/main" xmlns="" id="{88E7D70E-A1D6-484E-9A4A-4A8577CA62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71" r="18459" b="17496"/>
          <a:stretch/>
        </p:blipFill>
        <p:spPr>
          <a:xfrm>
            <a:off x="-227890" y="1829987"/>
            <a:ext cx="3851124" cy="528718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9F73D19-4D0D-F943-92AE-34377D94B139}"/>
              </a:ext>
            </a:extLst>
          </p:cNvPr>
          <p:cNvGrpSpPr/>
          <p:nvPr/>
        </p:nvGrpSpPr>
        <p:grpSpPr>
          <a:xfrm>
            <a:off x="2434566" y="756223"/>
            <a:ext cx="3519220" cy="2895988"/>
            <a:chOff x="1493135" y="392328"/>
            <a:chExt cx="2639415" cy="2171991"/>
          </a:xfrm>
          <a:solidFill>
            <a:schemeClr val="accent2">
              <a:alpha val="24858"/>
            </a:schemeClr>
          </a:solidFill>
        </p:grpSpPr>
        <p:sp>
          <p:nvSpPr>
            <p:cNvPr id="8" name="Oval Callout 7">
              <a:extLst>
                <a:ext uri="{FF2B5EF4-FFF2-40B4-BE49-F238E27FC236}">
                  <a16:creationId xmlns:a16="http://schemas.microsoft.com/office/drawing/2014/main" xmlns="" id="{1D7CDF38-71CF-BA4A-94A1-95DB7529EDE9}"/>
                </a:ext>
              </a:extLst>
            </p:cNvPr>
            <p:cNvSpPr/>
            <p:nvPr/>
          </p:nvSpPr>
          <p:spPr>
            <a:xfrm>
              <a:off x="1493135" y="392328"/>
              <a:ext cx="2639415" cy="2171991"/>
            </a:xfrm>
            <a:prstGeom prst="wedgeEllipseCallout">
              <a:avLst>
                <a:gd name="adj1" fmla="val -55142"/>
                <a:gd name="adj2" fmla="val 12248"/>
              </a:avLst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x-none" sz="1867" kern="0" dirty="0">
                <a:solidFill>
                  <a:srgbClr val="482400"/>
                </a:solidFill>
                <a:latin typeface="Arial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F0EEA9C-2C11-C64D-A52E-103CF5D3147D}"/>
                </a:ext>
              </a:extLst>
            </p:cNvPr>
            <p:cNvSpPr/>
            <p:nvPr/>
          </p:nvSpPr>
          <p:spPr>
            <a:xfrm>
              <a:off x="1613344" y="739929"/>
              <a:ext cx="2419108" cy="1177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 dirty="0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Sau </a:t>
              </a:r>
              <a:r>
                <a:rPr lang="en-US" sz="3200" kern="0" dirty="0" err="1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chiến</a:t>
              </a:r>
              <a:r>
                <a:rPr lang="en-US" sz="3200" kern="0" dirty="0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kern="0" dirty="0" err="1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thắng</a:t>
              </a:r>
              <a:r>
                <a:rPr lang="en-US" sz="3200" kern="0" dirty="0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kern="0" dirty="0" err="1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Bạch</a:t>
              </a:r>
              <a:r>
                <a:rPr lang="en-US" sz="3200" kern="0" dirty="0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kern="0" dirty="0" err="1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Đằng</a:t>
              </a:r>
              <a:r>
                <a:rPr lang="en-US" sz="3200" kern="0" dirty="0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lang="en-US" sz="3200" kern="0" dirty="0" err="1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Ngô</a:t>
              </a:r>
              <a:r>
                <a:rPr lang="en-US" sz="3200" kern="0" dirty="0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kern="0" dirty="0" err="1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Quyền</a:t>
              </a:r>
              <a:r>
                <a:rPr lang="en-US" sz="3200" kern="0" dirty="0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kern="0" dirty="0" err="1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đã</a:t>
              </a:r>
              <a:r>
                <a:rPr lang="en-US" sz="3200" kern="0" dirty="0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kern="0" dirty="0" err="1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làm</a:t>
              </a:r>
              <a:r>
                <a:rPr lang="en-US" sz="3200" kern="0" dirty="0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kern="0" dirty="0" err="1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gì</a:t>
              </a:r>
              <a:r>
                <a:rPr lang="en-US" sz="3200" kern="0" dirty="0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?</a:t>
              </a:r>
              <a:endParaRPr lang="en-US" sz="3200" kern="0" noProof="1">
                <a:solidFill>
                  <a:srgbClr val="EEEEEE">
                    <a:lumMod val="10000"/>
                  </a:srgbClr>
                </a:solidFill>
                <a:latin typeface="SVN-Blenda Script" panose="02000804000000020003" pitchFamily="2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33" name="Group 332">
            <a:extLst>
              <a:ext uri="{FF2B5EF4-FFF2-40B4-BE49-F238E27FC236}">
                <a16:creationId xmlns:a16="http://schemas.microsoft.com/office/drawing/2014/main" xmlns="" id="{5D76A4F7-F570-724F-8A71-69007B55F19D}"/>
              </a:ext>
            </a:extLst>
          </p:cNvPr>
          <p:cNvGrpSpPr/>
          <p:nvPr/>
        </p:nvGrpSpPr>
        <p:grpSpPr>
          <a:xfrm>
            <a:off x="2434566" y="756223"/>
            <a:ext cx="3519220" cy="2895988"/>
            <a:chOff x="1493135" y="392328"/>
            <a:chExt cx="2639415" cy="2171991"/>
          </a:xfrm>
          <a:solidFill>
            <a:schemeClr val="accent2">
              <a:alpha val="24858"/>
            </a:schemeClr>
          </a:solidFill>
        </p:grpSpPr>
        <p:sp>
          <p:nvSpPr>
            <p:cNvPr id="334" name="Oval Callout 333">
              <a:extLst>
                <a:ext uri="{FF2B5EF4-FFF2-40B4-BE49-F238E27FC236}">
                  <a16:creationId xmlns:a16="http://schemas.microsoft.com/office/drawing/2014/main" xmlns="" id="{FC1106A2-3718-504E-974F-A2B99ABAF9D1}"/>
                </a:ext>
              </a:extLst>
            </p:cNvPr>
            <p:cNvSpPr/>
            <p:nvPr/>
          </p:nvSpPr>
          <p:spPr>
            <a:xfrm>
              <a:off x="1493135" y="392328"/>
              <a:ext cx="2639415" cy="2171991"/>
            </a:xfrm>
            <a:prstGeom prst="wedgeEllipseCallout">
              <a:avLst>
                <a:gd name="adj1" fmla="val -55142"/>
                <a:gd name="adj2" fmla="val 12248"/>
              </a:avLst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x-none" sz="1867" kern="0" dirty="0">
                <a:solidFill>
                  <a:srgbClr val="482400"/>
                </a:solidFill>
                <a:latin typeface="Arial"/>
                <a:sym typeface="Arial"/>
              </a:endParaRPr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xmlns="" id="{1A42C4B4-EB35-DE42-82BE-5BCFEAE14E12}"/>
                </a:ext>
              </a:extLst>
            </p:cNvPr>
            <p:cNvSpPr/>
            <p:nvPr/>
          </p:nvSpPr>
          <p:spPr>
            <a:xfrm>
              <a:off x="1613344" y="739929"/>
              <a:ext cx="2419108" cy="1177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Việc</a:t>
              </a:r>
              <a:r>
                <a:rPr lang="en-US" sz="3200" kern="0" dirty="0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kern="0" dirty="0" err="1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ngô</a:t>
              </a:r>
              <a:r>
                <a:rPr lang="en-US" sz="3200" kern="0" dirty="0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kern="0" dirty="0" err="1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Quyền</a:t>
              </a:r>
              <a:r>
                <a:rPr lang="en-US" sz="3200" kern="0" dirty="0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kern="0" dirty="0" err="1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lên</a:t>
              </a:r>
              <a:r>
                <a:rPr lang="en-US" sz="3200" kern="0" dirty="0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kern="0" dirty="0" err="1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ngôi</a:t>
              </a:r>
              <a:r>
                <a:rPr lang="en-US" sz="3200" kern="0" dirty="0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kern="0" dirty="0" err="1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vua</a:t>
              </a:r>
              <a:r>
                <a:rPr lang="en-US" sz="3200" kern="0" dirty="0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kern="0" dirty="0" err="1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có</a:t>
              </a:r>
              <a:r>
                <a:rPr lang="en-US" sz="3200" kern="0" dirty="0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kern="0" dirty="0" err="1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ý</a:t>
              </a:r>
              <a:r>
                <a:rPr lang="en-US" sz="3200" kern="0" dirty="0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kern="0" dirty="0" err="1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nghĩa</a:t>
              </a:r>
              <a:r>
                <a:rPr lang="en-US" sz="3200" kern="0" dirty="0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kern="0" dirty="0" err="1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gì</a:t>
              </a:r>
              <a:r>
                <a:rPr lang="en-US" sz="3200" kern="0" dirty="0">
                  <a:solidFill>
                    <a:srgbClr val="EEEEEE">
                      <a:lumMod val="10000"/>
                    </a:srgbClr>
                  </a:solidFill>
                  <a:latin typeface="SVN-Blenda Script" panose="02000804000000020003" pitchFamily="2" charset="0"/>
                  <a:cs typeface="Times New Roman" panose="02020603050405020304" pitchFamily="18" charset="0"/>
                  <a:sym typeface="+mn-ea"/>
                </a:rPr>
                <a:t>?</a:t>
              </a:r>
              <a:endParaRPr lang="en-US" sz="3200" kern="0" noProof="1">
                <a:solidFill>
                  <a:srgbClr val="EEEEEE">
                    <a:lumMod val="10000"/>
                  </a:srgbClr>
                </a:solidFill>
                <a:latin typeface="SVN-Blenda Script" panose="02000804000000020003" pitchFamily="2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5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50" tmFilter="0,0; .5, 1; 1, 1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25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25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5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25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250" tmFilter="0,0; .5, 1; 1, 1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12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4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3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8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Picture 2">
            <a:extLst>
              <a:ext uri="{FF2B5EF4-FFF2-40B4-BE49-F238E27FC236}">
                <a16:creationId xmlns:a16="http://schemas.microsoft.com/office/drawing/2014/main" xmlns="" id="{41299D39-C5C5-4844-9BC0-018455C43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5636684" cy="605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9" name="Content Placeholder 1">
            <a:extLst>
              <a:ext uri="{FF2B5EF4-FFF2-40B4-BE49-F238E27FC236}">
                <a16:creationId xmlns:a16="http://schemas.microsoft.com/office/drawing/2014/main" xmlns="" id="{C7906C3F-F3F8-0649-9FB3-D4EBF9FF8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6685" y="0"/>
            <a:ext cx="655531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9;p31">
            <a:extLst>
              <a:ext uri="{FF2B5EF4-FFF2-40B4-BE49-F238E27FC236}">
                <a16:creationId xmlns:a16="http://schemas.microsoft.com/office/drawing/2014/main" xmlns="" id="{2FB47984-29E0-1D4D-9652-AD12425D222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7417" y="6056336"/>
            <a:ext cx="5104857" cy="80166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3733" dirty="0" err="1">
                <a:latin typeface="SVN-Blenda Script" panose="02000804000000020003" pitchFamily="2" charset="0"/>
              </a:rPr>
              <a:t>Thành</a:t>
            </a:r>
            <a:r>
              <a:rPr lang="en" sz="3733" dirty="0">
                <a:latin typeface="SVN-Blenda Script" panose="02000804000000020003" pitchFamily="2" charset="0"/>
              </a:rPr>
              <a:t> </a:t>
            </a:r>
            <a:r>
              <a:rPr lang="en" sz="3733" dirty="0" err="1">
                <a:latin typeface="SVN-Blenda Script" panose="02000804000000020003" pitchFamily="2" charset="0"/>
              </a:rPr>
              <a:t>Cổ</a:t>
            </a:r>
            <a:r>
              <a:rPr lang="en" sz="3733" dirty="0">
                <a:latin typeface="SVN-Blenda Script" panose="02000804000000020003" pitchFamily="2" charset="0"/>
              </a:rPr>
              <a:t> Loa </a:t>
            </a:r>
            <a:r>
              <a:rPr lang="en" sz="3733" dirty="0" err="1">
                <a:latin typeface="SVN-Blenda Script" panose="02000804000000020003" pitchFamily="2" charset="0"/>
              </a:rPr>
              <a:t>ngày</a:t>
            </a:r>
            <a:r>
              <a:rPr lang="en" sz="3733" dirty="0">
                <a:latin typeface="SVN-Blenda Script" panose="02000804000000020003" pitchFamily="2" charset="0"/>
              </a:rPr>
              <a:t> nay</a:t>
            </a:r>
            <a:endParaRPr sz="3733" dirty="0">
              <a:latin typeface="SVN-Blenda Script" panose="02000804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28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" presetClass="entr" presetSubtype="8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0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9"/>
          <p:cNvGrpSpPr/>
          <p:nvPr/>
        </p:nvGrpSpPr>
        <p:grpSpPr>
          <a:xfrm>
            <a:off x="5972541" y="62887"/>
            <a:ext cx="6161771" cy="6687079"/>
            <a:chOff x="3013175" y="4489825"/>
            <a:chExt cx="1829000" cy="982850"/>
          </a:xfrm>
        </p:grpSpPr>
        <p:sp>
          <p:nvSpPr>
            <p:cNvPr id="150" name="Google Shape;150;p29"/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9"/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9"/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9"/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9"/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9"/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9"/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9"/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9"/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9"/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9"/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9"/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9"/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9"/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9"/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9"/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9"/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9"/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9"/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9"/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9"/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9"/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9"/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9"/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9"/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9"/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9"/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9"/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9"/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9"/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9"/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9"/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9"/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9"/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9"/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9"/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9"/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9"/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9"/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9"/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9"/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9"/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9"/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9"/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9"/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9"/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9"/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9"/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9"/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9"/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9"/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9"/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9"/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9"/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9"/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9"/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9"/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9"/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9"/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9"/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9"/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9"/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9"/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9"/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9"/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9"/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9"/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9"/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9"/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9"/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9"/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9"/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9"/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9"/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9"/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9"/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9"/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9"/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9"/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9"/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9"/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9"/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9"/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9"/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9"/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9"/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9"/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9"/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9"/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9"/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9"/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9"/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9"/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9"/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9"/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9"/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9"/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9"/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9"/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9"/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9"/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9"/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9"/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9"/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9"/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9"/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9"/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9"/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9"/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9"/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9"/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9"/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9"/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9"/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9"/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9"/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9"/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9"/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9"/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9"/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9"/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9"/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9"/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9"/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9"/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9"/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9"/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9"/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9"/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9"/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9"/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9"/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9"/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9"/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9"/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9"/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9"/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9"/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9"/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9"/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9"/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9"/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9"/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9"/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9"/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492D8AD-2F4A-4F46-B71D-3994BB95B361}"/>
              </a:ext>
            </a:extLst>
          </p:cNvPr>
          <p:cNvSpPr/>
          <p:nvPr/>
        </p:nvSpPr>
        <p:spPr>
          <a:xfrm>
            <a:off x="6238217" y="398955"/>
            <a:ext cx="55867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8163" lvl="8" algn="just" defTabSz="121917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3200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3200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939 </a:t>
            </a:r>
            <a:r>
              <a:rPr lang="en-US" sz="3200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Ngô</a:t>
            </a:r>
            <a:r>
              <a:rPr lang="en-US" sz="3200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Quyền</a:t>
            </a:r>
            <a:r>
              <a:rPr lang="en-US" sz="3200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3200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ngôi</a:t>
            </a:r>
            <a:r>
              <a:rPr lang="en-US" sz="3200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vua</a:t>
            </a:r>
            <a:r>
              <a:rPr lang="en-US" sz="3200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đóng</a:t>
            </a:r>
            <a:r>
              <a:rPr lang="en-US" sz="3200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đô</a:t>
            </a:r>
            <a:r>
              <a:rPr lang="en-US" sz="3200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ở</a:t>
            </a:r>
            <a:r>
              <a:rPr lang="en-US" sz="3200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sz="3200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Loa (</a:t>
            </a:r>
            <a:r>
              <a:rPr lang="en-US" sz="3200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Đông</a:t>
            </a:r>
            <a:r>
              <a:rPr lang="en-US" sz="3200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Anh – </a:t>
            </a:r>
            <a:r>
              <a:rPr lang="en-US" sz="3200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Hà</a:t>
            </a:r>
            <a:r>
              <a:rPr lang="en-US" sz="3200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dirty="0" err="1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Nội</a:t>
            </a:r>
            <a:r>
              <a:rPr lang="en-US" sz="3200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).</a:t>
            </a: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xmlns="" id="{501B02D5-6242-5B40-9E1C-D2A52142E056}"/>
              </a:ext>
            </a:extLst>
          </p:cNvPr>
          <p:cNvSpPr/>
          <p:nvPr/>
        </p:nvSpPr>
        <p:spPr>
          <a:xfrm>
            <a:off x="6096001" y="2380665"/>
            <a:ext cx="55867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8163" lvl="8" algn="just" defTabSz="121917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EEEEEE">
                    <a:lumMod val="25000"/>
                  </a:srgbClr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  <a:sym typeface="Arial"/>
              </a:rPr>
              <a:t>  </a:t>
            </a:r>
            <a:r>
              <a:rPr lang="x-none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Xây dựng bộ máy chính quyền từ trung ương đến địa phương.</a:t>
            </a:r>
          </a:p>
        </p:txBody>
      </p:sp>
      <p:pic>
        <p:nvPicPr>
          <p:cNvPr id="329" name="Picture 328">
            <a:extLst>
              <a:ext uri="{FF2B5EF4-FFF2-40B4-BE49-F238E27FC236}">
                <a16:creationId xmlns:a16="http://schemas.microsoft.com/office/drawing/2014/main" xmlns="" id="{1F190DCA-74BB-CD4A-B4F8-E6BB6A0ED2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1" t="7645" r="10889" b="11645"/>
          <a:stretch/>
        </p:blipFill>
        <p:spPr bwMode="auto">
          <a:xfrm>
            <a:off x="-63735" y="548641"/>
            <a:ext cx="2992104" cy="6352448"/>
          </a:xfrm>
          <a:custGeom>
            <a:avLst/>
            <a:gdLst>
              <a:gd name="connsiteX0" fmla="*/ 0 w 2244078"/>
              <a:gd name="connsiteY0" fmla="*/ 0 h 4764336"/>
              <a:gd name="connsiteX1" fmla="*/ 2244078 w 2244078"/>
              <a:gd name="connsiteY1" fmla="*/ 0 h 4764336"/>
              <a:gd name="connsiteX2" fmla="*/ 2244078 w 2244078"/>
              <a:gd name="connsiteY2" fmla="*/ 4764336 h 4764336"/>
              <a:gd name="connsiteX3" fmla="*/ 0 w 2244078"/>
              <a:gd name="connsiteY3" fmla="*/ 4764336 h 4764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4078" h="4764336">
                <a:moveTo>
                  <a:pt x="0" y="0"/>
                </a:moveTo>
                <a:lnTo>
                  <a:pt x="2244078" y="0"/>
                </a:lnTo>
                <a:lnTo>
                  <a:pt x="2244078" y="4764336"/>
                </a:lnTo>
                <a:lnTo>
                  <a:pt x="0" y="476433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8652711-16E9-A34D-9B27-C62CE46BC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" t="13894" r="22769"/>
          <a:stretch/>
        </p:blipFill>
        <p:spPr bwMode="auto">
          <a:xfrm flipH="1">
            <a:off x="1094506" y="3277356"/>
            <a:ext cx="4136572" cy="362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4" name="Google Shape;135;p28">
            <a:extLst>
              <a:ext uri="{FF2B5EF4-FFF2-40B4-BE49-F238E27FC236}">
                <a16:creationId xmlns:a16="http://schemas.microsoft.com/office/drawing/2014/main" xmlns="" id="{DA28E969-C87F-D943-B0CD-2F5B790E309B}"/>
              </a:ext>
            </a:extLst>
          </p:cNvPr>
          <p:cNvSpPr txBox="1">
            <a:spLocks/>
          </p:cNvSpPr>
          <p:nvPr/>
        </p:nvSpPr>
        <p:spPr>
          <a:xfrm>
            <a:off x="-63735" y="-139339"/>
            <a:ext cx="6078724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8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ivvic"/>
              <a:buNone/>
              <a:defRPr sz="1400" b="0" i="0" u="none" strike="noStrike" cap="none">
                <a:solidFill>
                  <a:schemeClr val="accent3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lvl="0" algn="l" defTabSz="1219170">
              <a:buClr>
                <a:srgbClr val="553333"/>
              </a:buClr>
              <a:buSzTx/>
            </a:pPr>
            <a:r>
              <a:rPr lang="en-US" sz="3200" kern="0" dirty="0">
                <a:solidFill>
                  <a:srgbClr val="482400"/>
                </a:solidFill>
                <a:latin typeface="SVN-Blenda Script" panose="02000804000000020003" pitchFamily="2" charset="0"/>
                <a:ea typeface="+mn-ea"/>
                <a:cs typeface="+mn-cs"/>
              </a:rPr>
              <a:t>1. </a:t>
            </a:r>
            <a:r>
              <a:rPr lang="vi-VN" sz="3200" kern="0" dirty="0">
                <a:solidFill>
                  <a:srgbClr val="482400"/>
                </a:solidFill>
                <a:latin typeface="SVN-Blenda Script" panose="02000804000000020003" pitchFamily="2" charset="0"/>
                <a:ea typeface="+mn-ea"/>
                <a:cs typeface="+mn-cs"/>
              </a:rPr>
              <a:t>Ngô Quyền dựng nền độc lập.</a:t>
            </a:r>
          </a:p>
        </p:txBody>
      </p:sp>
      <p:grpSp>
        <p:nvGrpSpPr>
          <p:cNvPr id="335" name="Google Shape;119;p26">
            <a:extLst>
              <a:ext uri="{FF2B5EF4-FFF2-40B4-BE49-F238E27FC236}">
                <a16:creationId xmlns:a16="http://schemas.microsoft.com/office/drawing/2014/main" xmlns="" id="{0634FEC4-A7E9-7E42-99BE-4F066CB908ED}"/>
              </a:ext>
            </a:extLst>
          </p:cNvPr>
          <p:cNvGrpSpPr/>
          <p:nvPr/>
        </p:nvGrpSpPr>
        <p:grpSpPr>
          <a:xfrm>
            <a:off x="1284477" y="598878"/>
            <a:ext cx="3007868" cy="92721"/>
            <a:chOff x="446800" y="1721825"/>
            <a:chExt cx="259025" cy="18316"/>
          </a:xfrm>
        </p:grpSpPr>
        <p:sp>
          <p:nvSpPr>
            <p:cNvPr id="336" name="Google Shape;120;p26">
              <a:extLst>
                <a:ext uri="{FF2B5EF4-FFF2-40B4-BE49-F238E27FC236}">
                  <a16:creationId xmlns:a16="http://schemas.microsoft.com/office/drawing/2014/main" xmlns="" id="{B93CF1FE-51B1-C848-BB17-16AE80F88357}"/>
                </a:ext>
              </a:extLst>
            </p:cNvPr>
            <p:cNvSpPr/>
            <p:nvPr/>
          </p:nvSpPr>
          <p:spPr>
            <a:xfrm>
              <a:off x="447225" y="1724716"/>
              <a:ext cx="258600" cy="15425"/>
            </a:xfrm>
            <a:custGeom>
              <a:avLst/>
              <a:gdLst/>
              <a:ahLst/>
              <a:cxnLst/>
              <a:rect l="l" t="t" r="r" b="b"/>
              <a:pathLst>
                <a:path w="10344" h="617" extrusionOk="0">
                  <a:moveTo>
                    <a:pt x="371" y="0"/>
                  </a:moveTo>
                  <a:cubicBezTo>
                    <a:pt x="274" y="0"/>
                    <a:pt x="176" y="4"/>
                    <a:pt x="77" y="13"/>
                  </a:cubicBezTo>
                  <a:cubicBezTo>
                    <a:pt x="1" y="13"/>
                    <a:pt x="3" y="132"/>
                    <a:pt x="78" y="132"/>
                  </a:cubicBezTo>
                  <a:cubicBezTo>
                    <a:pt x="79" y="132"/>
                    <a:pt x="80" y="132"/>
                    <a:pt x="81" y="132"/>
                  </a:cubicBezTo>
                  <a:cubicBezTo>
                    <a:pt x="246" y="140"/>
                    <a:pt x="410" y="177"/>
                    <a:pt x="574" y="189"/>
                  </a:cubicBezTo>
                  <a:cubicBezTo>
                    <a:pt x="738" y="206"/>
                    <a:pt x="902" y="226"/>
                    <a:pt x="1062" y="247"/>
                  </a:cubicBezTo>
                  <a:cubicBezTo>
                    <a:pt x="1226" y="263"/>
                    <a:pt x="1395" y="271"/>
                    <a:pt x="1555" y="292"/>
                  </a:cubicBezTo>
                  <a:cubicBezTo>
                    <a:pt x="1719" y="317"/>
                    <a:pt x="1883" y="325"/>
                    <a:pt x="2047" y="349"/>
                  </a:cubicBezTo>
                  <a:cubicBezTo>
                    <a:pt x="2211" y="378"/>
                    <a:pt x="2375" y="431"/>
                    <a:pt x="2543" y="448"/>
                  </a:cubicBezTo>
                  <a:cubicBezTo>
                    <a:pt x="2712" y="464"/>
                    <a:pt x="2880" y="485"/>
                    <a:pt x="3052" y="497"/>
                  </a:cubicBezTo>
                  <a:cubicBezTo>
                    <a:pt x="3093" y="500"/>
                    <a:pt x="3134" y="501"/>
                    <a:pt x="3175" y="501"/>
                  </a:cubicBezTo>
                  <a:cubicBezTo>
                    <a:pt x="3273" y="501"/>
                    <a:pt x="3371" y="495"/>
                    <a:pt x="3470" y="495"/>
                  </a:cubicBezTo>
                  <a:cubicBezTo>
                    <a:pt x="3501" y="495"/>
                    <a:pt x="3531" y="496"/>
                    <a:pt x="3561" y="497"/>
                  </a:cubicBezTo>
                  <a:cubicBezTo>
                    <a:pt x="3729" y="501"/>
                    <a:pt x="3898" y="518"/>
                    <a:pt x="4066" y="526"/>
                  </a:cubicBezTo>
                  <a:cubicBezTo>
                    <a:pt x="4152" y="530"/>
                    <a:pt x="4235" y="530"/>
                    <a:pt x="4318" y="530"/>
                  </a:cubicBezTo>
                  <a:cubicBezTo>
                    <a:pt x="4400" y="530"/>
                    <a:pt x="4482" y="530"/>
                    <a:pt x="4566" y="534"/>
                  </a:cubicBezTo>
                  <a:cubicBezTo>
                    <a:pt x="4730" y="538"/>
                    <a:pt x="4895" y="591"/>
                    <a:pt x="5063" y="596"/>
                  </a:cubicBezTo>
                  <a:cubicBezTo>
                    <a:pt x="5078" y="596"/>
                    <a:pt x="5093" y="596"/>
                    <a:pt x="5108" y="596"/>
                  </a:cubicBezTo>
                  <a:cubicBezTo>
                    <a:pt x="5243" y="596"/>
                    <a:pt x="5380" y="583"/>
                    <a:pt x="5514" y="583"/>
                  </a:cubicBezTo>
                  <a:cubicBezTo>
                    <a:pt x="5529" y="583"/>
                    <a:pt x="5544" y="583"/>
                    <a:pt x="5559" y="583"/>
                  </a:cubicBezTo>
                  <a:cubicBezTo>
                    <a:pt x="5615" y="585"/>
                    <a:pt x="5671" y="585"/>
                    <a:pt x="5727" y="585"/>
                  </a:cubicBezTo>
                  <a:cubicBezTo>
                    <a:pt x="5837" y="585"/>
                    <a:pt x="5948" y="583"/>
                    <a:pt x="6060" y="583"/>
                  </a:cubicBezTo>
                  <a:cubicBezTo>
                    <a:pt x="6224" y="583"/>
                    <a:pt x="6392" y="616"/>
                    <a:pt x="6556" y="616"/>
                  </a:cubicBezTo>
                  <a:cubicBezTo>
                    <a:pt x="6721" y="616"/>
                    <a:pt x="6889" y="600"/>
                    <a:pt x="7053" y="600"/>
                  </a:cubicBezTo>
                  <a:cubicBezTo>
                    <a:pt x="7221" y="596"/>
                    <a:pt x="7385" y="563"/>
                    <a:pt x="7554" y="559"/>
                  </a:cubicBezTo>
                  <a:cubicBezTo>
                    <a:pt x="7570" y="558"/>
                    <a:pt x="7587" y="557"/>
                    <a:pt x="7603" y="557"/>
                  </a:cubicBezTo>
                  <a:cubicBezTo>
                    <a:pt x="7735" y="557"/>
                    <a:pt x="7869" y="580"/>
                    <a:pt x="8000" y="580"/>
                  </a:cubicBezTo>
                  <a:cubicBezTo>
                    <a:pt x="8017" y="580"/>
                    <a:pt x="8033" y="580"/>
                    <a:pt x="8050" y="579"/>
                  </a:cubicBezTo>
                  <a:cubicBezTo>
                    <a:pt x="8243" y="571"/>
                    <a:pt x="8428" y="522"/>
                    <a:pt x="8616" y="509"/>
                  </a:cubicBezTo>
                  <a:cubicBezTo>
                    <a:pt x="8805" y="497"/>
                    <a:pt x="8994" y="477"/>
                    <a:pt x="9178" y="460"/>
                  </a:cubicBezTo>
                  <a:cubicBezTo>
                    <a:pt x="9367" y="440"/>
                    <a:pt x="9560" y="448"/>
                    <a:pt x="9749" y="427"/>
                  </a:cubicBezTo>
                  <a:cubicBezTo>
                    <a:pt x="9938" y="403"/>
                    <a:pt x="10122" y="370"/>
                    <a:pt x="10311" y="341"/>
                  </a:cubicBezTo>
                  <a:cubicBezTo>
                    <a:pt x="10340" y="337"/>
                    <a:pt x="10344" y="267"/>
                    <a:pt x="10311" y="267"/>
                  </a:cubicBezTo>
                  <a:cubicBezTo>
                    <a:pt x="10143" y="271"/>
                    <a:pt x="9974" y="280"/>
                    <a:pt x="9810" y="284"/>
                  </a:cubicBezTo>
                  <a:cubicBezTo>
                    <a:pt x="9642" y="288"/>
                    <a:pt x="9474" y="308"/>
                    <a:pt x="9310" y="312"/>
                  </a:cubicBezTo>
                  <a:cubicBezTo>
                    <a:pt x="9141" y="317"/>
                    <a:pt x="8977" y="325"/>
                    <a:pt x="8809" y="329"/>
                  </a:cubicBezTo>
                  <a:cubicBezTo>
                    <a:pt x="8641" y="333"/>
                    <a:pt x="8477" y="345"/>
                    <a:pt x="8309" y="349"/>
                  </a:cubicBezTo>
                  <a:cubicBezTo>
                    <a:pt x="8296" y="350"/>
                    <a:pt x="8283" y="350"/>
                    <a:pt x="8270" y="350"/>
                  </a:cubicBezTo>
                  <a:cubicBezTo>
                    <a:pt x="8115" y="350"/>
                    <a:pt x="7963" y="329"/>
                    <a:pt x="7808" y="329"/>
                  </a:cubicBezTo>
                  <a:cubicBezTo>
                    <a:pt x="7640" y="333"/>
                    <a:pt x="7476" y="382"/>
                    <a:pt x="7307" y="386"/>
                  </a:cubicBezTo>
                  <a:cubicBezTo>
                    <a:pt x="7300" y="387"/>
                    <a:pt x="7293" y="387"/>
                    <a:pt x="7285" y="387"/>
                  </a:cubicBezTo>
                  <a:cubicBezTo>
                    <a:pt x="7132" y="387"/>
                    <a:pt x="6982" y="349"/>
                    <a:pt x="6829" y="349"/>
                  </a:cubicBezTo>
                  <a:cubicBezTo>
                    <a:pt x="6821" y="349"/>
                    <a:pt x="6814" y="349"/>
                    <a:pt x="6807" y="349"/>
                  </a:cubicBezTo>
                  <a:lnTo>
                    <a:pt x="6306" y="349"/>
                  </a:lnTo>
                  <a:cubicBezTo>
                    <a:pt x="6160" y="349"/>
                    <a:pt x="6011" y="362"/>
                    <a:pt x="5862" y="362"/>
                  </a:cubicBezTo>
                  <a:cubicBezTo>
                    <a:pt x="5843" y="362"/>
                    <a:pt x="5824" y="362"/>
                    <a:pt x="5806" y="362"/>
                  </a:cubicBezTo>
                  <a:cubicBezTo>
                    <a:pt x="5751" y="360"/>
                    <a:pt x="5696" y="360"/>
                    <a:pt x="5640" y="360"/>
                  </a:cubicBezTo>
                  <a:cubicBezTo>
                    <a:pt x="5529" y="360"/>
                    <a:pt x="5417" y="362"/>
                    <a:pt x="5305" y="362"/>
                  </a:cubicBezTo>
                  <a:cubicBezTo>
                    <a:pt x="5193" y="362"/>
                    <a:pt x="5082" y="365"/>
                    <a:pt x="4972" y="365"/>
                  </a:cubicBezTo>
                  <a:cubicBezTo>
                    <a:pt x="4916" y="365"/>
                    <a:pt x="4860" y="364"/>
                    <a:pt x="4804" y="362"/>
                  </a:cubicBezTo>
                  <a:cubicBezTo>
                    <a:pt x="4636" y="354"/>
                    <a:pt x="4472" y="329"/>
                    <a:pt x="4304" y="321"/>
                  </a:cubicBezTo>
                  <a:cubicBezTo>
                    <a:pt x="4220" y="317"/>
                    <a:pt x="4137" y="317"/>
                    <a:pt x="4053" y="317"/>
                  </a:cubicBezTo>
                  <a:cubicBezTo>
                    <a:pt x="3970" y="317"/>
                    <a:pt x="3887" y="317"/>
                    <a:pt x="3803" y="312"/>
                  </a:cubicBezTo>
                  <a:cubicBezTo>
                    <a:pt x="3635" y="308"/>
                    <a:pt x="3471" y="255"/>
                    <a:pt x="3307" y="247"/>
                  </a:cubicBezTo>
                  <a:cubicBezTo>
                    <a:pt x="3138" y="239"/>
                    <a:pt x="2974" y="230"/>
                    <a:pt x="2806" y="218"/>
                  </a:cubicBezTo>
                  <a:cubicBezTo>
                    <a:pt x="2638" y="210"/>
                    <a:pt x="2474" y="198"/>
                    <a:pt x="2305" y="185"/>
                  </a:cubicBezTo>
                  <a:cubicBezTo>
                    <a:pt x="2117" y="173"/>
                    <a:pt x="1924" y="173"/>
                    <a:pt x="1731" y="152"/>
                  </a:cubicBezTo>
                  <a:cubicBezTo>
                    <a:pt x="1542" y="136"/>
                    <a:pt x="1354" y="111"/>
                    <a:pt x="1165" y="79"/>
                  </a:cubicBezTo>
                  <a:cubicBezTo>
                    <a:pt x="984" y="50"/>
                    <a:pt x="804" y="21"/>
                    <a:pt x="623" y="9"/>
                  </a:cubicBezTo>
                  <a:cubicBezTo>
                    <a:pt x="539" y="3"/>
                    <a:pt x="456" y="0"/>
                    <a:pt x="371" y="0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121;p26">
              <a:extLst>
                <a:ext uri="{FF2B5EF4-FFF2-40B4-BE49-F238E27FC236}">
                  <a16:creationId xmlns:a16="http://schemas.microsoft.com/office/drawing/2014/main" xmlns="" id="{E7D280E2-FB09-F447-B129-62DBDBBCD4EE}"/>
                </a:ext>
              </a:extLst>
            </p:cNvPr>
            <p:cNvSpPr/>
            <p:nvPr/>
          </p:nvSpPr>
          <p:spPr>
            <a:xfrm>
              <a:off x="446800" y="1721825"/>
              <a:ext cx="258725" cy="10325"/>
            </a:xfrm>
            <a:custGeom>
              <a:avLst/>
              <a:gdLst/>
              <a:ahLst/>
              <a:cxnLst/>
              <a:rect l="l" t="t" r="r" b="b"/>
              <a:pathLst>
                <a:path w="10349" h="413" extrusionOk="0">
                  <a:moveTo>
                    <a:pt x="825" y="1"/>
                  </a:moveTo>
                  <a:cubicBezTo>
                    <a:pt x="792" y="1"/>
                    <a:pt x="759" y="1"/>
                    <a:pt x="726" y="2"/>
                  </a:cubicBezTo>
                  <a:cubicBezTo>
                    <a:pt x="558" y="2"/>
                    <a:pt x="390" y="14"/>
                    <a:pt x="222" y="26"/>
                  </a:cubicBezTo>
                  <a:cubicBezTo>
                    <a:pt x="0" y="43"/>
                    <a:pt x="4" y="232"/>
                    <a:pt x="222" y="252"/>
                  </a:cubicBezTo>
                  <a:cubicBezTo>
                    <a:pt x="390" y="268"/>
                    <a:pt x="550" y="318"/>
                    <a:pt x="718" y="330"/>
                  </a:cubicBezTo>
                  <a:cubicBezTo>
                    <a:pt x="882" y="346"/>
                    <a:pt x="1046" y="355"/>
                    <a:pt x="1215" y="367"/>
                  </a:cubicBezTo>
                  <a:cubicBezTo>
                    <a:pt x="1263" y="371"/>
                    <a:pt x="1312" y="372"/>
                    <a:pt x="1361" y="372"/>
                  </a:cubicBezTo>
                  <a:cubicBezTo>
                    <a:pt x="1442" y="372"/>
                    <a:pt x="1523" y="369"/>
                    <a:pt x="1605" y="369"/>
                  </a:cubicBezTo>
                  <a:cubicBezTo>
                    <a:pt x="1642" y="369"/>
                    <a:pt x="1678" y="369"/>
                    <a:pt x="1715" y="371"/>
                  </a:cubicBezTo>
                  <a:cubicBezTo>
                    <a:pt x="1879" y="379"/>
                    <a:pt x="2043" y="387"/>
                    <a:pt x="2212" y="392"/>
                  </a:cubicBezTo>
                  <a:cubicBezTo>
                    <a:pt x="2380" y="396"/>
                    <a:pt x="2544" y="412"/>
                    <a:pt x="2708" y="412"/>
                  </a:cubicBezTo>
                  <a:cubicBezTo>
                    <a:pt x="2876" y="408"/>
                    <a:pt x="3045" y="387"/>
                    <a:pt x="3209" y="383"/>
                  </a:cubicBezTo>
                  <a:cubicBezTo>
                    <a:pt x="3377" y="383"/>
                    <a:pt x="3545" y="412"/>
                    <a:pt x="3709" y="412"/>
                  </a:cubicBezTo>
                  <a:cubicBezTo>
                    <a:pt x="3878" y="412"/>
                    <a:pt x="4046" y="371"/>
                    <a:pt x="4210" y="371"/>
                  </a:cubicBezTo>
                  <a:cubicBezTo>
                    <a:pt x="4368" y="371"/>
                    <a:pt x="4527" y="400"/>
                    <a:pt x="4682" y="400"/>
                  </a:cubicBezTo>
                  <a:cubicBezTo>
                    <a:pt x="4691" y="400"/>
                    <a:pt x="4701" y="400"/>
                    <a:pt x="4711" y="400"/>
                  </a:cubicBezTo>
                  <a:cubicBezTo>
                    <a:pt x="4879" y="400"/>
                    <a:pt x="5047" y="371"/>
                    <a:pt x="5211" y="371"/>
                  </a:cubicBezTo>
                  <a:cubicBezTo>
                    <a:pt x="5361" y="371"/>
                    <a:pt x="5510" y="384"/>
                    <a:pt x="5660" y="384"/>
                  </a:cubicBezTo>
                  <a:cubicBezTo>
                    <a:pt x="5678" y="384"/>
                    <a:pt x="5697" y="384"/>
                    <a:pt x="5716" y="383"/>
                  </a:cubicBezTo>
                  <a:cubicBezTo>
                    <a:pt x="5884" y="383"/>
                    <a:pt x="6052" y="367"/>
                    <a:pt x="6221" y="363"/>
                  </a:cubicBezTo>
                  <a:cubicBezTo>
                    <a:pt x="6389" y="363"/>
                    <a:pt x="6557" y="387"/>
                    <a:pt x="6725" y="387"/>
                  </a:cubicBezTo>
                  <a:cubicBezTo>
                    <a:pt x="6893" y="383"/>
                    <a:pt x="7062" y="375"/>
                    <a:pt x="7230" y="371"/>
                  </a:cubicBezTo>
                  <a:cubicBezTo>
                    <a:pt x="7398" y="367"/>
                    <a:pt x="7566" y="346"/>
                    <a:pt x="7735" y="342"/>
                  </a:cubicBezTo>
                  <a:cubicBezTo>
                    <a:pt x="7903" y="334"/>
                    <a:pt x="8067" y="342"/>
                    <a:pt x="8231" y="330"/>
                  </a:cubicBezTo>
                  <a:cubicBezTo>
                    <a:pt x="8399" y="322"/>
                    <a:pt x="8564" y="305"/>
                    <a:pt x="8732" y="293"/>
                  </a:cubicBezTo>
                  <a:cubicBezTo>
                    <a:pt x="8896" y="285"/>
                    <a:pt x="9064" y="285"/>
                    <a:pt x="9228" y="273"/>
                  </a:cubicBezTo>
                  <a:cubicBezTo>
                    <a:pt x="9392" y="260"/>
                    <a:pt x="9557" y="207"/>
                    <a:pt x="9721" y="190"/>
                  </a:cubicBezTo>
                  <a:cubicBezTo>
                    <a:pt x="9747" y="188"/>
                    <a:pt x="9774" y="188"/>
                    <a:pt x="9801" y="188"/>
                  </a:cubicBezTo>
                  <a:cubicBezTo>
                    <a:pt x="9914" y="188"/>
                    <a:pt x="10028" y="202"/>
                    <a:pt x="10140" y="202"/>
                  </a:cubicBezTo>
                  <a:cubicBezTo>
                    <a:pt x="10168" y="202"/>
                    <a:pt x="10195" y="201"/>
                    <a:pt x="10221" y="199"/>
                  </a:cubicBezTo>
                  <a:cubicBezTo>
                    <a:pt x="10312" y="190"/>
                    <a:pt x="10348" y="84"/>
                    <a:pt x="10242" y="71"/>
                  </a:cubicBezTo>
                  <a:cubicBezTo>
                    <a:pt x="10057" y="53"/>
                    <a:pt x="9878" y="21"/>
                    <a:pt x="9694" y="21"/>
                  </a:cubicBezTo>
                  <a:cubicBezTo>
                    <a:pt x="9674" y="21"/>
                    <a:pt x="9654" y="21"/>
                    <a:pt x="9634" y="22"/>
                  </a:cubicBezTo>
                  <a:cubicBezTo>
                    <a:pt x="9433" y="30"/>
                    <a:pt x="9232" y="35"/>
                    <a:pt x="9027" y="47"/>
                  </a:cubicBezTo>
                  <a:cubicBezTo>
                    <a:pt x="8826" y="55"/>
                    <a:pt x="8625" y="71"/>
                    <a:pt x="8424" y="71"/>
                  </a:cubicBezTo>
                  <a:cubicBezTo>
                    <a:pt x="8223" y="76"/>
                    <a:pt x="8022" y="113"/>
                    <a:pt x="7821" y="113"/>
                  </a:cubicBezTo>
                  <a:cubicBezTo>
                    <a:pt x="7648" y="113"/>
                    <a:pt x="7480" y="67"/>
                    <a:pt x="7308" y="67"/>
                  </a:cubicBezTo>
                  <a:cubicBezTo>
                    <a:pt x="7136" y="67"/>
                    <a:pt x="6967" y="80"/>
                    <a:pt x="6795" y="80"/>
                  </a:cubicBezTo>
                  <a:cubicBezTo>
                    <a:pt x="6776" y="79"/>
                    <a:pt x="6757" y="79"/>
                    <a:pt x="6738" y="79"/>
                  </a:cubicBezTo>
                  <a:cubicBezTo>
                    <a:pt x="6585" y="79"/>
                    <a:pt x="6435" y="92"/>
                    <a:pt x="6282" y="92"/>
                  </a:cubicBezTo>
                  <a:lnTo>
                    <a:pt x="5769" y="88"/>
                  </a:lnTo>
                  <a:cubicBezTo>
                    <a:pt x="5597" y="88"/>
                    <a:pt x="5429" y="59"/>
                    <a:pt x="5256" y="59"/>
                  </a:cubicBezTo>
                  <a:cubicBezTo>
                    <a:pt x="5084" y="55"/>
                    <a:pt x="4924" y="51"/>
                    <a:pt x="4756" y="51"/>
                  </a:cubicBezTo>
                  <a:cubicBezTo>
                    <a:pt x="4732" y="50"/>
                    <a:pt x="4708" y="50"/>
                    <a:pt x="4684" y="50"/>
                  </a:cubicBezTo>
                  <a:cubicBezTo>
                    <a:pt x="4540" y="50"/>
                    <a:pt x="4399" y="59"/>
                    <a:pt x="4255" y="59"/>
                  </a:cubicBezTo>
                  <a:cubicBezTo>
                    <a:pt x="4240" y="59"/>
                    <a:pt x="4225" y="59"/>
                    <a:pt x="4209" y="59"/>
                  </a:cubicBezTo>
                  <a:cubicBezTo>
                    <a:pt x="4057" y="59"/>
                    <a:pt x="3907" y="76"/>
                    <a:pt x="3755" y="76"/>
                  </a:cubicBezTo>
                  <a:cubicBezTo>
                    <a:pt x="3586" y="76"/>
                    <a:pt x="3422" y="55"/>
                    <a:pt x="3254" y="51"/>
                  </a:cubicBezTo>
                  <a:cubicBezTo>
                    <a:pt x="3086" y="51"/>
                    <a:pt x="2922" y="59"/>
                    <a:pt x="2753" y="59"/>
                  </a:cubicBezTo>
                  <a:cubicBezTo>
                    <a:pt x="2585" y="55"/>
                    <a:pt x="2417" y="22"/>
                    <a:pt x="2249" y="14"/>
                  </a:cubicBezTo>
                  <a:cubicBezTo>
                    <a:pt x="2164" y="12"/>
                    <a:pt x="2080" y="12"/>
                    <a:pt x="1996" y="12"/>
                  </a:cubicBezTo>
                  <a:cubicBezTo>
                    <a:pt x="1911" y="12"/>
                    <a:pt x="1826" y="12"/>
                    <a:pt x="1740" y="10"/>
                  </a:cubicBezTo>
                  <a:cubicBezTo>
                    <a:pt x="1696" y="8"/>
                    <a:pt x="1652" y="7"/>
                    <a:pt x="1608" y="7"/>
                  </a:cubicBezTo>
                  <a:cubicBezTo>
                    <a:pt x="1509" y="7"/>
                    <a:pt x="1410" y="11"/>
                    <a:pt x="1311" y="11"/>
                  </a:cubicBezTo>
                  <a:cubicBezTo>
                    <a:pt x="1286" y="11"/>
                    <a:pt x="1260" y="11"/>
                    <a:pt x="1235" y="10"/>
                  </a:cubicBezTo>
                  <a:cubicBezTo>
                    <a:pt x="1099" y="7"/>
                    <a:pt x="963" y="1"/>
                    <a:pt x="825" y="1"/>
                  </a:cubicBez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9F73D19-4D0D-F943-92AE-34377D94B139}"/>
              </a:ext>
            </a:extLst>
          </p:cNvPr>
          <p:cNvGrpSpPr/>
          <p:nvPr/>
        </p:nvGrpSpPr>
        <p:grpSpPr>
          <a:xfrm>
            <a:off x="2352701" y="548642"/>
            <a:ext cx="3688467" cy="2895988"/>
            <a:chOff x="1575024" y="443972"/>
            <a:chExt cx="2766350" cy="2171991"/>
          </a:xfrm>
          <a:solidFill>
            <a:srgbClr val="E0D6C7"/>
          </a:solidFill>
        </p:grpSpPr>
        <p:sp>
          <p:nvSpPr>
            <p:cNvPr id="8" name="Oval Callout 7">
              <a:extLst>
                <a:ext uri="{FF2B5EF4-FFF2-40B4-BE49-F238E27FC236}">
                  <a16:creationId xmlns:a16="http://schemas.microsoft.com/office/drawing/2014/main" xmlns="" id="{1D7CDF38-71CF-BA4A-94A1-95DB7529EDE9}"/>
                </a:ext>
              </a:extLst>
            </p:cNvPr>
            <p:cNvSpPr/>
            <p:nvPr/>
          </p:nvSpPr>
          <p:spPr>
            <a:xfrm>
              <a:off x="1575024" y="443972"/>
              <a:ext cx="2766350" cy="2171991"/>
            </a:xfrm>
            <a:prstGeom prst="wedgeEllipseCallout">
              <a:avLst>
                <a:gd name="adj1" fmla="val -32018"/>
                <a:gd name="adj2" fmla="val 49938"/>
              </a:avLst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x-none" sz="1867" kern="0" dirty="0">
                <a:solidFill>
                  <a:srgbClr val="482400"/>
                </a:solidFill>
                <a:latin typeface="Arial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EF0EEA9C-2C11-C64D-A52E-103CF5D3147D}"/>
                </a:ext>
              </a:extLst>
            </p:cNvPr>
            <p:cNvSpPr/>
            <p:nvPr/>
          </p:nvSpPr>
          <p:spPr>
            <a:xfrm>
              <a:off x="1805317" y="972252"/>
              <a:ext cx="2335346" cy="1177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Sau </a:t>
              </a:r>
              <a:r>
                <a:rPr lang="en-US" sz="3200" b="1" kern="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khi</a:t>
              </a:r>
              <a:r>
                <a:rPr lang="en-US" sz="3200" b="1" kern="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b="1" kern="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lên</a:t>
              </a:r>
              <a:r>
                <a:rPr lang="en-US" sz="3200" b="1" kern="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b="1" kern="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ngôi</a:t>
              </a:r>
              <a:r>
                <a:rPr lang="en-US" sz="3200" b="1" kern="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, </a:t>
              </a:r>
              <a:r>
                <a:rPr lang="en-US" sz="3200" b="1" kern="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Ngô</a:t>
              </a:r>
              <a:r>
                <a:rPr lang="en-US" sz="3200" b="1" kern="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b="1" kern="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Quyền</a:t>
              </a:r>
              <a:r>
                <a:rPr lang="en-US" sz="3200" b="1" kern="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b="1" kern="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tiếp</a:t>
              </a:r>
              <a:r>
                <a:rPr lang="en-US" sz="3200" b="1" kern="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b="1" kern="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tục</a:t>
              </a:r>
              <a:r>
                <a:rPr lang="en-US" sz="3200" b="1" kern="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b="1" kern="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làm</a:t>
              </a:r>
              <a:r>
                <a:rPr lang="en-US" sz="3200" b="1" kern="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00" b="1" kern="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gì</a:t>
              </a:r>
              <a:r>
                <a:rPr lang="en-US" sz="3200" b="1" kern="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?</a:t>
              </a:r>
              <a:endParaRPr lang="en-US" sz="3200" b="1" kern="0" noProof="1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330" name="Google Shape;393;p39">
            <a:extLst>
              <a:ext uri="{FF2B5EF4-FFF2-40B4-BE49-F238E27FC236}">
                <a16:creationId xmlns:a16="http://schemas.microsoft.com/office/drawing/2014/main" xmlns="" id="{9A5B1E40-2277-894F-AEFB-7D768918D4D7}"/>
              </a:ext>
            </a:extLst>
          </p:cNvPr>
          <p:cNvGrpSpPr/>
          <p:nvPr/>
        </p:nvGrpSpPr>
        <p:grpSpPr>
          <a:xfrm>
            <a:off x="7958667" y="5266267"/>
            <a:ext cx="1981200" cy="1037456"/>
            <a:chOff x="1926350" y="995225"/>
            <a:chExt cx="428650" cy="356600"/>
          </a:xfrm>
          <a:solidFill>
            <a:srgbClr val="E0D3C2"/>
          </a:solidFill>
        </p:grpSpPr>
        <p:sp>
          <p:nvSpPr>
            <p:cNvPr id="331" name="Google Shape;394;p39">
              <a:extLst>
                <a:ext uri="{FF2B5EF4-FFF2-40B4-BE49-F238E27FC236}">
                  <a16:creationId xmlns:a16="http://schemas.microsoft.com/office/drawing/2014/main" xmlns="" id="{6E2152C7-FA0F-5E4F-9BB0-58CE9B9FA0E9}"/>
                </a:ext>
              </a:extLst>
            </p:cNvPr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395;p39">
              <a:extLst>
                <a:ext uri="{FF2B5EF4-FFF2-40B4-BE49-F238E27FC236}">
                  <a16:creationId xmlns:a16="http://schemas.microsoft.com/office/drawing/2014/main" xmlns="" id="{10356D9A-051A-CD41-8DE9-F331BB70B1D7}"/>
                </a:ext>
              </a:extLst>
            </p:cNvPr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396;p39">
              <a:extLst>
                <a:ext uri="{FF2B5EF4-FFF2-40B4-BE49-F238E27FC236}">
                  <a16:creationId xmlns:a16="http://schemas.microsoft.com/office/drawing/2014/main" xmlns="" id="{E9DB1CCD-2012-7C4C-91E7-CCCC11D35E16}"/>
                </a:ext>
              </a:extLst>
            </p:cNvPr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97;p39">
              <a:extLst>
                <a:ext uri="{FF2B5EF4-FFF2-40B4-BE49-F238E27FC236}">
                  <a16:creationId xmlns:a16="http://schemas.microsoft.com/office/drawing/2014/main" xmlns="" id="{4BDBB54F-626C-1E4C-8337-0EB1BD29D79A}"/>
                </a:ext>
              </a:extLst>
            </p:cNvPr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36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50" tmFilter="0,0; .5, 1; 1, 1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3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250" fill="hold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250" tmFilter="0,0; .5, 1; 1, 1"/>
                                            <p:tgtEl>
                                              <p:spTgt spid="3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33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34"/>
          <p:cNvPicPr preferRelativeResize="0"/>
          <p:nvPr/>
        </p:nvPicPr>
        <p:blipFill rotWithShape="1">
          <a:blip r:embed="rId3">
            <a:alphaModFix/>
          </a:blip>
          <a:srcRect t="6807" b="6799"/>
          <a:stretch/>
        </p:blipFill>
        <p:spPr>
          <a:xfrm>
            <a:off x="2094304" y="1652435"/>
            <a:ext cx="10489901" cy="5097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D7A17164-3F8C-CA43-AB37-351B4E324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39" y="409208"/>
            <a:ext cx="7381267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B5D66E5-5FBD-E14F-8209-6D6DCA380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 t="21481" b="14552"/>
          <a:stretch/>
        </p:blipFill>
        <p:spPr bwMode="auto">
          <a:xfrm rot="6136403" flipH="1">
            <a:off x="-860046" y="3104147"/>
            <a:ext cx="5083899" cy="3358032"/>
          </a:xfrm>
          <a:custGeom>
            <a:avLst/>
            <a:gdLst>
              <a:gd name="connsiteX0" fmla="*/ 3812924 w 3812924"/>
              <a:gd name="connsiteY0" fmla="*/ 2518524 h 2518524"/>
              <a:gd name="connsiteX1" fmla="*/ 3812924 w 3812924"/>
              <a:gd name="connsiteY1" fmla="*/ 0 h 2518524"/>
              <a:gd name="connsiteX2" fmla="*/ 547902 w 3812924"/>
              <a:gd name="connsiteY2" fmla="*/ 0 h 2518524"/>
              <a:gd name="connsiteX3" fmla="*/ 0 w 3812924"/>
              <a:gd name="connsiteY3" fmla="*/ 2518524 h 2518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924" h="2518524">
                <a:moveTo>
                  <a:pt x="3812924" y="2518524"/>
                </a:moveTo>
                <a:lnTo>
                  <a:pt x="3812924" y="0"/>
                </a:lnTo>
                <a:lnTo>
                  <a:pt x="547902" y="0"/>
                </a:lnTo>
                <a:lnTo>
                  <a:pt x="0" y="25185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Ảnh động Powerpoint CTU">
            <a:extLst>
              <a:ext uri="{FF2B5EF4-FFF2-40B4-BE49-F238E27FC236}">
                <a16:creationId xmlns:a16="http://schemas.microsoft.com/office/drawing/2014/main" xmlns="" id="{D5C0970B-C878-2348-87D0-6E9E275E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568" y="3453273"/>
            <a:ext cx="984960" cy="57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Ảnh động Powerpoint CTU">
            <a:extLst>
              <a:ext uri="{FF2B5EF4-FFF2-40B4-BE49-F238E27FC236}">
                <a16:creationId xmlns:a16="http://schemas.microsoft.com/office/drawing/2014/main" xmlns="" id="{F7ECA300-1D3D-5741-A31D-592E86BEB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6" y="4208603"/>
            <a:ext cx="984960" cy="57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Ảnh động Powerpoint CTU">
            <a:extLst>
              <a:ext uri="{FF2B5EF4-FFF2-40B4-BE49-F238E27FC236}">
                <a16:creationId xmlns:a16="http://schemas.microsoft.com/office/drawing/2014/main" xmlns="" id="{A2AC656C-9F1F-D840-89E8-03AA87AB1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064" y="5500380"/>
            <a:ext cx="984960" cy="57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A384FEE-3B15-674A-946C-D85F35858EF2}"/>
              </a:ext>
            </a:extLst>
          </p:cNvPr>
          <p:cNvGrpSpPr/>
          <p:nvPr/>
        </p:nvGrpSpPr>
        <p:grpSpPr>
          <a:xfrm>
            <a:off x="56359" y="159799"/>
            <a:ext cx="3061220" cy="2861348"/>
            <a:chOff x="138896" y="70283"/>
            <a:chExt cx="2488557" cy="2338086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C1D45A01-E006-0143-9327-E5D77F65046E}"/>
                </a:ext>
              </a:extLst>
            </p:cNvPr>
            <p:cNvSpPr/>
            <p:nvPr/>
          </p:nvSpPr>
          <p:spPr>
            <a:xfrm>
              <a:off x="138896" y="70283"/>
              <a:ext cx="2488557" cy="2338086"/>
            </a:xfrm>
            <a:prstGeom prst="ellipse">
              <a:avLst/>
            </a:prstGeom>
            <a:solidFill>
              <a:srgbClr val="CFBC9D">
                <a:alpha val="60000"/>
              </a:srgb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x-none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E77C7469-8054-D24F-B502-592042FE8224}"/>
                </a:ext>
              </a:extLst>
            </p:cNvPr>
            <p:cNvSpPr txBox="1"/>
            <p:nvPr/>
          </p:nvSpPr>
          <p:spPr>
            <a:xfrm>
              <a:off x="430202" y="466633"/>
              <a:ext cx="2060294" cy="1685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x-none" sz="3200" kern="0" dirty="0">
                  <a:solidFill>
                    <a:srgbClr val="000000"/>
                  </a:solidFill>
                  <a:latin typeface="SVN-Blenda Script" panose="02000804000000020003" pitchFamily="2" charset="0"/>
                  <a:cs typeface="Arial"/>
                  <a:sym typeface="Arial"/>
                </a:rPr>
                <a:t>Em hãy vẽ sơ đồ bộ máy nhà nước thời Ngô?</a:t>
              </a:r>
            </a:p>
          </p:txBody>
        </p:sp>
      </p:grpSp>
      <p:grpSp>
        <p:nvGrpSpPr>
          <p:cNvPr id="13" name="Google Shape;615;p39">
            <a:extLst>
              <a:ext uri="{FF2B5EF4-FFF2-40B4-BE49-F238E27FC236}">
                <a16:creationId xmlns:a16="http://schemas.microsoft.com/office/drawing/2014/main" xmlns="" id="{7F616843-9C5E-FE46-9607-B6FF6687AAD5}"/>
              </a:ext>
            </a:extLst>
          </p:cNvPr>
          <p:cNvGrpSpPr/>
          <p:nvPr/>
        </p:nvGrpSpPr>
        <p:grpSpPr>
          <a:xfrm>
            <a:off x="11239194" y="10592"/>
            <a:ext cx="865860" cy="899617"/>
            <a:chOff x="5926225" y="921350"/>
            <a:chExt cx="517800" cy="504350"/>
          </a:xfrm>
          <a:noFill/>
        </p:grpSpPr>
        <p:sp>
          <p:nvSpPr>
            <p:cNvPr id="14" name="Google Shape;616;p39">
              <a:extLst>
                <a:ext uri="{FF2B5EF4-FFF2-40B4-BE49-F238E27FC236}">
                  <a16:creationId xmlns:a16="http://schemas.microsoft.com/office/drawing/2014/main" xmlns="" id="{93568728-6BB3-9D43-BF91-09771747422C}"/>
                </a:ext>
              </a:extLst>
            </p:cNvPr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17;p39">
              <a:extLst>
                <a:ext uri="{FF2B5EF4-FFF2-40B4-BE49-F238E27FC236}">
                  <a16:creationId xmlns:a16="http://schemas.microsoft.com/office/drawing/2014/main" xmlns="" id="{E2A55DFB-3A24-254B-BF2C-DF90EF8CA8C2}"/>
                </a:ext>
              </a:extLst>
            </p:cNvPr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tx1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610;p39">
            <a:extLst>
              <a:ext uri="{FF2B5EF4-FFF2-40B4-BE49-F238E27FC236}">
                <a16:creationId xmlns:a16="http://schemas.microsoft.com/office/drawing/2014/main" xmlns="" id="{E9F92434-5D7D-8148-BE51-251FEB12E714}"/>
              </a:ext>
            </a:extLst>
          </p:cNvPr>
          <p:cNvSpPr/>
          <p:nvPr/>
        </p:nvSpPr>
        <p:spPr>
          <a:xfrm>
            <a:off x="10917021" y="563967"/>
            <a:ext cx="1089784" cy="461100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DCCFC1"/>
          </a:solidFill>
          <a:ln w="3175">
            <a:solidFill>
              <a:schemeClr val="tx1"/>
            </a:solidFill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479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610;p39">
            <a:extLst>
              <a:ext uri="{FF2B5EF4-FFF2-40B4-BE49-F238E27FC236}">
                <a16:creationId xmlns:a16="http://schemas.microsoft.com/office/drawing/2014/main" xmlns="" id="{FC0CD17A-0821-A14B-B7BF-8D8EEDE63DB6}"/>
              </a:ext>
            </a:extLst>
          </p:cNvPr>
          <p:cNvSpPr/>
          <p:nvPr/>
        </p:nvSpPr>
        <p:spPr>
          <a:xfrm>
            <a:off x="9806903" y="108031"/>
            <a:ext cx="865860" cy="45593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DCCFC1"/>
          </a:solidFill>
          <a:ln w="3175">
            <a:solidFill>
              <a:schemeClr val="tx1"/>
            </a:solidFill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479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610;p39">
            <a:extLst>
              <a:ext uri="{FF2B5EF4-FFF2-40B4-BE49-F238E27FC236}">
                <a16:creationId xmlns:a16="http://schemas.microsoft.com/office/drawing/2014/main" xmlns="" id="{DE6BCF30-8570-784F-A093-6CD42D67413A}"/>
              </a:ext>
            </a:extLst>
          </p:cNvPr>
          <p:cNvSpPr/>
          <p:nvPr/>
        </p:nvSpPr>
        <p:spPr>
          <a:xfrm>
            <a:off x="9286470" y="741538"/>
            <a:ext cx="865861" cy="44979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DCCFC1"/>
          </a:solidFill>
          <a:ln w="3175">
            <a:solidFill>
              <a:schemeClr val="tx1"/>
            </a:solidFill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defTabSz="1625479">
              <a:buClr>
                <a:srgbClr val="000000"/>
              </a:buClr>
            </a:pPr>
            <a:endParaRPr sz="2489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050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0">
            <a:extLst>
              <a:ext uri="{FF2B5EF4-FFF2-40B4-BE49-F238E27FC236}">
                <a16:creationId xmlns:a16="http://schemas.microsoft.com/office/drawing/2014/main" xmlns="" id="{EADC5245-3872-F141-AB5F-75807240E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5403" y="3298787"/>
            <a:ext cx="3240525" cy="1103016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defTabSz="1219170" eaLnBrk="0" hangingPunct="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QUAN VĂN</a:t>
            </a:r>
          </a:p>
        </p:txBody>
      </p:sp>
      <p:sp>
        <p:nvSpPr>
          <p:cNvPr id="4" name="Rectangle 21">
            <a:extLst>
              <a:ext uri="{FF2B5EF4-FFF2-40B4-BE49-F238E27FC236}">
                <a16:creationId xmlns:a16="http://schemas.microsoft.com/office/drawing/2014/main" xmlns="" id="{E7966920-2742-E54A-88B4-5D711D408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1439" y="3300200"/>
            <a:ext cx="3223000" cy="1103016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1219170" eaLnBrk="0" hangingPunct="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QUAN VÕ</a:t>
            </a:r>
          </a:p>
        </p:txBody>
      </p:sp>
      <p:sp>
        <p:nvSpPr>
          <p:cNvPr id="13" name="Rectangle 18">
            <a:extLst>
              <a:ext uri="{FF2B5EF4-FFF2-40B4-BE49-F238E27FC236}">
                <a16:creationId xmlns:a16="http://schemas.microsoft.com/office/drawing/2014/main" xmlns="" id="{C4239BB0-8DEC-1A4F-9AF4-35486CE39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7955" y="1245903"/>
            <a:ext cx="2793007" cy="1082461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defTabSz="1219170" eaLnBrk="0" hangingPunct="0">
              <a:buClr>
                <a:srgbClr val="000000"/>
              </a:buClr>
            </a:pPr>
            <a:r>
              <a:rPr lang="en-US" altLang="zh-CN" sz="37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</a:t>
            </a:r>
          </a:p>
        </p:txBody>
      </p:sp>
      <p:grpSp>
        <p:nvGrpSpPr>
          <p:cNvPr id="14" name="Group 22">
            <a:extLst>
              <a:ext uri="{FF2B5EF4-FFF2-40B4-BE49-F238E27FC236}">
                <a16:creationId xmlns:a16="http://schemas.microsoft.com/office/drawing/2014/main" xmlns="" id="{EA5C83AA-7811-644B-8A40-F043D9CB6FE1}"/>
              </a:ext>
            </a:extLst>
          </p:cNvPr>
          <p:cNvGrpSpPr>
            <a:grpSpLocks/>
          </p:cNvGrpSpPr>
          <p:nvPr/>
        </p:nvGrpSpPr>
        <p:grpSpPr bwMode="auto">
          <a:xfrm>
            <a:off x="6706852" y="2328364"/>
            <a:ext cx="3986032" cy="942141"/>
            <a:chOff x="3300413" y="3704175"/>
            <a:chExt cx="2363005" cy="595691"/>
          </a:xfrm>
        </p:grpSpPr>
        <p:sp>
          <p:nvSpPr>
            <p:cNvPr id="15" name="Line 23">
              <a:extLst>
                <a:ext uri="{FF2B5EF4-FFF2-40B4-BE49-F238E27FC236}">
                  <a16:creationId xmlns:a16="http://schemas.microsoft.com/office/drawing/2014/main" xmlns="" id="{5A16FB49-0F17-284A-9A89-9D4A2A9954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63206" y="3704175"/>
              <a:ext cx="1" cy="25829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x-none" sz="3733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6" name="Line 25">
              <a:extLst>
                <a:ext uri="{FF2B5EF4-FFF2-40B4-BE49-F238E27FC236}">
                  <a16:creationId xmlns:a16="http://schemas.microsoft.com/office/drawing/2014/main" xmlns="" id="{1723A4C1-2488-0045-8E09-2EBC02ADC6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3418" y="3995066"/>
              <a:ext cx="0" cy="30480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x-none" sz="3733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" name="Line 24">
              <a:extLst>
                <a:ext uri="{FF2B5EF4-FFF2-40B4-BE49-F238E27FC236}">
                  <a16:creationId xmlns:a16="http://schemas.microsoft.com/office/drawing/2014/main" xmlns="" id="{5A9454CA-A0BC-D944-9152-7DD5F92A49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0413" y="3995066"/>
              <a:ext cx="2362200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x-none" sz="3733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" name="Line 26">
              <a:extLst>
                <a:ext uri="{FF2B5EF4-FFF2-40B4-BE49-F238E27FC236}">
                  <a16:creationId xmlns:a16="http://schemas.microsoft.com/office/drawing/2014/main" xmlns="" id="{22F9FC41-6BB2-7F45-86EE-8802371FD5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1218" y="3995066"/>
              <a:ext cx="0" cy="30480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x-none" sz="3733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8" name="Group 25">
            <a:extLst>
              <a:ext uri="{FF2B5EF4-FFF2-40B4-BE49-F238E27FC236}">
                <a16:creationId xmlns:a16="http://schemas.microsoft.com/office/drawing/2014/main" xmlns="" id="{22486B1C-12C3-E044-B254-1374E6BCE153}"/>
              </a:ext>
            </a:extLst>
          </p:cNvPr>
          <p:cNvGrpSpPr>
            <a:grpSpLocks/>
          </p:cNvGrpSpPr>
          <p:nvPr/>
        </p:nvGrpSpPr>
        <p:grpSpPr bwMode="auto">
          <a:xfrm>
            <a:off x="6610542" y="4401806"/>
            <a:ext cx="4080985" cy="778319"/>
            <a:chOff x="3274841" y="5379363"/>
            <a:chExt cx="2420228" cy="698993"/>
          </a:xfrm>
        </p:grpSpPr>
        <p:sp>
          <p:nvSpPr>
            <p:cNvPr id="9" name="Line 27">
              <a:extLst>
                <a:ext uri="{FF2B5EF4-FFF2-40B4-BE49-F238E27FC236}">
                  <a16:creationId xmlns:a16="http://schemas.microsoft.com/office/drawing/2014/main" xmlns="" id="{5DF1F97A-2009-AC46-B50B-72D1147886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01218" y="5404765"/>
              <a:ext cx="0" cy="291662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x-none" sz="3733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0" name="Line 28">
              <a:extLst>
                <a:ext uri="{FF2B5EF4-FFF2-40B4-BE49-F238E27FC236}">
                  <a16:creationId xmlns:a16="http://schemas.microsoft.com/office/drawing/2014/main" xmlns="" id="{F7F0320B-09E0-E143-867C-AB03A655AC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3415" y="5379363"/>
              <a:ext cx="3" cy="317067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x-none" sz="3733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1" name="Line 30">
              <a:extLst>
                <a:ext uri="{FF2B5EF4-FFF2-40B4-BE49-F238E27FC236}">
                  <a16:creationId xmlns:a16="http://schemas.microsoft.com/office/drawing/2014/main" xmlns="" id="{FBF26E54-9615-1E47-AA1D-0BDC34535F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40342" y="5691304"/>
              <a:ext cx="3" cy="387052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x-none" sz="3733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xmlns="" id="{7F51D98A-2E1E-9A4D-BA72-FEA8203ACC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4841" y="5682809"/>
              <a:ext cx="2420228" cy="84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x-none" sz="3733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E8A613B-F349-F44D-83A3-F4DC54072F08}"/>
              </a:ext>
            </a:extLst>
          </p:cNvPr>
          <p:cNvGrpSpPr/>
          <p:nvPr/>
        </p:nvGrpSpPr>
        <p:grpSpPr>
          <a:xfrm>
            <a:off x="5125402" y="5186639"/>
            <a:ext cx="6929037" cy="1418228"/>
            <a:chOff x="3558729" y="4008852"/>
            <a:chExt cx="5196778" cy="1063671"/>
          </a:xfrm>
        </p:grpSpPr>
        <p:sp>
          <p:nvSpPr>
            <p:cNvPr id="7" name="Rectangle 22">
              <a:extLst>
                <a:ext uri="{FF2B5EF4-FFF2-40B4-BE49-F238E27FC236}">
                  <a16:creationId xmlns:a16="http://schemas.microsoft.com/office/drawing/2014/main" xmlns="" id="{C0DC0A9E-B0FD-E04D-9BA5-45583815F8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8729" y="4008852"/>
              <a:ext cx="5196778" cy="1063671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1219170" eaLnBrk="0" hangingPunct="0">
                <a:buClr>
                  <a:srgbClr val="000000"/>
                </a:buClr>
              </a:pPr>
              <a:r>
                <a:rPr lang="en-US" altLang="zh-CN" sz="3733" kern="0" dirty="0">
                  <a:solidFill>
                    <a:srgbClr val="FFFF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     </a:t>
              </a:r>
              <a:endParaRPr lang="en-US" altLang="zh-CN" sz="3733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35238A9-EBE8-2B44-97D4-BC448D917855}"/>
                </a:ext>
              </a:extLst>
            </p:cNvPr>
            <p:cNvSpPr/>
            <p:nvPr/>
          </p:nvSpPr>
          <p:spPr>
            <a:xfrm>
              <a:off x="4321203" y="4160240"/>
              <a:ext cx="3804665" cy="807913"/>
            </a:xfrm>
            <a:prstGeom prst="rect">
              <a:avLst/>
            </a:prstGeom>
            <a:ln w="57150">
              <a:noFill/>
            </a:ln>
          </p:spPr>
          <p:txBody>
            <a:bodyPr wrap="squar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altLang="zh-CN" sz="32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Thứ</a:t>
              </a:r>
              <a:r>
                <a:rPr lang="en-US" altLang="zh-CN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sử</a:t>
              </a:r>
              <a:r>
                <a:rPr lang="en-US" altLang="zh-CN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</a:t>
              </a:r>
              <a:r>
                <a:rPr lang="en-US" altLang="zh-CN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châu</a:t>
              </a:r>
              <a:endParaRPr lang="en-US" altLang="zh-CN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altLang="zh-CN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(</a:t>
              </a:r>
              <a:r>
                <a:rPr lang="en-US" altLang="zh-CN" sz="32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châu</a:t>
              </a:r>
              <a:r>
                <a:rPr lang="en-US" altLang="zh-CN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Hoan</a:t>
              </a:r>
              <a:r>
                <a:rPr lang="en-US" altLang="zh-CN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altLang="zh-CN" sz="32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châu</a:t>
              </a:r>
              <a:r>
                <a:rPr lang="en-US" altLang="zh-CN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Phong</a:t>
              </a:r>
              <a:r>
                <a:rPr lang="en-US" altLang="zh-CN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..)</a:t>
              </a:r>
              <a:endParaRPr lang="x-none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E523017-36DD-FE4E-9672-51F5D1C6B26D}"/>
              </a:ext>
            </a:extLst>
          </p:cNvPr>
          <p:cNvSpPr/>
          <p:nvPr/>
        </p:nvSpPr>
        <p:spPr>
          <a:xfrm>
            <a:off x="5364466" y="-80840"/>
            <a:ext cx="6933949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  <a:cs typeface="Arial"/>
                <a:sym typeface="Arial"/>
              </a:rPr>
              <a:t>Sơ</a:t>
            </a:r>
            <a:r>
              <a:rPr lang="en-US" sz="6400" kern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  <a:cs typeface="Arial"/>
                <a:sym typeface="Arial"/>
              </a:rPr>
              <a:t> </a:t>
            </a:r>
            <a:r>
              <a:rPr lang="en-US" sz="6400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  <a:cs typeface="Arial"/>
                <a:sym typeface="Arial"/>
              </a:rPr>
              <a:t>bộ</a:t>
            </a:r>
            <a:r>
              <a:rPr lang="en-US" sz="6400" kern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  <a:cs typeface="Arial"/>
                <a:sym typeface="Arial"/>
              </a:rPr>
              <a:t> </a:t>
            </a:r>
            <a:r>
              <a:rPr lang="en-US" sz="6400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  <a:cs typeface="Arial"/>
                <a:sym typeface="Arial"/>
              </a:rPr>
              <a:t>máy</a:t>
            </a:r>
            <a:r>
              <a:rPr lang="en-US" sz="6400" kern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  <a:cs typeface="Arial"/>
                <a:sym typeface="Arial"/>
              </a:rPr>
              <a:t> </a:t>
            </a:r>
            <a:r>
              <a:rPr lang="en-US" sz="6400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  <a:cs typeface="Arial"/>
                <a:sym typeface="Arial"/>
              </a:rPr>
              <a:t>thời</a:t>
            </a:r>
            <a:r>
              <a:rPr lang="en-US" sz="6400" kern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  <a:cs typeface="Arial"/>
                <a:sym typeface="Arial"/>
              </a:rPr>
              <a:t> </a:t>
            </a:r>
            <a:r>
              <a:rPr lang="en-US" sz="6400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  <a:cs typeface="Arial"/>
                <a:sym typeface="Arial"/>
              </a:rPr>
              <a:t>Ngô</a:t>
            </a:r>
            <a:endParaRPr lang="en-US" sz="6400" kern="0" dirty="0">
              <a:ln w="0"/>
              <a:gradFill>
                <a:gsLst>
                  <a:gs pos="0">
                    <a:srgbClr val="482400">
                      <a:lumMod val="50000"/>
                    </a:srgbClr>
                  </a:gs>
                  <a:gs pos="50000">
                    <a:srgbClr val="482400"/>
                  </a:gs>
                  <a:gs pos="100000">
                    <a:srgbClr val="48240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VN-Blenda Script" panose="02000804000000020003" pitchFamily="2" charset="0"/>
              <a:cs typeface="Arial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F0EF22E-CCDC-6C46-87F4-8B3A99743A9F}"/>
              </a:ext>
            </a:extLst>
          </p:cNvPr>
          <p:cNvSpPr/>
          <p:nvPr/>
        </p:nvSpPr>
        <p:spPr>
          <a:xfrm>
            <a:off x="202227" y="1203347"/>
            <a:ext cx="450878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 defTabSz="1219170">
              <a:buClr>
                <a:srgbClr val="000000"/>
              </a:buClr>
              <a:buFontTx/>
              <a:buChar char="-"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Bỏ chức Tiết độ sứ.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Trung ương: 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Vua đứng đầu triều đình, quyết định mọi việc, đặt ra chức quan văn, võ; quy định lễ nghi và sắc phục của quan lại.</a:t>
            </a:r>
          </a:p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+ </a:t>
            </a: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Địa phương: 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 các thứ sử coi giữ các châu. </a:t>
            </a:r>
          </a:p>
        </p:txBody>
      </p:sp>
      <p:grpSp>
        <p:nvGrpSpPr>
          <p:cNvPr id="24" name="Google Shape;149;p29">
            <a:extLst>
              <a:ext uri="{FF2B5EF4-FFF2-40B4-BE49-F238E27FC236}">
                <a16:creationId xmlns:a16="http://schemas.microsoft.com/office/drawing/2014/main" xmlns="" id="{A5A0113C-05DD-9946-9BED-664E2AF10AE3}"/>
              </a:ext>
            </a:extLst>
          </p:cNvPr>
          <p:cNvGrpSpPr/>
          <p:nvPr/>
        </p:nvGrpSpPr>
        <p:grpSpPr>
          <a:xfrm>
            <a:off x="22699" y="480711"/>
            <a:ext cx="5006944" cy="5896579"/>
            <a:chOff x="3013175" y="4489825"/>
            <a:chExt cx="1829000" cy="982850"/>
          </a:xfrm>
        </p:grpSpPr>
        <p:sp>
          <p:nvSpPr>
            <p:cNvPr id="25" name="Google Shape;150;p29">
              <a:extLst>
                <a:ext uri="{FF2B5EF4-FFF2-40B4-BE49-F238E27FC236}">
                  <a16:creationId xmlns:a16="http://schemas.microsoft.com/office/drawing/2014/main" xmlns="" id="{B59B78BF-F470-2B40-BEB0-79EE0982E246}"/>
                </a:ext>
              </a:extLst>
            </p:cNvPr>
            <p:cNvSpPr/>
            <p:nvPr/>
          </p:nvSpPr>
          <p:spPr>
            <a:xfrm>
              <a:off x="3053600" y="4530125"/>
              <a:ext cx="1748175" cy="902150"/>
            </a:xfrm>
            <a:custGeom>
              <a:avLst/>
              <a:gdLst/>
              <a:ahLst/>
              <a:cxnLst/>
              <a:rect l="l" t="t" r="r" b="b"/>
              <a:pathLst>
                <a:path w="69927" h="36086" extrusionOk="0">
                  <a:moveTo>
                    <a:pt x="222" y="206"/>
                  </a:moveTo>
                  <a:lnTo>
                    <a:pt x="56543" y="255"/>
                  </a:lnTo>
                  <a:lnTo>
                    <a:pt x="69665" y="268"/>
                  </a:lnTo>
                  <a:cubicBezTo>
                    <a:pt x="69661" y="5585"/>
                    <a:pt x="69657" y="10907"/>
                    <a:pt x="69653" y="16229"/>
                  </a:cubicBezTo>
                  <a:cubicBezTo>
                    <a:pt x="69649" y="22249"/>
                    <a:pt x="69632" y="28145"/>
                    <a:pt x="69706" y="33553"/>
                  </a:cubicBezTo>
                  <a:cubicBezTo>
                    <a:pt x="69724" y="34904"/>
                    <a:pt x="69753" y="35641"/>
                    <a:pt x="69784" y="35863"/>
                  </a:cubicBezTo>
                  <a:lnTo>
                    <a:pt x="69784" y="35863"/>
                  </a:lnTo>
                  <a:cubicBezTo>
                    <a:pt x="69729" y="35857"/>
                    <a:pt x="69545" y="35851"/>
                    <a:pt x="69300" y="35851"/>
                  </a:cubicBezTo>
                  <a:lnTo>
                    <a:pt x="34714" y="35880"/>
                  </a:lnTo>
                  <a:lnTo>
                    <a:pt x="201" y="35880"/>
                  </a:lnTo>
                  <a:cubicBezTo>
                    <a:pt x="209" y="24058"/>
                    <a:pt x="213" y="12216"/>
                    <a:pt x="222" y="346"/>
                  </a:cubicBezTo>
                  <a:lnTo>
                    <a:pt x="222" y="206"/>
                  </a:lnTo>
                  <a:close/>
                  <a:moveTo>
                    <a:pt x="17" y="1"/>
                  </a:moveTo>
                  <a:lnTo>
                    <a:pt x="17" y="8737"/>
                  </a:lnTo>
                  <a:cubicBezTo>
                    <a:pt x="12" y="17579"/>
                    <a:pt x="4" y="26775"/>
                    <a:pt x="0" y="36081"/>
                  </a:cubicBezTo>
                  <a:lnTo>
                    <a:pt x="18030" y="36085"/>
                  </a:lnTo>
                  <a:lnTo>
                    <a:pt x="35809" y="36065"/>
                  </a:lnTo>
                  <a:cubicBezTo>
                    <a:pt x="47540" y="36036"/>
                    <a:pt x="58960" y="35983"/>
                    <a:pt x="69550" y="35876"/>
                  </a:cubicBezTo>
                  <a:cubicBezTo>
                    <a:pt x="69680" y="35875"/>
                    <a:pt x="69755" y="35872"/>
                    <a:pt x="69785" y="35869"/>
                  </a:cubicBezTo>
                  <a:lnTo>
                    <a:pt x="69785" y="35869"/>
                  </a:lnTo>
                  <a:cubicBezTo>
                    <a:pt x="69792" y="35913"/>
                    <a:pt x="69798" y="35935"/>
                    <a:pt x="69805" y="35935"/>
                  </a:cubicBezTo>
                  <a:cubicBezTo>
                    <a:pt x="69865" y="35935"/>
                    <a:pt x="69926" y="34067"/>
                    <a:pt x="69924" y="31046"/>
                  </a:cubicBezTo>
                  <a:cubicBezTo>
                    <a:pt x="69924" y="20706"/>
                    <a:pt x="69924" y="10362"/>
                    <a:pt x="69920" y="13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51;p29">
              <a:extLst>
                <a:ext uri="{FF2B5EF4-FFF2-40B4-BE49-F238E27FC236}">
                  <a16:creationId xmlns:a16="http://schemas.microsoft.com/office/drawing/2014/main" xmlns="" id="{879A5DE6-8B28-0746-8EAB-90ACBCAB9CA8}"/>
                </a:ext>
              </a:extLst>
            </p:cNvPr>
            <p:cNvSpPr/>
            <p:nvPr/>
          </p:nvSpPr>
          <p:spPr>
            <a:xfrm>
              <a:off x="3013175" y="4491050"/>
              <a:ext cx="1829000" cy="981625"/>
            </a:xfrm>
            <a:custGeom>
              <a:avLst/>
              <a:gdLst/>
              <a:ahLst/>
              <a:cxnLst/>
              <a:rect l="l" t="t" r="r" b="b"/>
              <a:pathLst>
                <a:path w="73160" h="39265" extrusionOk="0">
                  <a:moveTo>
                    <a:pt x="222" y="202"/>
                  </a:moveTo>
                  <a:lnTo>
                    <a:pt x="59978" y="255"/>
                  </a:lnTo>
                  <a:lnTo>
                    <a:pt x="72903" y="263"/>
                  </a:lnTo>
                  <a:lnTo>
                    <a:pt x="72891" y="18211"/>
                  </a:lnTo>
                  <a:cubicBezTo>
                    <a:pt x="72887" y="24596"/>
                    <a:pt x="72866" y="30853"/>
                    <a:pt x="72940" y="36585"/>
                  </a:cubicBezTo>
                  <a:cubicBezTo>
                    <a:pt x="72957" y="38029"/>
                    <a:pt x="72986" y="38812"/>
                    <a:pt x="73017" y="39040"/>
                  </a:cubicBezTo>
                  <a:lnTo>
                    <a:pt x="73017" y="39040"/>
                  </a:lnTo>
                  <a:cubicBezTo>
                    <a:pt x="72960" y="39035"/>
                    <a:pt x="72763" y="39031"/>
                    <a:pt x="72501" y="39031"/>
                  </a:cubicBezTo>
                  <a:lnTo>
                    <a:pt x="36314" y="39056"/>
                  </a:lnTo>
                  <a:lnTo>
                    <a:pt x="206" y="39056"/>
                  </a:lnTo>
                  <a:cubicBezTo>
                    <a:pt x="210" y="26184"/>
                    <a:pt x="218" y="13283"/>
                    <a:pt x="222" y="358"/>
                  </a:cubicBezTo>
                  <a:lnTo>
                    <a:pt x="222" y="202"/>
                  </a:lnTo>
                  <a:close/>
                  <a:moveTo>
                    <a:pt x="17" y="1"/>
                  </a:moveTo>
                  <a:lnTo>
                    <a:pt x="17" y="9258"/>
                  </a:lnTo>
                  <a:cubicBezTo>
                    <a:pt x="13" y="18954"/>
                    <a:pt x="9" y="29048"/>
                    <a:pt x="0" y="39261"/>
                  </a:cubicBezTo>
                  <a:lnTo>
                    <a:pt x="18871" y="39265"/>
                  </a:lnTo>
                  <a:lnTo>
                    <a:pt x="37471" y="39240"/>
                  </a:lnTo>
                  <a:cubicBezTo>
                    <a:pt x="49744" y="39216"/>
                    <a:pt x="61681" y="39158"/>
                    <a:pt x="72768" y="39051"/>
                  </a:cubicBezTo>
                  <a:cubicBezTo>
                    <a:pt x="72906" y="39050"/>
                    <a:pt x="72986" y="39048"/>
                    <a:pt x="73017" y="39046"/>
                  </a:cubicBezTo>
                  <a:lnTo>
                    <a:pt x="73017" y="39046"/>
                  </a:lnTo>
                  <a:cubicBezTo>
                    <a:pt x="73024" y="39090"/>
                    <a:pt x="73030" y="39112"/>
                    <a:pt x="73036" y="39112"/>
                  </a:cubicBezTo>
                  <a:cubicBezTo>
                    <a:pt x="73097" y="39112"/>
                    <a:pt x="73160" y="37131"/>
                    <a:pt x="73157" y="33926"/>
                  </a:cubicBezTo>
                  <a:cubicBezTo>
                    <a:pt x="73157" y="22626"/>
                    <a:pt x="73157" y="11321"/>
                    <a:pt x="73153" y="9"/>
                  </a:cubicBezTo>
                  <a:lnTo>
                    <a:pt x="17" y="1"/>
                  </a:lnTo>
                  <a:close/>
                </a:path>
              </a:pathLst>
            </a:custGeom>
            <a:solidFill>
              <a:srgbClr val="5D3D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52;p29">
              <a:extLst>
                <a:ext uri="{FF2B5EF4-FFF2-40B4-BE49-F238E27FC236}">
                  <a16:creationId xmlns:a16="http://schemas.microsoft.com/office/drawing/2014/main" xmlns="" id="{E4BCF290-E7F0-DF4F-84F8-9432222E85DC}"/>
                </a:ext>
              </a:extLst>
            </p:cNvPr>
            <p:cNvSpPr/>
            <p:nvPr/>
          </p:nvSpPr>
          <p:spPr>
            <a:xfrm>
              <a:off x="4800975" y="5395600"/>
              <a:ext cx="4725" cy="3775"/>
            </a:xfrm>
            <a:custGeom>
              <a:avLst/>
              <a:gdLst/>
              <a:ahLst/>
              <a:cxnLst/>
              <a:rect l="l" t="t" r="r" b="b"/>
              <a:pathLst>
                <a:path w="189" h="151" extrusionOk="0">
                  <a:moveTo>
                    <a:pt x="42" y="1"/>
                  </a:moveTo>
                  <a:cubicBezTo>
                    <a:pt x="32" y="1"/>
                    <a:pt x="23" y="7"/>
                    <a:pt x="12" y="26"/>
                  </a:cubicBezTo>
                  <a:cubicBezTo>
                    <a:pt x="8" y="42"/>
                    <a:pt x="4" y="55"/>
                    <a:pt x="0" y="71"/>
                  </a:cubicBezTo>
                  <a:cubicBezTo>
                    <a:pt x="9" y="121"/>
                    <a:pt x="18" y="150"/>
                    <a:pt x="28" y="150"/>
                  </a:cubicBezTo>
                  <a:cubicBezTo>
                    <a:pt x="32" y="150"/>
                    <a:pt x="37" y="146"/>
                    <a:pt x="41" y="137"/>
                  </a:cubicBezTo>
                  <a:cubicBezTo>
                    <a:pt x="50" y="120"/>
                    <a:pt x="57" y="110"/>
                    <a:pt x="64" y="110"/>
                  </a:cubicBezTo>
                  <a:cubicBezTo>
                    <a:pt x="71" y="110"/>
                    <a:pt x="78" y="119"/>
                    <a:pt x="86" y="137"/>
                  </a:cubicBezTo>
                  <a:cubicBezTo>
                    <a:pt x="90" y="146"/>
                    <a:pt x="95" y="151"/>
                    <a:pt x="100" y="151"/>
                  </a:cubicBezTo>
                  <a:cubicBezTo>
                    <a:pt x="105" y="151"/>
                    <a:pt x="111" y="145"/>
                    <a:pt x="115" y="137"/>
                  </a:cubicBezTo>
                  <a:cubicBezTo>
                    <a:pt x="122" y="127"/>
                    <a:pt x="130" y="119"/>
                    <a:pt x="139" y="119"/>
                  </a:cubicBezTo>
                  <a:cubicBezTo>
                    <a:pt x="146" y="119"/>
                    <a:pt x="153" y="124"/>
                    <a:pt x="160" y="137"/>
                  </a:cubicBezTo>
                  <a:cubicBezTo>
                    <a:pt x="163" y="143"/>
                    <a:pt x="166" y="146"/>
                    <a:pt x="169" y="146"/>
                  </a:cubicBezTo>
                  <a:cubicBezTo>
                    <a:pt x="174" y="146"/>
                    <a:pt x="179" y="136"/>
                    <a:pt x="185" y="112"/>
                  </a:cubicBezTo>
                  <a:cubicBezTo>
                    <a:pt x="189" y="87"/>
                    <a:pt x="189" y="59"/>
                    <a:pt x="185" y="34"/>
                  </a:cubicBezTo>
                  <a:cubicBezTo>
                    <a:pt x="181" y="30"/>
                    <a:pt x="177" y="26"/>
                    <a:pt x="177" y="26"/>
                  </a:cubicBezTo>
                  <a:cubicBezTo>
                    <a:pt x="175" y="26"/>
                    <a:pt x="174" y="26"/>
                    <a:pt x="172" y="26"/>
                  </a:cubicBezTo>
                  <a:cubicBezTo>
                    <a:pt x="146" y="26"/>
                    <a:pt x="122" y="2"/>
                    <a:pt x="99" y="2"/>
                  </a:cubicBezTo>
                  <a:cubicBezTo>
                    <a:pt x="91" y="2"/>
                    <a:pt x="82" y="5"/>
                    <a:pt x="74" y="14"/>
                  </a:cubicBezTo>
                  <a:cubicBezTo>
                    <a:pt x="72" y="14"/>
                    <a:pt x="71" y="15"/>
                    <a:pt x="70" y="15"/>
                  </a:cubicBezTo>
                  <a:cubicBezTo>
                    <a:pt x="64" y="15"/>
                    <a:pt x="61" y="9"/>
                    <a:pt x="58" y="5"/>
                  </a:cubicBezTo>
                  <a:cubicBezTo>
                    <a:pt x="52" y="2"/>
                    <a:pt x="47" y="1"/>
                    <a:pt x="4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3;p29">
              <a:extLst>
                <a:ext uri="{FF2B5EF4-FFF2-40B4-BE49-F238E27FC236}">
                  <a16:creationId xmlns:a16="http://schemas.microsoft.com/office/drawing/2014/main" xmlns="" id="{E30560DE-DFE8-FD49-A815-273784D23C77}"/>
                </a:ext>
              </a:extLst>
            </p:cNvPr>
            <p:cNvSpPr/>
            <p:nvPr/>
          </p:nvSpPr>
          <p:spPr>
            <a:xfrm>
              <a:off x="4810300" y="5395425"/>
              <a:ext cx="3100" cy="3825"/>
            </a:xfrm>
            <a:custGeom>
              <a:avLst/>
              <a:gdLst/>
              <a:ahLst/>
              <a:cxnLst/>
              <a:rect l="l" t="t" r="r" b="b"/>
              <a:pathLst>
                <a:path w="124" h="153" extrusionOk="0">
                  <a:moveTo>
                    <a:pt x="87" y="0"/>
                  </a:moveTo>
                  <a:lnTo>
                    <a:pt x="17" y="12"/>
                  </a:lnTo>
                  <a:lnTo>
                    <a:pt x="13" y="12"/>
                  </a:lnTo>
                  <a:cubicBezTo>
                    <a:pt x="5" y="16"/>
                    <a:pt x="0" y="33"/>
                    <a:pt x="0" y="70"/>
                  </a:cubicBezTo>
                  <a:cubicBezTo>
                    <a:pt x="0" y="107"/>
                    <a:pt x="5" y="144"/>
                    <a:pt x="13" y="144"/>
                  </a:cubicBezTo>
                  <a:cubicBezTo>
                    <a:pt x="19" y="147"/>
                    <a:pt x="31" y="153"/>
                    <a:pt x="42" y="153"/>
                  </a:cubicBezTo>
                  <a:cubicBezTo>
                    <a:pt x="45" y="153"/>
                    <a:pt x="47" y="153"/>
                    <a:pt x="50" y="152"/>
                  </a:cubicBezTo>
                  <a:cubicBezTo>
                    <a:pt x="59" y="146"/>
                    <a:pt x="70" y="121"/>
                    <a:pt x="81" y="121"/>
                  </a:cubicBezTo>
                  <a:cubicBezTo>
                    <a:pt x="84" y="121"/>
                    <a:pt x="88" y="124"/>
                    <a:pt x="91" y="131"/>
                  </a:cubicBezTo>
                  <a:cubicBezTo>
                    <a:pt x="92" y="133"/>
                    <a:pt x="92" y="134"/>
                    <a:pt x="93" y="134"/>
                  </a:cubicBezTo>
                  <a:cubicBezTo>
                    <a:pt x="98" y="134"/>
                    <a:pt x="104" y="121"/>
                    <a:pt x="107" y="111"/>
                  </a:cubicBezTo>
                  <a:cubicBezTo>
                    <a:pt x="119" y="90"/>
                    <a:pt x="124" y="70"/>
                    <a:pt x="119" y="45"/>
                  </a:cubicBezTo>
                  <a:cubicBezTo>
                    <a:pt x="119" y="8"/>
                    <a:pt x="111" y="0"/>
                    <a:pt x="107" y="0"/>
                  </a:cubicBezTo>
                  <a:cubicBezTo>
                    <a:pt x="99" y="0"/>
                    <a:pt x="91" y="0"/>
                    <a:pt x="87" y="4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54;p29">
              <a:extLst>
                <a:ext uri="{FF2B5EF4-FFF2-40B4-BE49-F238E27FC236}">
                  <a16:creationId xmlns:a16="http://schemas.microsoft.com/office/drawing/2014/main" xmlns="" id="{16C79EB8-CD7E-734B-8324-A580251DCE4D}"/>
                </a:ext>
              </a:extLst>
            </p:cNvPr>
            <p:cNvSpPr/>
            <p:nvPr/>
          </p:nvSpPr>
          <p:spPr>
            <a:xfrm>
              <a:off x="4813475" y="5395625"/>
              <a:ext cx="1575" cy="2675"/>
            </a:xfrm>
            <a:custGeom>
              <a:avLst/>
              <a:gdLst/>
              <a:ahLst/>
              <a:cxnLst/>
              <a:rect l="l" t="t" r="r" b="b"/>
              <a:pathLst>
                <a:path w="63" h="107" extrusionOk="0">
                  <a:moveTo>
                    <a:pt x="26" y="0"/>
                  </a:moveTo>
                  <a:cubicBezTo>
                    <a:pt x="15" y="0"/>
                    <a:pt x="8" y="3"/>
                    <a:pt x="1" y="70"/>
                  </a:cubicBezTo>
                  <a:cubicBezTo>
                    <a:pt x="13" y="95"/>
                    <a:pt x="25" y="107"/>
                    <a:pt x="36" y="107"/>
                  </a:cubicBezTo>
                  <a:cubicBezTo>
                    <a:pt x="43" y="107"/>
                    <a:pt x="50" y="102"/>
                    <a:pt x="58" y="95"/>
                  </a:cubicBezTo>
                  <a:cubicBezTo>
                    <a:pt x="58" y="82"/>
                    <a:pt x="62" y="70"/>
                    <a:pt x="62" y="58"/>
                  </a:cubicBezTo>
                  <a:cubicBezTo>
                    <a:pt x="62" y="45"/>
                    <a:pt x="58" y="33"/>
                    <a:pt x="58" y="21"/>
                  </a:cubicBezTo>
                  <a:cubicBezTo>
                    <a:pt x="46" y="8"/>
                    <a:pt x="38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55;p29">
              <a:extLst>
                <a:ext uri="{FF2B5EF4-FFF2-40B4-BE49-F238E27FC236}">
                  <a16:creationId xmlns:a16="http://schemas.microsoft.com/office/drawing/2014/main" xmlns="" id="{9F6EA36D-DBA5-CC43-9F40-1B5BF568EB13}"/>
                </a:ext>
              </a:extLst>
            </p:cNvPr>
            <p:cNvSpPr/>
            <p:nvPr/>
          </p:nvSpPr>
          <p:spPr>
            <a:xfrm>
              <a:off x="4815225" y="5395350"/>
              <a:ext cx="1250" cy="3250"/>
            </a:xfrm>
            <a:custGeom>
              <a:avLst/>
              <a:gdLst/>
              <a:ahLst/>
              <a:cxnLst/>
              <a:rect l="l" t="t" r="r" b="b"/>
              <a:pathLst>
                <a:path w="50" h="130" extrusionOk="0">
                  <a:moveTo>
                    <a:pt x="30" y="1"/>
                  </a:moveTo>
                  <a:cubicBezTo>
                    <a:pt x="19" y="1"/>
                    <a:pt x="10" y="20"/>
                    <a:pt x="0" y="69"/>
                  </a:cubicBezTo>
                  <a:cubicBezTo>
                    <a:pt x="11" y="107"/>
                    <a:pt x="19" y="130"/>
                    <a:pt x="29" y="130"/>
                  </a:cubicBezTo>
                  <a:cubicBezTo>
                    <a:pt x="34" y="130"/>
                    <a:pt x="39" y="122"/>
                    <a:pt x="46" y="106"/>
                  </a:cubicBezTo>
                  <a:cubicBezTo>
                    <a:pt x="50" y="89"/>
                    <a:pt x="50" y="69"/>
                    <a:pt x="50" y="52"/>
                  </a:cubicBezTo>
                  <a:cubicBezTo>
                    <a:pt x="50" y="36"/>
                    <a:pt x="46" y="19"/>
                    <a:pt x="41" y="7"/>
                  </a:cubicBezTo>
                  <a:cubicBezTo>
                    <a:pt x="37" y="3"/>
                    <a:pt x="33" y="1"/>
                    <a:pt x="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56;p29">
              <a:extLst>
                <a:ext uri="{FF2B5EF4-FFF2-40B4-BE49-F238E27FC236}">
                  <a16:creationId xmlns:a16="http://schemas.microsoft.com/office/drawing/2014/main" xmlns="" id="{01E5D567-E798-B64A-96F0-35ADC487298A}"/>
                </a:ext>
              </a:extLst>
            </p:cNvPr>
            <p:cNvSpPr/>
            <p:nvPr/>
          </p:nvSpPr>
          <p:spPr>
            <a:xfrm>
              <a:off x="4807625" y="5395850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18" y="0"/>
                  </a:moveTo>
                  <a:cubicBezTo>
                    <a:pt x="13" y="0"/>
                    <a:pt x="9" y="18"/>
                    <a:pt x="1" y="53"/>
                  </a:cubicBezTo>
                  <a:cubicBezTo>
                    <a:pt x="1" y="102"/>
                    <a:pt x="9" y="131"/>
                    <a:pt x="17" y="135"/>
                  </a:cubicBezTo>
                  <a:cubicBezTo>
                    <a:pt x="18" y="135"/>
                    <a:pt x="18" y="135"/>
                    <a:pt x="19" y="135"/>
                  </a:cubicBezTo>
                  <a:cubicBezTo>
                    <a:pt x="27" y="135"/>
                    <a:pt x="34" y="110"/>
                    <a:pt x="38" y="53"/>
                  </a:cubicBezTo>
                  <a:cubicBezTo>
                    <a:pt x="27" y="18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57;p29">
              <a:extLst>
                <a:ext uri="{FF2B5EF4-FFF2-40B4-BE49-F238E27FC236}">
                  <a16:creationId xmlns:a16="http://schemas.microsoft.com/office/drawing/2014/main" xmlns="" id="{839F434D-89A0-9C47-9B8D-36B0499D8449}"/>
                </a:ext>
              </a:extLst>
            </p:cNvPr>
            <p:cNvSpPr/>
            <p:nvPr/>
          </p:nvSpPr>
          <p:spPr>
            <a:xfrm>
              <a:off x="4808975" y="5395925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21" y="1"/>
                  </a:moveTo>
                  <a:cubicBezTo>
                    <a:pt x="8" y="1"/>
                    <a:pt x="4" y="25"/>
                    <a:pt x="4" y="58"/>
                  </a:cubicBezTo>
                  <a:cubicBezTo>
                    <a:pt x="0" y="83"/>
                    <a:pt x="4" y="111"/>
                    <a:pt x="21" y="136"/>
                  </a:cubicBezTo>
                  <a:cubicBezTo>
                    <a:pt x="21" y="136"/>
                    <a:pt x="22" y="136"/>
                    <a:pt x="22" y="136"/>
                  </a:cubicBezTo>
                  <a:cubicBezTo>
                    <a:pt x="30" y="136"/>
                    <a:pt x="37" y="109"/>
                    <a:pt x="37" y="70"/>
                  </a:cubicBezTo>
                  <a:cubicBezTo>
                    <a:pt x="41" y="58"/>
                    <a:pt x="37" y="42"/>
                    <a:pt x="37" y="29"/>
                  </a:cubicBezTo>
                  <a:cubicBezTo>
                    <a:pt x="33" y="21"/>
                    <a:pt x="29" y="9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58;p29">
              <a:extLst>
                <a:ext uri="{FF2B5EF4-FFF2-40B4-BE49-F238E27FC236}">
                  <a16:creationId xmlns:a16="http://schemas.microsoft.com/office/drawing/2014/main" xmlns="" id="{38B9147F-E3D3-4D4C-858D-452F3835F221}"/>
                </a:ext>
              </a:extLst>
            </p:cNvPr>
            <p:cNvSpPr/>
            <p:nvPr/>
          </p:nvSpPr>
          <p:spPr>
            <a:xfrm>
              <a:off x="4806400" y="5395725"/>
              <a:ext cx="950" cy="3075"/>
            </a:xfrm>
            <a:custGeom>
              <a:avLst/>
              <a:gdLst/>
              <a:ahLst/>
              <a:cxnLst/>
              <a:rect l="l" t="t" r="r" b="b"/>
              <a:pathLst>
                <a:path w="38" h="123" extrusionOk="0">
                  <a:moveTo>
                    <a:pt x="17" y="0"/>
                  </a:moveTo>
                  <a:cubicBezTo>
                    <a:pt x="13" y="9"/>
                    <a:pt x="9" y="21"/>
                    <a:pt x="5" y="33"/>
                  </a:cubicBezTo>
                  <a:cubicBezTo>
                    <a:pt x="1" y="50"/>
                    <a:pt x="1" y="66"/>
                    <a:pt x="5" y="82"/>
                  </a:cubicBezTo>
                  <a:cubicBezTo>
                    <a:pt x="7" y="108"/>
                    <a:pt x="15" y="123"/>
                    <a:pt x="22" y="123"/>
                  </a:cubicBezTo>
                  <a:cubicBezTo>
                    <a:pt x="26" y="123"/>
                    <a:pt x="30" y="118"/>
                    <a:pt x="33" y="107"/>
                  </a:cubicBezTo>
                  <a:cubicBezTo>
                    <a:pt x="33" y="82"/>
                    <a:pt x="37" y="62"/>
                    <a:pt x="37" y="41"/>
                  </a:cubicBezTo>
                  <a:cubicBezTo>
                    <a:pt x="37" y="29"/>
                    <a:pt x="33" y="21"/>
                    <a:pt x="29" y="9"/>
                  </a:cubicBezTo>
                  <a:cubicBezTo>
                    <a:pt x="25" y="4"/>
                    <a:pt x="21" y="4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59;p29">
              <a:extLst>
                <a:ext uri="{FF2B5EF4-FFF2-40B4-BE49-F238E27FC236}">
                  <a16:creationId xmlns:a16="http://schemas.microsoft.com/office/drawing/2014/main" xmlns="" id="{FDB48815-7B0D-9A42-BB22-B589829A8CA3}"/>
                </a:ext>
              </a:extLst>
            </p:cNvPr>
            <p:cNvSpPr/>
            <p:nvPr/>
          </p:nvSpPr>
          <p:spPr>
            <a:xfrm>
              <a:off x="4806925" y="5434200"/>
              <a:ext cx="9350" cy="4400"/>
            </a:xfrm>
            <a:custGeom>
              <a:avLst/>
              <a:gdLst/>
              <a:ahLst/>
              <a:cxnLst/>
              <a:rect l="l" t="t" r="r" b="b"/>
              <a:pathLst>
                <a:path w="374" h="176" extrusionOk="0">
                  <a:moveTo>
                    <a:pt x="357" y="0"/>
                  </a:moveTo>
                  <a:cubicBezTo>
                    <a:pt x="328" y="0"/>
                    <a:pt x="295" y="0"/>
                    <a:pt x="271" y="4"/>
                  </a:cubicBezTo>
                  <a:cubicBezTo>
                    <a:pt x="213" y="16"/>
                    <a:pt x="160" y="29"/>
                    <a:pt x="111" y="45"/>
                  </a:cubicBezTo>
                  <a:cubicBezTo>
                    <a:pt x="99" y="49"/>
                    <a:pt x="85" y="51"/>
                    <a:pt x="72" y="51"/>
                  </a:cubicBezTo>
                  <a:cubicBezTo>
                    <a:pt x="60" y="51"/>
                    <a:pt x="47" y="49"/>
                    <a:pt x="37" y="45"/>
                  </a:cubicBezTo>
                  <a:cubicBezTo>
                    <a:pt x="21" y="45"/>
                    <a:pt x="8" y="45"/>
                    <a:pt x="0" y="90"/>
                  </a:cubicBezTo>
                  <a:cubicBezTo>
                    <a:pt x="4" y="156"/>
                    <a:pt x="12" y="156"/>
                    <a:pt x="21" y="164"/>
                  </a:cubicBezTo>
                  <a:cubicBezTo>
                    <a:pt x="26" y="170"/>
                    <a:pt x="32" y="176"/>
                    <a:pt x="38" y="176"/>
                  </a:cubicBezTo>
                  <a:cubicBezTo>
                    <a:pt x="40" y="176"/>
                    <a:pt x="43" y="175"/>
                    <a:pt x="45" y="172"/>
                  </a:cubicBezTo>
                  <a:cubicBezTo>
                    <a:pt x="55" y="162"/>
                    <a:pt x="65" y="159"/>
                    <a:pt x="74" y="159"/>
                  </a:cubicBezTo>
                  <a:cubicBezTo>
                    <a:pt x="83" y="159"/>
                    <a:pt x="92" y="162"/>
                    <a:pt x="103" y="164"/>
                  </a:cubicBezTo>
                  <a:cubicBezTo>
                    <a:pt x="107" y="166"/>
                    <a:pt x="111" y="167"/>
                    <a:pt x="115" y="167"/>
                  </a:cubicBezTo>
                  <a:cubicBezTo>
                    <a:pt x="127" y="167"/>
                    <a:pt x="140" y="160"/>
                    <a:pt x="152" y="160"/>
                  </a:cubicBezTo>
                  <a:lnTo>
                    <a:pt x="263" y="144"/>
                  </a:lnTo>
                  <a:cubicBezTo>
                    <a:pt x="271" y="140"/>
                    <a:pt x="275" y="140"/>
                    <a:pt x="283" y="135"/>
                  </a:cubicBezTo>
                  <a:cubicBezTo>
                    <a:pt x="292" y="131"/>
                    <a:pt x="301" y="123"/>
                    <a:pt x="310" y="123"/>
                  </a:cubicBezTo>
                  <a:cubicBezTo>
                    <a:pt x="317" y="123"/>
                    <a:pt x="325" y="129"/>
                    <a:pt x="332" y="148"/>
                  </a:cubicBezTo>
                  <a:cubicBezTo>
                    <a:pt x="338" y="159"/>
                    <a:pt x="343" y="164"/>
                    <a:pt x="347" y="164"/>
                  </a:cubicBezTo>
                  <a:cubicBezTo>
                    <a:pt x="357" y="164"/>
                    <a:pt x="363" y="130"/>
                    <a:pt x="369" y="82"/>
                  </a:cubicBezTo>
                  <a:cubicBezTo>
                    <a:pt x="373" y="57"/>
                    <a:pt x="369" y="33"/>
                    <a:pt x="361" y="4"/>
                  </a:cubicBezTo>
                  <a:cubicBezTo>
                    <a:pt x="361" y="4"/>
                    <a:pt x="357" y="0"/>
                    <a:pt x="35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60;p29">
              <a:extLst>
                <a:ext uri="{FF2B5EF4-FFF2-40B4-BE49-F238E27FC236}">
                  <a16:creationId xmlns:a16="http://schemas.microsoft.com/office/drawing/2014/main" xmlns="" id="{FA2CBEA4-A097-0045-B087-B6021E4EF1C2}"/>
                </a:ext>
              </a:extLst>
            </p:cNvPr>
            <p:cNvSpPr/>
            <p:nvPr/>
          </p:nvSpPr>
          <p:spPr>
            <a:xfrm>
              <a:off x="4816250" y="5433975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5" y="0"/>
                  </a:moveTo>
                  <a:cubicBezTo>
                    <a:pt x="17" y="0"/>
                    <a:pt x="9" y="14"/>
                    <a:pt x="0" y="50"/>
                  </a:cubicBezTo>
                  <a:cubicBezTo>
                    <a:pt x="6" y="119"/>
                    <a:pt x="15" y="136"/>
                    <a:pt x="24" y="136"/>
                  </a:cubicBezTo>
                  <a:cubicBezTo>
                    <a:pt x="29" y="136"/>
                    <a:pt x="33" y="132"/>
                    <a:pt x="37" y="128"/>
                  </a:cubicBezTo>
                  <a:cubicBezTo>
                    <a:pt x="50" y="116"/>
                    <a:pt x="50" y="91"/>
                    <a:pt x="50" y="34"/>
                  </a:cubicBezTo>
                  <a:cubicBezTo>
                    <a:pt x="41" y="1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61;p29">
              <a:extLst>
                <a:ext uri="{FF2B5EF4-FFF2-40B4-BE49-F238E27FC236}">
                  <a16:creationId xmlns:a16="http://schemas.microsoft.com/office/drawing/2014/main" xmlns="" id="{F496858F-AF63-9548-BF78-896F0122ECEC}"/>
                </a:ext>
              </a:extLst>
            </p:cNvPr>
            <p:cNvSpPr/>
            <p:nvPr/>
          </p:nvSpPr>
          <p:spPr>
            <a:xfrm>
              <a:off x="4818000" y="5434525"/>
              <a:ext cx="1250" cy="3325"/>
            </a:xfrm>
            <a:custGeom>
              <a:avLst/>
              <a:gdLst/>
              <a:ahLst/>
              <a:cxnLst/>
              <a:rect l="l" t="t" r="r" b="b"/>
              <a:pathLst>
                <a:path w="50" h="133" extrusionOk="0">
                  <a:moveTo>
                    <a:pt x="27" y="0"/>
                  </a:moveTo>
                  <a:cubicBezTo>
                    <a:pt x="21" y="0"/>
                    <a:pt x="15" y="8"/>
                    <a:pt x="8" y="12"/>
                  </a:cubicBezTo>
                  <a:cubicBezTo>
                    <a:pt x="4" y="36"/>
                    <a:pt x="0" y="57"/>
                    <a:pt x="8" y="81"/>
                  </a:cubicBezTo>
                  <a:cubicBezTo>
                    <a:pt x="12" y="110"/>
                    <a:pt x="19" y="132"/>
                    <a:pt x="26" y="132"/>
                  </a:cubicBezTo>
                  <a:cubicBezTo>
                    <a:pt x="27" y="132"/>
                    <a:pt x="28" y="132"/>
                    <a:pt x="29" y="131"/>
                  </a:cubicBezTo>
                  <a:cubicBezTo>
                    <a:pt x="41" y="122"/>
                    <a:pt x="45" y="86"/>
                    <a:pt x="49" y="32"/>
                  </a:cubicBezTo>
                  <a:cubicBezTo>
                    <a:pt x="41" y="8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62;p29">
              <a:extLst>
                <a:ext uri="{FF2B5EF4-FFF2-40B4-BE49-F238E27FC236}">
                  <a16:creationId xmlns:a16="http://schemas.microsoft.com/office/drawing/2014/main" xmlns="" id="{2E3040FF-CD7E-4247-B5D8-3258DD932FC0}"/>
                </a:ext>
              </a:extLst>
            </p:cNvPr>
            <p:cNvSpPr/>
            <p:nvPr/>
          </p:nvSpPr>
          <p:spPr>
            <a:xfrm>
              <a:off x="4802400" y="5435400"/>
              <a:ext cx="750" cy="2600"/>
            </a:xfrm>
            <a:custGeom>
              <a:avLst/>
              <a:gdLst/>
              <a:ahLst/>
              <a:cxnLst/>
              <a:rect l="l" t="t" r="r" b="b"/>
              <a:pathLst>
                <a:path w="30" h="104" extrusionOk="0">
                  <a:moveTo>
                    <a:pt x="19" y="0"/>
                  </a:moveTo>
                  <a:cubicBezTo>
                    <a:pt x="18" y="0"/>
                    <a:pt x="17" y="1"/>
                    <a:pt x="17" y="1"/>
                  </a:cubicBezTo>
                  <a:cubicBezTo>
                    <a:pt x="13" y="1"/>
                    <a:pt x="5" y="1"/>
                    <a:pt x="1" y="30"/>
                  </a:cubicBezTo>
                  <a:cubicBezTo>
                    <a:pt x="1" y="51"/>
                    <a:pt x="5" y="75"/>
                    <a:pt x="5" y="104"/>
                  </a:cubicBezTo>
                  <a:cubicBezTo>
                    <a:pt x="13" y="96"/>
                    <a:pt x="21" y="96"/>
                    <a:pt x="25" y="87"/>
                  </a:cubicBezTo>
                  <a:cubicBezTo>
                    <a:pt x="29" y="75"/>
                    <a:pt x="29" y="63"/>
                    <a:pt x="29" y="51"/>
                  </a:cubicBezTo>
                  <a:cubicBezTo>
                    <a:pt x="29" y="34"/>
                    <a:pt x="29" y="22"/>
                    <a:pt x="25" y="5"/>
                  </a:cubicBezTo>
                  <a:cubicBezTo>
                    <a:pt x="23" y="1"/>
                    <a:pt x="21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63;p29">
              <a:extLst>
                <a:ext uri="{FF2B5EF4-FFF2-40B4-BE49-F238E27FC236}">
                  <a16:creationId xmlns:a16="http://schemas.microsoft.com/office/drawing/2014/main" xmlns="" id="{AFA3ECF9-5469-B64D-8F9B-5A105865EAF0}"/>
                </a:ext>
              </a:extLst>
            </p:cNvPr>
            <p:cNvSpPr/>
            <p:nvPr/>
          </p:nvSpPr>
          <p:spPr>
            <a:xfrm>
              <a:off x="4812975" y="5355775"/>
              <a:ext cx="15000" cy="5650"/>
            </a:xfrm>
            <a:custGeom>
              <a:avLst/>
              <a:gdLst/>
              <a:ahLst/>
              <a:cxnLst/>
              <a:rect l="l" t="t" r="r" b="b"/>
              <a:pathLst>
                <a:path w="600" h="226" extrusionOk="0">
                  <a:moveTo>
                    <a:pt x="514" y="0"/>
                  </a:moveTo>
                  <a:cubicBezTo>
                    <a:pt x="507" y="0"/>
                    <a:pt x="499" y="21"/>
                    <a:pt x="488" y="64"/>
                  </a:cubicBezTo>
                  <a:cubicBezTo>
                    <a:pt x="477" y="17"/>
                    <a:pt x="465" y="8"/>
                    <a:pt x="452" y="8"/>
                  </a:cubicBezTo>
                  <a:cubicBezTo>
                    <a:pt x="444" y="8"/>
                    <a:pt x="435" y="12"/>
                    <a:pt x="426" y="12"/>
                  </a:cubicBezTo>
                  <a:cubicBezTo>
                    <a:pt x="424" y="12"/>
                    <a:pt x="421" y="11"/>
                    <a:pt x="419" y="10"/>
                  </a:cubicBezTo>
                  <a:cubicBezTo>
                    <a:pt x="417" y="10"/>
                    <a:pt x="416" y="10"/>
                    <a:pt x="414" y="10"/>
                  </a:cubicBezTo>
                  <a:cubicBezTo>
                    <a:pt x="403" y="10"/>
                    <a:pt x="388" y="23"/>
                    <a:pt x="374" y="23"/>
                  </a:cubicBezTo>
                  <a:cubicBezTo>
                    <a:pt x="347" y="25"/>
                    <a:pt x="320" y="35"/>
                    <a:pt x="291" y="35"/>
                  </a:cubicBezTo>
                  <a:cubicBezTo>
                    <a:pt x="275" y="35"/>
                    <a:pt x="259" y="32"/>
                    <a:pt x="242" y="23"/>
                  </a:cubicBezTo>
                  <a:cubicBezTo>
                    <a:pt x="238" y="21"/>
                    <a:pt x="234" y="20"/>
                    <a:pt x="230" y="20"/>
                  </a:cubicBezTo>
                  <a:cubicBezTo>
                    <a:pt x="218" y="20"/>
                    <a:pt x="205" y="28"/>
                    <a:pt x="193" y="31"/>
                  </a:cubicBezTo>
                  <a:cubicBezTo>
                    <a:pt x="185" y="27"/>
                    <a:pt x="177" y="27"/>
                    <a:pt x="172" y="23"/>
                  </a:cubicBezTo>
                  <a:cubicBezTo>
                    <a:pt x="155" y="20"/>
                    <a:pt x="139" y="12"/>
                    <a:pt x="124" y="12"/>
                  </a:cubicBezTo>
                  <a:cubicBezTo>
                    <a:pt x="114" y="12"/>
                    <a:pt x="104" y="15"/>
                    <a:pt x="95" y="27"/>
                  </a:cubicBezTo>
                  <a:cubicBezTo>
                    <a:pt x="88" y="34"/>
                    <a:pt x="81" y="36"/>
                    <a:pt x="74" y="36"/>
                  </a:cubicBezTo>
                  <a:cubicBezTo>
                    <a:pt x="61" y="36"/>
                    <a:pt x="48" y="27"/>
                    <a:pt x="37" y="27"/>
                  </a:cubicBezTo>
                  <a:cubicBezTo>
                    <a:pt x="29" y="27"/>
                    <a:pt x="17" y="31"/>
                    <a:pt x="12" y="39"/>
                  </a:cubicBezTo>
                  <a:cubicBezTo>
                    <a:pt x="8" y="47"/>
                    <a:pt x="4" y="60"/>
                    <a:pt x="4" y="72"/>
                  </a:cubicBezTo>
                  <a:cubicBezTo>
                    <a:pt x="0" y="80"/>
                    <a:pt x="0" y="84"/>
                    <a:pt x="4" y="92"/>
                  </a:cubicBezTo>
                  <a:cubicBezTo>
                    <a:pt x="4" y="113"/>
                    <a:pt x="4" y="129"/>
                    <a:pt x="4" y="146"/>
                  </a:cubicBezTo>
                  <a:cubicBezTo>
                    <a:pt x="8" y="150"/>
                    <a:pt x="12" y="154"/>
                    <a:pt x="12" y="154"/>
                  </a:cubicBezTo>
                  <a:lnTo>
                    <a:pt x="95" y="142"/>
                  </a:lnTo>
                  <a:cubicBezTo>
                    <a:pt x="95" y="142"/>
                    <a:pt x="99" y="146"/>
                    <a:pt x="103" y="146"/>
                  </a:cubicBezTo>
                  <a:cubicBezTo>
                    <a:pt x="106" y="149"/>
                    <a:pt x="114" y="157"/>
                    <a:pt x="119" y="157"/>
                  </a:cubicBezTo>
                  <a:cubicBezTo>
                    <a:pt x="121" y="157"/>
                    <a:pt x="122" y="156"/>
                    <a:pt x="123" y="154"/>
                  </a:cubicBezTo>
                  <a:cubicBezTo>
                    <a:pt x="130" y="140"/>
                    <a:pt x="145" y="132"/>
                    <a:pt x="160" y="132"/>
                  </a:cubicBezTo>
                  <a:cubicBezTo>
                    <a:pt x="163" y="132"/>
                    <a:pt x="166" y="133"/>
                    <a:pt x="168" y="133"/>
                  </a:cubicBezTo>
                  <a:cubicBezTo>
                    <a:pt x="197" y="142"/>
                    <a:pt x="226" y="158"/>
                    <a:pt x="250" y="170"/>
                  </a:cubicBezTo>
                  <a:cubicBezTo>
                    <a:pt x="283" y="183"/>
                    <a:pt x="308" y="203"/>
                    <a:pt x="337" y="224"/>
                  </a:cubicBezTo>
                  <a:cubicBezTo>
                    <a:pt x="338" y="225"/>
                    <a:pt x="339" y="225"/>
                    <a:pt x="340" y="225"/>
                  </a:cubicBezTo>
                  <a:cubicBezTo>
                    <a:pt x="347" y="225"/>
                    <a:pt x="353" y="211"/>
                    <a:pt x="363" y="211"/>
                  </a:cubicBezTo>
                  <a:cubicBezTo>
                    <a:pt x="363" y="211"/>
                    <a:pt x="364" y="211"/>
                    <a:pt x="365" y="211"/>
                  </a:cubicBezTo>
                  <a:cubicBezTo>
                    <a:pt x="366" y="212"/>
                    <a:pt x="367" y="212"/>
                    <a:pt x="367" y="212"/>
                  </a:cubicBezTo>
                  <a:cubicBezTo>
                    <a:pt x="377" y="212"/>
                    <a:pt x="387" y="193"/>
                    <a:pt x="397" y="193"/>
                  </a:cubicBezTo>
                  <a:cubicBezTo>
                    <a:pt x="403" y="193"/>
                    <a:pt x="409" y="199"/>
                    <a:pt x="415" y="220"/>
                  </a:cubicBezTo>
                  <a:lnTo>
                    <a:pt x="488" y="125"/>
                  </a:lnTo>
                  <a:cubicBezTo>
                    <a:pt x="497" y="158"/>
                    <a:pt x="509" y="162"/>
                    <a:pt x="521" y="166"/>
                  </a:cubicBezTo>
                  <a:cubicBezTo>
                    <a:pt x="531" y="166"/>
                    <a:pt x="549" y="151"/>
                    <a:pt x="566" y="151"/>
                  </a:cubicBezTo>
                  <a:cubicBezTo>
                    <a:pt x="570" y="151"/>
                    <a:pt x="575" y="152"/>
                    <a:pt x="579" y="154"/>
                  </a:cubicBezTo>
                  <a:cubicBezTo>
                    <a:pt x="579" y="154"/>
                    <a:pt x="580" y="154"/>
                    <a:pt x="580" y="154"/>
                  </a:cubicBezTo>
                  <a:cubicBezTo>
                    <a:pt x="588" y="154"/>
                    <a:pt x="595" y="126"/>
                    <a:pt x="599" y="72"/>
                  </a:cubicBezTo>
                  <a:cubicBezTo>
                    <a:pt x="599" y="31"/>
                    <a:pt x="593" y="14"/>
                    <a:pt x="585" y="14"/>
                  </a:cubicBezTo>
                  <a:cubicBezTo>
                    <a:pt x="584" y="14"/>
                    <a:pt x="584" y="14"/>
                    <a:pt x="583" y="14"/>
                  </a:cubicBezTo>
                  <a:cubicBezTo>
                    <a:pt x="575" y="17"/>
                    <a:pt x="566" y="19"/>
                    <a:pt x="558" y="19"/>
                  </a:cubicBezTo>
                  <a:cubicBezTo>
                    <a:pt x="543" y="19"/>
                    <a:pt x="528" y="13"/>
                    <a:pt x="517" y="2"/>
                  </a:cubicBezTo>
                  <a:cubicBezTo>
                    <a:pt x="516" y="1"/>
                    <a:pt x="515" y="0"/>
                    <a:pt x="5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64;p29">
              <a:extLst>
                <a:ext uri="{FF2B5EF4-FFF2-40B4-BE49-F238E27FC236}">
                  <a16:creationId xmlns:a16="http://schemas.microsoft.com/office/drawing/2014/main" xmlns="" id="{8D18D061-0722-5543-9D6A-6665D2EEA377}"/>
                </a:ext>
              </a:extLst>
            </p:cNvPr>
            <p:cNvSpPr/>
            <p:nvPr/>
          </p:nvSpPr>
          <p:spPr>
            <a:xfrm>
              <a:off x="4804975" y="5355825"/>
              <a:ext cx="2375" cy="3125"/>
            </a:xfrm>
            <a:custGeom>
              <a:avLst/>
              <a:gdLst/>
              <a:ahLst/>
              <a:cxnLst/>
              <a:rect l="l" t="t" r="r" b="b"/>
              <a:pathLst>
                <a:path w="95" h="125" extrusionOk="0">
                  <a:moveTo>
                    <a:pt x="25" y="0"/>
                  </a:moveTo>
                  <a:cubicBezTo>
                    <a:pt x="12" y="8"/>
                    <a:pt x="12" y="8"/>
                    <a:pt x="0" y="66"/>
                  </a:cubicBezTo>
                  <a:cubicBezTo>
                    <a:pt x="4" y="111"/>
                    <a:pt x="12" y="119"/>
                    <a:pt x="21" y="119"/>
                  </a:cubicBezTo>
                  <a:cubicBezTo>
                    <a:pt x="22" y="119"/>
                    <a:pt x="23" y="120"/>
                    <a:pt x="24" y="120"/>
                  </a:cubicBezTo>
                  <a:cubicBezTo>
                    <a:pt x="34" y="120"/>
                    <a:pt x="45" y="108"/>
                    <a:pt x="56" y="108"/>
                  </a:cubicBezTo>
                  <a:cubicBezTo>
                    <a:pt x="62" y="108"/>
                    <a:pt x="68" y="112"/>
                    <a:pt x="74" y="123"/>
                  </a:cubicBezTo>
                  <a:cubicBezTo>
                    <a:pt x="74" y="124"/>
                    <a:pt x="74" y="125"/>
                    <a:pt x="74" y="125"/>
                  </a:cubicBezTo>
                  <a:cubicBezTo>
                    <a:pt x="74" y="125"/>
                    <a:pt x="75" y="122"/>
                    <a:pt x="78" y="119"/>
                  </a:cubicBezTo>
                  <a:cubicBezTo>
                    <a:pt x="86" y="99"/>
                    <a:pt x="94" y="74"/>
                    <a:pt x="90" y="53"/>
                  </a:cubicBezTo>
                  <a:cubicBezTo>
                    <a:pt x="90" y="21"/>
                    <a:pt x="86" y="0"/>
                    <a:pt x="7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65;p29">
              <a:extLst>
                <a:ext uri="{FF2B5EF4-FFF2-40B4-BE49-F238E27FC236}">
                  <a16:creationId xmlns:a16="http://schemas.microsoft.com/office/drawing/2014/main" xmlns="" id="{25C63BE8-DAE6-214E-B2FA-07EB4FDBF2FB}"/>
                </a:ext>
              </a:extLst>
            </p:cNvPr>
            <p:cNvSpPr/>
            <p:nvPr/>
          </p:nvSpPr>
          <p:spPr>
            <a:xfrm>
              <a:off x="4809075" y="5355500"/>
              <a:ext cx="1150" cy="3400"/>
            </a:xfrm>
            <a:custGeom>
              <a:avLst/>
              <a:gdLst/>
              <a:ahLst/>
              <a:cxnLst/>
              <a:rect l="l" t="t" r="r" b="b"/>
              <a:pathLst>
                <a:path w="46" h="136" extrusionOk="0">
                  <a:moveTo>
                    <a:pt x="34" y="0"/>
                  </a:moveTo>
                  <a:cubicBezTo>
                    <a:pt x="34" y="0"/>
                    <a:pt x="33" y="0"/>
                    <a:pt x="33" y="1"/>
                  </a:cubicBezTo>
                  <a:cubicBezTo>
                    <a:pt x="21" y="9"/>
                    <a:pt x="13" y="21"/>
                    <a:pt x="8" y="34"/>
                  </a:cubicBezTo>
                  <a:cubicBezTo>
                    <a:pt x="0" y="62"/>
                    <a:pt x="4" y="95"/>
                    <a:pt x="13" y="124"/>
                  </a:cubicBezTo>
                  <a:cubicBezTo>
                    <a:pt x="18" y="130"/>
                    <a:pt x="22" y="136"/>
                    <a:pt x="27" y="136"/>
                  </a:cubicBezTo>
                  <a:cubicBezTo>
                    <a:pt x="29" y="136"/>
                    <a:pt x="31" y="135"/>
                    <a:pt x="33" y="132"/>
                  </a:cubicBezTo>
                  <a:cubicBezTo>
                    <a:pt x="41" y="112"/>
                    <a:pt x="45" y="87"/>
                    <a:pt x="45" y="66"/>
                  </a:cubicBezTo>
                  <a:cubicBezTo>
                    <a:pt x="42" y="2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66;p29">
              <a:extLst>
                <a:ext uri="{FF2B5EF4-FFF2-40B4-BE49-F238E27FC236}">
                  <a16:creationId xmlns:a16="http://schemas.microsoft.com/office/drawing/2014/main" xmlns="" id="{23A9FE01-C762-B64A-B094-B6964D0C8092}"/>
                </a:ext>
              </a:extLst>
            </p:cNvPr>
            <p:cNvSpPr/>
            <p:nvPr/>
          </p:nvSpPr>
          <p:spPr>
            <a:xfrm>
              <a:off x="4810700" y="5355925"/>
              <a:ext cx="1050" cy="3550"/>
            </a:xfrm>
            <a:custGeom>
              <a:avLst/>
              <a:gdLst/>
              <a:ahLst/>
              <a:cxnLst/>
              <a:rect l="l" t="t" r="r" b="b"/>
              <a:pathLst>
                <a:path w="42" h="142" extrusionOk="0">
                  <a:moveTo>
                    <a:pt x="20" y="0"/>
                  </a:moveTo>
                  <a:cubicBezTo>
                    <a:pt x="15" y="0"/>
                    <a:pt x="10" y="6"/>
                    <a:pt x="5" y="13"/>
                  </a:cubicBezTo>
                  <a:cubicBezTo>
                    <a:pt x="1" y="33"/>
                    <a:pt x="1" y="54"/>
                    <a:pt x="1" y="74"/>
                  </a:cubicBezTo>
                  <a:cubicBezTo>
                    <a:pt x="5" y="111"/>
                    <a:pt x="15" y="141"/>
                    <a:pt x="23" y="141"/>
                  </a:cubicBezTo>
                  <a:cubicBezTo>
                    <a:pt x="24" y="141"/>
                    <a:pt x="25" y="141"/>
                    <a:pt x="25" y="140"/>
                  </a:cubicBezTo>
                  <a:cubicBezTo>
                    <a:pt x="38" y="107"/>
                    <a:pt x="42" y="74"/>
                    <a:pt x="42" y="45"/>
                  </a:cubicBezTo>
                  <a:cubicBezTo>
                    <a:pt x="35" y="12"/>
                    <a:pt x="27" y="0"/>
                    <a:pt x="2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67;p29">
              <a:extLst>
                <a:ext uri="{FF2B5EF4-FFF2-40B4-BE49-F238E27FC236}">
                  <a16:creationId xmlns:a16="http://schemas.microsoft.com/office/drawing/2014/main" xmlns="" id="{C183AD95-C92F-444C-BA43-454AE5D825C1}"/>
                </a:ext>
              </a:extLst>
            </p:cNvPr>
            <p:cNvSpPr/>
            <p:nvPr/>
          </p:nvSpPr>
          <p:spPr>
            <a:xfrm>
              <a:off x="4811950" y="5356050"/>
              <a:ext cx="825" cy="3500"/>
            </a:xfrm>
            <a:custGeom>
              <a:avLst/>
              <a:gdLst/>
              <a:ahLst/>
              <a:cxnLst/>
              <a:rect l="l" t="t" r="r" b="b"/>
              <a:pathLst>
                <a:path w="33" h="140" extrusionOk="0">
                  <a:moveTo>
                    <a:pt x="18" y="1"/>
                  </a:moveTo>
                  <a:cubicBezTo>
                    <a:pt x="13" y="1"/>
                    <a:pt x="8" y="18"/>
                    <a:pt x="0" y="53"/>
                  </a:cubicBezTo>
                  <a:cubicBezTo>
                    <a:pt x="0" y="114"/>
                    <a:pt x="8" y="135"/>
                    <a:pt x="17" y="139"/>
                  </a:cubicBezTo>
                  <a:cubicBezTo>
                    <a:pt x="17" y="140"/>
                    <a:pt x="18" y="140"/>
                    <a:pt x="19" y="140"/>
                  </a:cubicBezTo>
                  <a:cubicBezTo>
                    <a:pt x="26" y="140"/>
                    <a:pt x="33" y="102"/>
                    <a:pt x="33" y="57"/>
                  </a:cubicBezTo>
                  <a:cubicBezTo>
                    <a:pt x="27" y="19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68;p29">
              <a:extLst>
                <a:ext uri="{FF2B5EF4-FFF2-40B4-BE49-F238E27FC236}">
                  <a16:creationId xmlns:a16="http://schemas.microsoft.com/office/drawing/2014/main" xmlns="" id="{A2DF0BEF-61A3-934B-BA1A-DA52859EF5F5}"/>
                </a:ext>
              </a:extLst>
            </p:cNvPr>
            <p:cNvSpPr/>
            <p:nvPr/>
          </p:nvSpPr>
          <p:spPr>
            <a:xfrm>
              <a:off x="4807950" y="5355750"/>
              <a:ext cx="825" cy="2775"/>
            </a:xfrm>
            <a:custGeom>
              <a:avLst/>
              <a:gdLst/>
              <a:ahLst/>
              <a:cxnLst/>
              <a:rect l="l" t="t" r="r" b="b"/>
              <a:pathLst>
                <a:path w="33" h="111" extrusionOk="0">
                  <a:moveTo>
                    <a:pt x="18" y="0"/>
                  </a:moveTo>
                  <a:cubicBezTo>
                    <a:pt x="12" y="0"/>
                    <a:pt x="6" y="15"/>
                    <a:pt x="0" y="44"/>
                  </a:cubicBezTo>
                  <a:cubicBezTo>
                    <a:pt x="6" y="97"/>
                    <a:pt x="12" y="110"/>
                    <a:pt x="18" y="110"/>
                  </a:cubicBezTo>
                  <a:cubicBezTo>
                    <a:pt x="20" y="110"/>
                    <a:pt x="22" y="108"/>
                    <a:pt x="25" y="106"/>
                  </a:cubicBezTo>
                  <a:cubicBezTo>
                    <a:pt x="33" y="85"/>
                    <a:pt x="33" y="65"/>
                    <a:pt x="33" y="44"/>
                  </a:cubicBezTo>
                  <a:cubicBezTo>
                    <a:pt x="33" y="32"/>
                    <a:pt x="29" y="20"/>
                    <a:pt x="25" y="7"/>
                  </a:cubicBezTo>
                  <a:cubicBezTo>
                    <a:pt x="22" y="3"/>
                    <a:pt x="20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69;p29">
              <a:extLst>
                <a:ext uri="{FF2B5EF4-FFF2-40B4-BE49-F238E27FC236}">
                  <a16:creationId xmlns:a16="http://schemas.microsoft.com/office/drawing/2014/main" xmlns="" id="{FDAC404B-42AE-E94A-9E4A-81BF44DAB2DC}"/>
                </a:ext>
              </a:extLst>
            </p:cNvPr>
            <p:cNvSpPr/>
            <p:nvPr/>
          </p:nvSpPr>
          <p:spPr>
            <a:xfrm>
              <a:off x="4827950" y="535602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8" y="0"/>
                  </a:moveTo>
                  <a:cubicBezTo>
                    <a:pt x="16" y="0"/>
                    <a:pt x="14" y="2"/>
                    <a:pt x="13" y="4"/>
                  </a:cubicBezTo>
                  <a:cubicBezTo>
                    <a:pt x="4" y="33"/>
                    <a:pt x="0" y="66"/>
                    <a:pt x="8" y="95"/>
                  </a:cubicBezTo>
                  <a:lnTo>
                    <a:pt x="25" y="111"/>
                  </a:lnTo>
                  <a:cubicBezTo>
                    <a:pt x="33" y="78"/>
                    <a:pt x="33" y="45"/>
                    <a:pt x="29" y="17"/>
                  </a:cubicBezTo>
                  <a:cubicBezTo>
                    <a:pt x="26" y="6"/>
                    <a:pt x="22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70;p29">
              <a:extLst>
                <a:ext uri="{FF2B5EF4-FFF2-40B4-BE49-F238E27FC236}">
                  <a16:creationId xmlns:a16="http://schemas.microsoft.com/office/drawing/2014/main" xmlns="" id="{DD476D76-7319-0647-952A-8D41642B57FF}"/>
                </a:ext>
              </a:extLst>
            </p:cNvPr>
            <p:cNvSpPr/>
            <p:nvPr/>
          </p:nvSpPr>
          <p:spPr>
            <a:xfrm>
              <a:off x="4811225" y="5447725"/>
              <a:ext cx="10600" cy="3650"/>
            </a:xfrm>
            <a:custGeom>
              <a:avLst/>
              <a:gdLst/>
              <a:ahLst/>
              <a:cxnLst/>
              <a:rect l="l" t="t" r="r" b="b"/>
              <a:pathLst>
                <a:path w="424" h="146" extrusionOk="0">
                  <a:moveTo>
                    <a:pt x="374" y="5"/>
                  </a:moveTo>
                  <a:cubicBezTo>
                    <a:pt x="349" y="9"/>
                    <a:pt x="329" y="9"/>
                    <a:pt x="308" y="13"/>
                  </a:cubicBezTo>
                  <a:cubicBezTo>
                    <a:pt x="259" y="13"/>
                    <a:pt x="214" y="17"/>
                    <a:pt x="169" y="21"/>
                  </a:cubicBezTo>
                  <a:cubicBezTo>
                    <a:pt x="166" y="22"/>
                    <a:pt x="163" y="22"/>
                    <a:pt x="161" y="22"/>
                  </a:cubicBezTo>
                  <a:cubicBezTo>
                    <a:pt x="146" y="22"/>
                    <a:pt x="133" y="18"/>
                    <a:pt x="120" y="18"/>
                  </a:cubicBezTo>
                  <a:cubicBezTo>
                    <a:pt x="106" y="18"/>
                    <a:pt x="92" y="22"/>
                    <a:pt x="78" y="42"/>
                  </a:cubicBezTo>
                  <a:cubicBezTo>
                    <a:pt x="78" y="42"/>
                    <a:pt x="77" y="43"/>
                    <a:pt x="76" y="43"/>
                  </a:cubicBezTo>
                  <a:cubicBezTo>
                    <a:pt x="72" y="43"/>
                    <a:pt x="65" y="33"/>
                    <a:pt x="62" y="29"/>
                  </a:cubicBezTo>
                  <a:cubicBezTo>
                    <a:pt x="55" y="22"/>
                    <a:pt x="48" y="18"/>
                    <a:pt x="40" y="18"/>
                  </a:cubicBezTo>
                  <a:cubicBezTo>
                    <a:pt x="27" y="18"/>
                    <a:pt x="14" y="33"/>
                    <a:pt x="0" y="79"/>
                  </a:cubicBezTo>
                  <a:cubicBezTo>
                    <a:pt x="12" y="114"/>
                    <a:pt x="24" y="131"/>
                    <a:pt x="36" y="131"/>
                  </a:cubicBezTo>
                  <a:cubicBezTo>
                    <a:pt x="41" y="131"/>
                    <a:pt x="45" y="128"/>
                    <a:pt x="50" y="124"/>
                  </a:cubicBezTo>
                  <a:cubicBezTo>
                    <a:pt x="56" y="119"/>
                    <a:pt x="62" y="117"/>
                    <a:pt x="68" y="117"/>
                  </a:cubicBezTo>
                  <a:cubicBezTo>
                    <a:pt x="76" y="117"/>
                    <a:pt x="85" y="122"/>
                    <a:pt x="95" y="132"/>
                  </a:cubicBezTo>
                  <a:cubicBezTo>
                    <a:pt x="107" y="141"/>
                    <a:pt x="122" y="146"/>
                    <a:pt x="137" y="146"/>
                  </a:cubicBezTo>
                  <a:cubicBezTo>
                    <a:pt x="142" y="146"/>
                    <a:pt x="147" y="145"/>
                    <a:pt x="152" y="144"/>
                  </a:cubicBezTo>
                  <a:cubicBezTo>
                    <a:pt x="230" y="144"/>
                    <a:pt x="304" y="140"/>
                    <a:pt x="382" y="136"/>
                  </a:cubicBezTo>
                  <a:cubicBezTo>
                    <a:pt x="398" y="136"/>
                    <a:pt x="411" y="132"/>
                    <a:pt x="423" y="91"/>
                  </a:cubicBezTo>
                  <a:lnTo>
                    <a:pt x="423" y="34"/>
                  </a:lnTo>
                  <a:cubicBezTo>
                    <a:pt x="407" y="1"/>
                    <a:pt x="390" y="9"/>
                    <a:pt x="374" y="5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71;p29">
              <a:extLst>
                <a:ext uri="{FF2B5EF4-FFF2-40B4-BE49-F238E27FC236}">
                  <a16:creationId xmlns:a16="http://schemas.microsoft.com/office/drawing/2014/main" xmlns="" id="{3EC44BA5-E0E5-4545-B2FD-1B806563DB41}"/>
                </a:ext>
              </a:extLst>
            </p:cNvPr>
            <p:cNvSpPr/>
            <p:nvPr/>
          </p:nvSpPr>
          <p:spPr>
            <a:xfrm>
              <a:off x="4810100" y="5448625"/>
              <a:ext cx="950" cy="2000"/>
            </a:xfrm>
            <a:custGeom>
              <a:avLst/>
              <a:gdLst/>
              <a:ahLst/>
              <a:cxnLst/>
              <a:rect l="l" t="t" r="r" b="b"/>
              <a:pathLst>
                <a:path w="38" h="80" extrusionOk="0">
                  <a:moveTo>
                    <a:pt x="18" y="0"/>
                  </a:moveTo>
                  <a:cubicBezTo>
                    <a:pt x="12" y="0"/>
                    <a:pt x="6" y="9"/>
                    <a:pt x="0" y="34"/>
                  </a:cubicBezTo>
                  <a:cubicBezTo>
                    <a:pt x="8" y="64"/>
                    <a:pt x="14" y="79"/>
                    <a:pt x="19" y="79"/>
                  </a:cubicBezTo>
                  <a:cubicBezTo>
                    <a:pt x="25" y="79"/>
                    <a:pt x="31" y="61"/>
                    <a:pt x="37" y="22"/>
                  </a:cubicBezTo>
                  <a:cubicBezTo>
                    <a:pt x="31" y="11"/>
                    <a:pt x="24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72;p29">
              <a:extLst>
                <a:ext uri="{FF2B5EF4-FFF2-40B4-BE49-F238E27FC236}">
                  <a16:creationId xmlns:a16="http://schemas.microsoft.com/office/drawing/2014/main" xmlns="" id="{1317D17D-BCE4-124C-B033-09BD076E56F8}"/>
                </a:ext>
              </a:extLst>
            </p:cNvPr>
            <p:cNvSpPr/>
            <p:nvPr/>
          </p:nvSpPr>
          <p:spPr>
            <a:xfrm>
              <a:off x="4803225" y="5460875"/>
              <a:ext cx="10075" cy="3500"/>
            </a:xfrm>
            <a:custGeom>
              <a:avLst/>
              <a:gdLst/>
              <a:ahLst/>
              <a:cxnLst/>
              <a:rect l="l" t="t" r="r" b="b"/>
              <a:pathLst>
                <a:path w="403" h="140" extrusionOk="0">
                  <a:moveTo>
                    <a:pt x="64" y="0"/>
                  </a:moveTo>
                  <a:cubicBezTo>
                    <a:pt x="53" y="0"/>
                    <a:pt x="41" y="2"/>
                    <a:pt x="29" y="8"/>
                  </a:cubicBezTo>
                  <a:cubicBezTo>
                    <a:pt x="21" y="12"/>
                    <a:pt x="13" y="29"/>
                    <a:pt x="0" y="41"/>
                  </a:cubicBezTo>
                  <a:cubicBezTo>
                    <a:pt x="9" y="115"/>
                    <a:pt x="17" y="123"/>
                    <a:pt x="29" y="123"/>
                  </a:cubicBezTo>
                  <a:cubicBezTo>
                    <a:pt x="35" y="125"/>
                    <a:pt x="43" y="125"/>
                    <a:pt x="52" y="125"/>
                  </a:cubicBezTo>
                  <a:cubicBezTo>
                    <a:pt x="61" y="125"/>
                    <a:pt x="70" y="125"/>
                    <a:pt x="78" y="127"/>
                  </a:cubicBezTo>
                  <a:cubicBezTo>
                    <a:pt x="132" y="131"/>
                    <a:pt x="185" y="139"/>
                    <a:pt x="242" y="139"/>
                  </a:cubicBezTo>
                  <a:cubicBezTo>
                    <a:pt x="271" y="135"/>
                    <a:pt x="296" y="131"/>
                    <a:pt x="320" y="123"/>
                  </a:cubicBezTo>
                  <a:lnTo>
                    <a:pt x="374" y="123"/>
                  </a:lnTo>
                  <a:cubicBezTo>
                    <a:pt x="382" y="123"/>
                    <a:pt x="390" y="115"/>
                    <a:pt x="394" y="107"/>
                  </a:cubicBezTo>
                  <a:cubicBezTo>
                    <a:pt x="398" y="90"/>
                    <a:pt x="402" y="74"/>
                    <a:pt x="402" y="61"/>
                  </a:cubicBezTo>
                  <a:cubicBezTo>
                    <a:pt x="402" y="45"/>
                    <a:pt x="398" y="33"/>
                    <a:pt x="394" y="20"/>
                  </a:cubicBezTo>
                  <a:cubicBezTo>
                    <a:pt x="390" y="8"/>
                    <a:pt x="386" y="8"/>
                    <a:pt x="378" y="8"/>
                  </a:cubicBezTo>
                  <a:cubicBezTo>
                    <a:pt x="345" y="12"/>
                    <a:pt x="312" y="20"/>
                    <a:pt x="279" y="20"/>
                  </a:cubicBezTo>
                  <a:cubicBezTo>
                    <a:pt x="238" y="20"/>
                    <a:pt x="193" y="20"/>
                    <a:pt x="152" y="16"/>
                  </a:cubicBezTo>
                  <a:cubicBezTo>
                    <a:pt x="123" y="13"/>
                    <a:pt x="94" y="0"/>
                    <a:pt x="6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73;p29">
              <a:extLst>
                <a:ext uri="{FF2B5EF4-FFF2-40B4-BE49-F238E27FC236}">
                  <a16:creationId xmlns:a16="http://schemas.microsoft.com/office/drawing/2014/main" xmlns="" id="{148A5C8D-3C61-9A4B-A3F3-4DC0CFC5FD73}"/>
                </a:ext>
              </a:extLst>
            </p:cNvPr>
            <p:cNvSpPr/>
            <p:nvPr/>
          </p:nvSpPr>
          <p:spPr>
            <a:xfrm>
              <a:off x="4801175" y="5461000"/>
              <a:ext cx="1775" cy="2950"/>
            </a:xfrm>
            <a:custGeom>
              <a:avLst/>
              <a:gdLst/>
              <a:ahLst/>
              <a:cxnLst/>
              <a:rect l="l" t="t" r="r" b="b"/>
              <a:pathLst>
                <a:path w="71" h="118" extrusionOk="0">
                  <a:moveTo>
                    <a:pt x="34" y="0"/>
                  </a:moveTo>
                  <a:cubicBezTo>
                    <a:pt x="22" y="0"/>
                    <a:pt x="11" y="11"/>
                    <a:pt x="0" y="44"/>
                  </a:cubicBezTo>
                  <a:cubicBezTo>
                    <a:pt x="13" y="104"/>
                    <a:pt x="26" y="118"/>
                    <a:pt x="39" y="118"/>
                  </a:cubicBezTo>
                  <a:cubicBezTo>
                    <a:pt x="47" y="118"/>
                    <a:pt x="54" y="113"/>
                    <a:pt x="62" y="110"/>
                  </a:cubicBezTo>
                  <a:cubicBezTo>
                    <a:pt x="66" y="93"/>
                    <a:pt x="70" y="77"/>
                    <a:pt x="70" y="61"/>
                  </a:cubicBezTo>
                  <a:cubicBezTo>
                    <a:pt x="70" y="44"/>
                    <a:pt x="66" y="32"/>
                    <a:pt x="62" y="15"/>
                  </a:cubicBezTo>
                  <a:cubicBezTo>
                    <a:pt x="52" y="8"/>
                    <a:pt x="43" y="0"/>
                    <a:pt x="3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74;p29">
              <a:extLst>
                <a:ext uri="{FF2B5EF4-FFF2-40B4-BE49-F238E27FC236}">
                  <a16:creationId xmlns:a16="http://schemas.microsoft.com/office/drawing/2014/main" xmlns="" id="{7598514F-C379-5D47-976D-7C9EC5F7E8FA}"/>
                </a:ext>
              </a:extLst>
            </p:cNvPr>
            <p:cNvSpPr/>
            <p:nvPr/>
          </p:nvSpPr>
          <p:spPr>
            <a:xfrm>
              <a:off x="4798700" y="5461275"/>
              <a:ext cx="1775" cy="3000"/>
            </a:xfrm>
            <a:custGeom>
              <a:avLst/>
              <a:gdLst/>
              <a:ahLst/>
              <a:cxnLst/>
              <a:rect l="l" t="t" r="r" b="b"/>
              <a:pathLst>
                <a:path w="71" h="120" extrusionOk="0">
                  <a:moveTo>
                    <a:pt x="50" y="0"/>
                  </a:moveTo>
                  <a:cubicBezTo>
                    <a:pt x="34" y="4"/>
                    <a:pt x="21" y="13"/>
                    <a:pt x="13" y="25"/>
                  </a:cubicBezTo>
                  <a:cubicBezTo>
                    <a:pt x="5" y="45"/>
                    <a:pt x="1" y="66"/>
                    <a:pt x="1" y="86"/>
                  </a:cubicBezTo>
                  <a:cubicBezTo>
                    <a:pt x="5" y="99"/>
                    <a:pt x="9" y="119"/>
                    <a:pt x="13" y="119"/>
                  </a:cubicBezTo>
                  <a:cubicBezTo>
                    <a:pt x="25" y="115"/>
                    <a:pt x="42" y="115"/>
                    <a:pt x="54" y="111"/>
                  </a:cubicBezTo>
                  <a:cubicBezTo>
                    <a:pt x="58" y="107"/>
                    <a:pt x="58" y="107"/>
                    <a:pt x="71" y="33"/>
                  </a:cubicBezTo>
                  <a:cubicBezTo>
                    <a:pt x="62" y="21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75;p29">
              <a:extLst>
                <a:ext uri="{FF2B5EF4-FFF2-40B4-BE49-F238E27FC236}">
                  <a16:creationId xmlns:a16="http://schemas.microsoft.com/office/drawing/2014/main" xmlns="" id="{CDE92938-0783-FE4B-A665-AA6122F467A8}"/>
                </a:ext>
              </a:extLst>
            </p:cNvPr>
            <p:cNvSpPr/>
            <p:nvPr/>
          </p:nvSpPr>
          <p:spPr>
            <a:xfrm>
              <a:off x="4796975" y="5461450"/>
              <a:ext cx="825" cy="2150"/>
            </a:xfrm>
            <a:custGeom>
              <a:avLst/>
              <a:gdLst/>
              <a:ahLst/>
              <a:cxnLst/>
              <a:rect l="l" t="t" r="r" b="b"/>
              <a:pathLst>
                <a:path w="33" h="86" extrusionOk="0">
                  <a:moveTo>
                    <a:pt x="16" y="0"/>
                  </a:moveTo>
                  <a:cubicBezTo>
                    <a:pt x="12" y="0"/>
                    <a:pt x="8" y="16"/>
                    <a:pt x="0" y="47"/>
                  </a:cubicBezTo>
                  <a:cubicBezTo>
                    <a:pt x="4" y="72"/>
                    <a:pt x="9" y="85"/>
                    <a:pt x="15" y="85"/>
                  </a:cubicBezTo>
                  <a:cubicBezTo>
                    <a:pt x="21" y="85"/>
                    <a:pt x="27" y="73"/>
                    <a:pt x="33" y="47"/>
                  </a:cubicBezTo>
                  <a:cubicBezTo>
                    <a:pt x="25" y="1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76;p29">
              <a:extLst>
                <a:ext uri="{FF2B5EF4-FFF2-40B4-BE49-F238E27FC236}">
                  <a16:creationId xmlns:a16="http://schemas.microsoft.com/office/drawing/2014/main" xmlns="" id="{DBFC475D-D400-E44A-A45E-0C31B270ADFA}"/>
                </a:ext>
              </a:extLst>
            </p:cNvPr>
            <p:cNvSpPr/>
            <p:nvPr/>
          </p:nvSpPr>
          <p:spPr>
            <a:xfrm>
              <a:off x="4810700" y="5342200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24" y="0"/>
                  </a:moveTo>
                  <a:cubicBezTo>
                    <a:pt x="18" y="0"/>
                    <a:pt x="11" y="13"/>
                    <a:pt x="5" y="28"/>
                  </a:cubicBezTo>
                  <a:cubicBezTo>
                    <a:pt x="1" y="53"/>
                    <a:pt x="1" y="77"/>
                    <a:pt x="5" y="98"/>
                  </a:cubicBezTo>
                  <a:cubicBezTo>
                    <a:pt x="13" y="110"/>
                    <a:pt x="21" y="114"/>
                    <a:pt x="25" y="114"/>
                  </a:cubicBezTo>
                  <a:cubicBezTo>
                    <a:pt x="34" y="114"/>
                    <a:pt x="42" y="94"/>
                    <a:pt x="42" y="40"/>
                  </a:cubicBezTo>
                  <a:cubicBezTo>
                    <a:pt x="36" y="11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77;p29">
              <a:extLst>
                <a:ext uri="{FF2B5EF4-FFF2-40B4-BE49-F238E27FC236}">
                  <a16:creationId xmlns:a16="http://schemas.microsoft.com/office/drawing/2014/main" xmlns="" id="{B7E9D928-5665-F04F-838A-3B7B7D168306}"/>
                </a:ext>
              </a:extLst>
            </p:cNvPr>
            <p:cNvSpPr/>
            <p:nvPr/>
          </p:nvSpPr>
          <p:spPr>
            <a:xfrm>
              <a:off x="4818000" y="5342375"/>
              <a:ext cx="850" cy="2725"/>
            </a:xfrm>
            <a:custGeom>
              <a:avLst/>
              <a:gdLst/>
              <a:ahLst/>
              <a:cxnLst/>
              <a:rect l="l" t="t" r="r" b="b"/>
              <a:pathLst>
                <a:path w="34" h="109" extrusionOk="0">
                  <a:moveTo>
                    <a:pt x="16" y="1"/>
                  </a:moveTo>
                  <a:cubicBezTo>
                    <a:pt x="13" y="1"/>
                    <a:pt x="11" y="2"/>
                    <a:pt x="8" y="5"/>
                  </a:cubicBezTo>
                  <a:cubicBezTo>
                    <a:pt x="0" y="13"/>
                    <a:pt x="0" y="25"/>
                    <a:pt x="0" y="38"/>
                  </a:cubicBezTo>
                  <a:cubicBezTo>
                    <a:pt x="0" y="58"/>
                    <a:pt x="0" y="79"/>
                    <a:pt x="4" y="95"/>
                  </a:cubicBezTo>
                  <a:cubicBezTo>
                    <a:pt x="8" y="104"/>
                    <a:pt x="11" y="109"/>
                    <a:pt x="14" y="109"/>
                  </a:cubicBezTo>
                  <a:cubicBezTo>
                    <a:pt x="20" y="109"/>
                    <a:pt x="25" y="88"/>
                    <a:pt x="33" y="46"/>
                  </a:cubicBezTo>
                  <a:cubicBezTo>
                    <a:pt x="27" y="11"/>
                    <a:pt x="21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78;p29">
              <a:extLst>
                <a:ext uri="{FF2B5EF4-FFF2-40B4-BE49-F238E27FC236}">
                  <a16:creationId xmlns:a16="http://schemas.microsoft.com/office/drawing/2014/main" xmlns="" id="{61FF7E77-6D51-6444-8B56-B7673E4B91E7}"/>
                </a:ext>
              </a:extLst>
            </p:cNvPr>
            <p:cNvSpPr/>
            <p:nvPr/>
          </p:nvSpPr>
          <p:spPr>
            <a:xfrm>
              <a:off x="4812150" y="5342275"/>
              <a:ext cx="5350" cy="3600"/>
            </a:xfrm>
            <a:custGeom>
              <a:avLst/>
              <a:gdLst/>
              <a:ahLst/>
              <a:cxnLst/>
              <a:rect l="l" t="t" r="r" b="b"/>
              <a:pathLst>
                <a:path w="214" h="144" extrusionOk="0">
                  <a:moveTo>
                    <a:pt x="25" y="1"/>
                  </a:moveTo>
                  <a:cubicBezTo>
                    <a:pt x="17" y="1"/>
                    <a:pt x="9" y="13"/>
                    <a:pt x="0" y="37"/>
                  </a:cubicBezTo>
                  <a:cubicBezTo>
                    <a:pt x="7" y="118"/>
                    <a:pt x="16" y="144"/>
                    <a:pt x="26" y="144"/>
                  </a:cubicBezTo>
                  <a:cubicBezTo>
                    <a:pt x="29" y="144"/>
                    <a:pt x="31" y="142"/>
                    <a:pt x="33" y="140"/>
                  </a:cubicBezTo>
                  <a:cubicBezTo>
                    <a:pt x="40" y="134"/>
                    <a:pt x="47" y="132"/>
                    <a:pt x="53" y="132"/>
                  </a:cubicBezTo>
                  <a:cubicBezTo>
                    <a:pt x="68" y="132"/>
                    <a:pt x="83" y="142"/>
                    <a:pt x="97" y="142"/>
                  </a:cubicBezTo>
                  <a:cubicBezTo>
                    <a:pt x="101" y="142"/>
                    <a:pt x="104" y="141"/>
                    <a:pt x="107" y="140"/>
                  </a:cubicBezTo>
                  <a:cubicBezTo>
                    <a:pt x="109" y="140"/>
                    <a:pt x="112" y="139"/>
                    <a:pt x="114" y="139"/>
                  </a:cubicBezTo>
                  <a:cubicBezTo>
                    <a:pt x="123" y="139"/>
                    <a:pt x="132" y="142"/>
                    <a:pt x="139" y="142"/>
                  </a:cubicBezTo>
                  <a:cubicBezTo>
                    <a:pt x="149" y="142"/>
                    <a:pt x="158" y="138"/>
                    <a:pt x="169" y="120"/>
                  </a:cubicBezTo>
                  <a:cubicBezTo>
                    <a:pt x="169" y="118"/>
                    <a:pt x="170" y="118"/>
                    <a:pt x="171" y="118"/>
                  </a:cubicBezTo>
                  <a:cubicBezTo>
                    <a:pt x="175" y="118"/>
                    <a:pt x="182" y="132"/>
                    <a:pt x="185" y="136"/>
                  </a:cubicBezTo>
                  <a:cubicBezTo>
                    <a:pt x="187" y="138"/>
                    <a:pt x="189" y="139"/>
                    <a:pt x="191" y="139"/>
                  </a:cubicBezTo>
                  <a:cubicBezTo>
                    <a:pt x="197" y="139"/>
                    <a:pt x="202" y="129"/>
                    <a:pt x="205" y="99"/>
                  </a:cubicBezTo>
                  <a:cubicBezTo>
                    <a:pt x="214" y="70"/>
                    <a:pt x="210" y="42"/>
                    <a:pt x="201" y="13"/>
                  </a:cubicBezTo>
                  <a:cubicBezTo>
                    <a:pt x="201" y="9"/>
                    <a:pt x="197" y="5"/>
                    <a:pt x="193" y="5"/>
                  </a:cubicBezTo>
                  <a:lnTo>
                    <a:pt x="107" y="5"/>
                  </a:lnTo>
                  <a:cubicBezTo>
                    <a:pt x="82" y="5"/>
                    <a:pt x="54" y="5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79;p29">
              <a:extLst>
                <a:ext uri="{FF2B5EF4-FFF2-40B4-BE49-F238E27FC236}">
                  <a16:creationId xmlns:a16="http://schemas.microsoft.com/office/drawing/2014/main" xmlns="" id="{E16470DA-967C-4E4D-8532-C009BC9C07AA}"/>
                </a:ext>
              </a:extLst>
            </p:cNvPr>
            <p:cNvSpPr/>
            <p:nvPr/>
          </p:nvSpPr>
          <p:spPr>
            <a:xfrm>
              <a:off x="4807825" y="5342725"/>
              <a:ext cx="1175" cy="3075"/>
            </a:xfrm>
            <a:custGeom>
              <a:avLst/>
              <a:gdLst/>
              <a:ahLst/>
              <a:cxnLst/>
              <a:rect l="l" t="t" r="r" b="b"/>
              <a:pathLst>
                <a:path w="47" h="123" extrusionOk="0">
                  <a:moveTo>
                    <a:pt x="28" y="1"/>
                  </a:moveTo>
                  <a:cubicBezTo>
                    <a:pt x="22" y="1"/>
                    <a:pt x="13" y="19"/>
                    <a:pt x="1" y="56"/>
                  </a:cubicBezTo>
                  <a:cubicBezTo>
                    <a:pt x="5" y="110"/>
                    <a:pt x="13" y="122"/>
                    <a:pt x="22" y="122"/>
                  </a:cubicBezTo>
                  <a:cubicBezTo>
                    <a:pt x="30" y="118"/>
                    <a:pt x="42" y="122"/>
                    <a:pt x="46" y="56"/>
                  </a:cubicBezTo>
                  <a:cubicBezTo>
                    <a:pt x="40" y="19"/>
                    <a:pt x="35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80;p29">
              <a:extLst>
                <a:ext uri="{FF2B5EF4-FFF2-40B4-BE49-F238E27FC236}">
                  <a16:creationId xmlns:a16="http://schemas.microsoft.com/office/drawing/2014/main" xmlns="" id="{87E68121-F13E-5045-B384-8C75E849F982}"/>
                </a:ext>
              </a:extLst>
            </p:cNvPr>
            <p:cNvSpPr/>
            <p:nvPr/>
          </p:nvSpPr>
          <p:spPr>
            <a:xfrm>
              <a:off x="4823025" y="5342800"/>
              <a:ext cx="850" cy="3075"/>
            </a:xfrm>
            <a:custGeom>
              <a:avLst/>
              <a:gdLst/>
              <a:ahLst/>
              <a:cxnLst/>
              <a:rect l="l" t="t" r="r" b="b"/>
              <a:pathLst>
                <a:path w="34" h="123" extrusionOk="0">
                  <a:moveTo>
                    <a:pt x="13" y="0"/>
                  </a:moveTo>
                  <a:cubicBezTo>
                    <a:pt x="4" y="0"/>
                    <a:pt x="0" y="21"/>
                    <a:pt x="0" y="53"/>
                  </a:cubicBezTo>
                  <a:cubicBezTo>
                    <a:pt x="0" y="74"/>
                    <a:pt x="4" y="94"/>
                    <a:pt x="8" y="115"/>
                  </a:cubicBezTo>
                  <a:cubicBezTo>
                    <a:pt x="11" y="120"/>
                    <a:pt x="14" y="122"/>
                    <a:pt x="16" y="122"/>
                  </a:cubicBezTo>
                  <a:cubicBezTo>
                    <a:pt x="23" y="122"/>
                    <a:pt x="27" y="94"/>
                    <a:pt x="33" y="25"/>
                  </a:cubicBezTo>
                  <a:cubicBezTo>
                    <a:pt x="25" y="16"/>
                    <a:pt x="17" y="4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81;p29">
              <a:extLst>
                <a:ext uri="{FF2B5EF4-FFF2-40B4-BE49-F238E27FC236}">
                  <a16:creationId xmlns:a16="http://schemas.microsoft.com/office/drawing/2014/main" xmlns="" id="{0206E159-1DE1-404C-B8DA-162C181A888F}"/>
                </a:ext>
              </a:extLst>
            </p:cNvPr>
            <p:cNvSpPr/>
            <p:nvPr/>
          </p:nvSpPr>
          <p:spPr>
            <a:xfrm>
              <a:off x="4809475" y="5342575"/>
              <a:ext cx="950" cy="3000"/>
            </a:xfrm>
            <a:custGeom>
              <a:avLst/>
              <a:gdLst/>
              <a:ahLst/>
              <a:cxnLst/>
              <a:rect l="l" t="t" r="r" b="b"/>
              <a:pathLst>
                <a:path w="38" h="120" extrusionOk="0">
                  <a:moveTo>
                    <a:pt x="21" y="0"/>
                  </a:moveTo>
                  <a:cubicBezTo>
                    <a:pt x="17" y="0"/>
                    <a:pt x="12" y="6"/>
                    <a:pt x="9" y="13"/>
                  </a:cubicBezTo>
                  <a:cubicBezTo>
                    <a:pt x="1" y="42"/>
                    <a:pt x="1" y="66"/>
                    <a:pt x="9" y="95"/>
                  </a:cubicBezTo>
                  <a:cubicBezTo>
                    <a:pt x="13" y="112"/>
                    <a:pt x="17" y="120"/>
                    <a:pt x="25" y="120"/>
                  </a:cubicBezTo>
                  <a:cubicBezTo>
                    <a:pt x="29" y="120"/>
                    <a:pt x="29" y="116"/>
                    <a:pt x="38" y="38"/>
                  </a:cubicBezTo>
                  <a:cubicBezTo>
                    <a:pt x="33" y="10"/>
                    <a:pt x="27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82;p29">
              <a:extLst>
                <a:ext uri="{FF2B5EF4-FFF2-40B4-BE49-F238E27FC236}">
                  <a16:creationId xmlns:a16="http://schemas.microsoft.com/office/drawing/2014/main" xmlns="" id="{AA01088E-3056-1042-934B-7D81D0EE56BF}"/>
                </a:ext>
              </a:extLst>
            </p:cNvPr>
            <p:cNvSpPr/>
            <p:nvPr/>
          </p:nvSpPr>
          <p:spPr>
            <a:xfrm>
              <a:off x="4819625" y="5342725"/>
              <a:ext cx="850" cy="3000"/>
            </a:xfrm>
            <a:custGeom>
              <a:avLst/>
              <a:gdLst/>
              <a:ahLst/>
              <a:cxnLst/>
              <a:rect l="l" t="t" r="r" b="b"/>
              <a:pathLst>
                <a:path w="34" h="120" extrusionOk="0">
                  <a:moveTo>
                    <a:pt x="15" y="0"/>
                  </a:moveTo>
                  <a:cubicBezTo>
                    <a:pt x="10" y="0"/>
                    <a:pt x="7" y="14"/>
                    <a:pt x="1" y="40"/>
                  </a:cubicBezTo>
                  <a:cubicBezTo>
                    <a:pt x="5" y="91"/>
                    <a:pt x="8" y="119"/>
                    <a:pt x="18" y="119"/>
                  </a:cubicBezTo>
                  <a:cubicBezTo>
                    <a:pt x="19" y="119"/>
                    <a:pt x="20" y="119"/>
                    <a:pt x="21" y="118"/>
                  </a:cubicBezTo>
                  <a:cubicBezTo>
                    <a:pt x="30" y="97"/>
                    <a:pt x="34" y="73"/>
                    <a:pt x="30" y="52"/>
                  </a:cubicBezTo>
                  <a:cubicBezTo>
                    <a:pt x="30" y="36"/>
                    <a:pt x="25" y="19"/>
                    <a:pt x="21" y="7"/>
                  </a:cubicBezTo>
                  <a:cubicBezTo>
                    <a:pt x="19" y="2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83;p29">
              <a:extLst>
                <a:ext uri="{FF2B5EF4-FFF2-40B4-BE49-F238E27FC236}">
                  <a16:creationId xmlns:a16="http://schemas.microsoft.com/office/drawing/2014/main" xmlns="" id="{3DFF698E-8CA4-624D-9596-4077DA3921C3}"/>
                </a:ext>
              </a:extLst>
            </p:cNvPr>
            <p:cNvSpPr/>
            <p:nvPr/>
          </p:nvSpPr>
          <p:spPr>
            <a:xfrm>
              <a:off x="4821900" y="5342675"/>
              <a:ext cx="725" cy="3225"/>
            </a:xfrm>
            <a:custGeom>
              <a:avLst/>
              <a:gdLst/>
              <a:ahLst/>
              <a:cxnLst/>
              <a:rect l="l" t="t" r="r" b="b"/>
              <a:pathLst>
                <a:path w="29" h="129" extrusionOk="0">
                  <a:moveTo>
                    <a:pt x="17" y="1"/>
                  </a:moveTo>
                  <a:cubicBezTo>
                    <a:pt x="8" y="1"/>
                    <a:pt x="4" y="26"/>
                    <a:pt x="0" y="108"/>
                  </a:cubicBezTo>
                  <a:cubicBezTo>
                    <a:pt x="7" y="118"/>
                    <a:pt x="11" y="128"/>
                    <a:pt x="15" y="128"/>
                  </a:cubicBezTo>
                  <a:cubicBezTo>
                    <a:pt x="18" y="128"/>
                    <a:pt x="21" y="121"/>
                    <a:pt x="25" y="99"/>
                  </a:cubicBezTo>
                  <a:cubicBezTo>
                    <a:pt x="29" y="79"/>
                    <a:pt x="29" y="58"/>
                    <a:pt x="29" y="38"/>
                  </a:cubicBezTo>
                  <a:cubicBezTo>
                    <a:pt x="29" y="26"/>
                    <a:pt x="25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84;p29">
              <a:extLst>
                <a:ext uri="{FF2B5EF4-FFF2-40B4-BE49-F238E27FC236}">
                  <a16:creationId xmlns:a16="http://schemas.microsoft.com/office/drawing/2014/main" xmlns="" id="{27CAC9E9-D97A-3D42-8D37-DDB3659D8103}"/>
                </a:ext>
              </a:extLst>
            </p:cNvPr>
            <p:cNvSpPr/>
            <p:nvPr/>
          </p:nvSpPr>
          <p:spPr>
            <a:xfrm>
              <a:off x="4806300" y="5343325"/>
              <a:ext cx="850" cy="2425"/>
            </a:xfrm>
            <a:custGeom>
              <a:avLst/>
              <a:gdLst/>
              <a:ahLst/>
              <a:cxnLst/>
              <a:rect l="l" t="t" r="r" b="b"/>
              <a:pathLst>
                <a:path w="34" h="97" extrusionOk="0">
                  <a:moveTo>
                    <a:pt x="17" y="1"/>
                  </a:moveTo>
                  <a:cubicBezTo>
                    <a:pt x="12" y="1"/>
                    <a:pt x="6" y="8"/>
                    <a:pt x="0" y="45"/>
                  </a:cubicBezTo>
                  <a:cubicBezTo>
                    <a:pt x="6" y="81"/>
                    <a:pt x="11" y="96"/>
                    <a:pt x="17" y="96"/>
                  </a:cubicBezTo>
                  <a:cubicBezTo>
                    <a:pt x="20" y="96"/>
                    <a:pt x="22" y="92"/>
                    <a:pt x="25" y="86"/>
                  </a:cubicBezTo>
                  <a:cubicBezTo>
                    <a:pt x="29" y="73"/>
                    <a:pt x="33" y="57"/>
                    <a:pt x="33" y="41"/>
                  </a:cubicBezTo>
                  <a:cubicBezTo>
                    <a:pt x="33" y="28"/>
                    <a:pt x="29" y="16"/>
                    <a:pt x="25" y="4"/>
                  </a:cubicBezTo>
                  <a:cubicBezTo>
                    <a:pt x="22" y="2"/>
                    <a:pt x="20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85;p29">
              <a:extLst>
                <a:ext uri="{FF2B5EF4-FFF2-40B4-BE49-F238E27FC236}">
                  <a16:creationId xmlns:a16="http://schemas.microsoft.com/office/drawing/2014/main" xmlns="" id="{D66D4542-90AE-AA42-9BC8-0EE4852C4F39}"/>
                </a:ext>
              </a:extLst>
            </p:cNvPr>
            <p:cNvSpPr/>
            <p:nvPr/>
          </p:nvSpPr>
          <p:spPr>
            <a:xfrm>
              <a:off x="4820750" y="5342975"/>
              <a:ext cx="550" cy="2625"/>
            </a:xfrm>
            <a:custGeom>
              <a:avLst/>
              <a:gdLst/>
              <a:ahLst/>
              <a:cxnLst/>
              <a:rect l="l" t="t" r="r" b="b"/>
              <a:pathLst>
                <a:path w="22" h="105" extrusionOk="0">
                  <a:moveTo>
                    <a:pt x="12" y="1"/>
                  </a:moveTo>
                  <a:cubicBezTo>
                    <a:pt x="5" y="1"/>
                    <a:pt x="1" y="24"/>
                    <a:pt x="1" y="50"/>
                  </a:cubicBezTo>
                  <a:cubicBezTo>
                    <a:pt x="1" y="79"/>
                    <a:pt x="5" y="104"/>
                    <a:pt x="13" y="104"/>
                  </a:cubicBezTo>
                  <a:cubicBezTo>
                    <a:pt x="14" y="104"/>
                    <a:pt x="14" y="104"/>
                    <a:pt x="14" y="104"/>
                  </a:cubicBezTo>
                  <a:cubicBezTo>
                    <a:pt x="18" y="104"/>
                    <a:pt x="22" y="84"/>
                    <a:pt x="22" y="46"/>
                  </a:cubicBezTo>
                  <a:cubicBezTo>
                    <a:pt x="22" y="22"/>
                    <a:pt x="17" y="1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86;p29">
              <a:extLst>
                <a:ext uri="{FF2B5EF4-FFF2-40B4-BE49-F238E27FC236}">
                  <a16:creationId xmlns:a16="http://schemas.microsoft.com/office/drawing/2014/main" xmlns="" id="{5FC1D48E-2E12-EA4C-AC27-E6B8EC5B030E}"/>
                </a:ext>
              </a:extLst>
            </p:cNvPr>
            <p:cNvSpPr/>
            <p:nvPr/>
          </p:nvSpPr>
          <p:spPr>
            <a:xfrm>
              <a:off x="4804650" y="5382225"/>
              <a:ext cx="3725" cy="3400"/>
            </a:xfrm>
            <a:custGeom>
              <a:avLst/>
              <a:gdLst/>
              <a:ahLst/>
              <a:cxnLst/>
              <a:rect l="l" t="t" r="r" b="b"/>
              <a:pathLst>
                <a:path w="149" h="136" extrusionOk="0">
                  <a:moveTo>
                    <a:pt x="41" y="0"/>
                  </a:moveTo>
                  <a:cubicBezTo>
                    <a:pt x="27" y="0"/>
                    <a:pt x="14" y="16"/>
                    <a:pt x="1" y="56"/>
                  </a:cubicBezTo>
                  <a:cubicBezTo>
                    <a:pt x="7" y="113"/>
                    <a:pt x="18" y="136"/>
                    <a:pt x="29" y="136"/>
                  </a:cubicBezTo>
                  <a:cubicBezTo>
                    <a:pt x="32" y="136"/>
                    <a:pt x="35" y="134"/>
                    <a:pt x="38" y="130"/>
                  </a:cubicBezTo>
                  <a:cubicBezTo>
                    <a:pt x="47" y="119"/>
                    <a:pt x="56" y="115"/>
                    <a:pt x="65" y="115"/>
                  </a:cubicBezTo>
                  <a:cubicBezTo>
                    <a:pt x="83" y="115"/>
                    <a:pt x="101" y="130"/>
                    <a:pt x="120" y="130"/>
                  </a:cubicBezTo>
                  <a:cubicBezTo>
                    <a:pt x="128" y="130"/>
                    <a:pt x="136" y="122"/>
                    <a:pt x="149" y="118"/>
                  </a:cubicBezTo>
                  <a:cubicBezTo>
                    <a:pt x="149" y="48"/>
                    <a:pt x="144" y="23"/>
                    <a:pt x="136" y="19"/>
                  </a:cubicBezTo>
                  <a:cubicBezTo>
                    <a:pt x="124" y="11"/>
                    <a:pt x="112" y="7"/>
                    <a:pt x="103" y="7"/>
                  </a:cubicBezTo>
                  <a:cubicBezTo>
                    <a:pt x="83" y="7"/>
                    <a:pt x="66" y="3"/>
                    <a:pt x="50" y="3"/>
                  </a:cubicBezTo>
                  <a:cubicBezTo>
                    <a:pt x="47" y="1"/>
                    <a:pt x="44" y="0"/>
                    <a:pt x="4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87;p29">
              <a:extLst>
                <a:ext uri="{FF2B5EF4-FFF2-40B4-BE49-F238E27FC236}">
                  <a16:creationId xmlns:a16="http://schemas.microsoft.com/office/drawing/2014/main" xmlns="" id="{B2BA01DA-77E2-6543-8F71-203AA50D758E}"/>
                </a:ext>
              </a:extLst>
            </p:cNvPr>
            <p:cNvSpPr/>
            <p:nvPr/>
          </p:nvSpPr>
          <p:spPr>
            <a:xfrm>
              <a:off x="4802000" y="5383050"/>
              <a:ext cx="1850" cy="2825"/>
            </a:xfrm>
            <a:custGeom>
              <a:avLst/>
              <a:gdLst/>
              <a:ahLst/>
              <a:cxnLst/>
              <a:rect l="l" t="t" r="r" b="b"/>
              <a:pathLst>
                <a:path w="74" h="113" extrusionOk="0">
                  <a:moveTo>
                    <a:pt x="51" y="0"/>
                  </a:moveTo>
                  <a:cubicBezTo>
                    <a:pt x="45" y="0"/>
                    <a:pt x="39" y="7"/>
                    <a:pt x="33" y="11"/>
                  </a:cubicBezTo>
                  <a:cubicBezTo>
                    <a:pt x="17" y="19"/>
                    <a:pt x="8" y="11"/>
                    <a:pt x="0" y="76"/>
                  </a:cubicBezTo>
                  <a:cubicBezTo>
                    <a:pt x="13" y="102"/>
                    <a:pt x="25" y="112"/>
                    <a:pt x="36" y="112"/>
                  </a:cubicBezTo>
                  <a:cubicBezTo>
                    <a:pt x="46" y="112"/>
                    <a:pt x="56" y="105"/>
                    <a:pt x="66" y="93"/>
                  </a:cubicBezTo>
                  <a:cubicBezTo>
                    <a:pt x="70" y="72"/>
                    <a:pt x="74" y="52"/>
                    <a:pt x="74" y="35"/>
                  </a:cubicBezTo>
                  <a:cubicBezTo>
                    <a:pt x="65" y="8"/>
                    <a:pt x="58" y="0"/>
                    <a:pt x="5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88;p29">
              <a:extLst>
                <a:ext uri="{FF2B5EF4-FFF2-40B4-BE49-F238E27FC236}">
                  <a16:creationId xmlns:a16="http://schemas.microsoft.com/office/drawing/2014/main" xmlns="" id="{4A76469E-9373-7B45-9328-3DF7E23CDDED}"/>
                </a:ext>
              </a:extLst>
            </p:cNvPr>
            <p:cNvSpPr/>
            <p:nvPr/>
          </p:nvSpPr>
          <p:spPr>
            <a:xfrm>
              <a:off x="4799525" y="5382475"/>
              <a:ext cx="1575" cy="3325"/>
            </a:xfrm>
            <a:custGeom>
              <a:avLst/>
              <a:gdLst/>
              <a:ahLst/>
              <a:cxnLst/>
              <a:rect l="l" t="t" r="r" b="b"/>
              <a:pathLst>
                <a:path w="63" h="133" extrusionOk="0">
                  <a:moveTo>
                    <a:pt x="44" y="17"/>
                  </a:moveTo>
                  <a:cubicBezTo>
                    <a:pt x="44" y="17"/>
                    <a:pt x="43" y="17"/>
                    <a:pt x="42" y="17"/>
                  </a:cubicBezTo>
                  <a:cubicBezTo>
                    <a:pt x="29" y="30"/>
                    <a:pt x="13" y="1"/>
                    <a:pt x="1" y="71"/>
                  </a:cubicBezTo>
                  <a:cubicBezTo>
                    <a:pt x="1" y="124"/>
                    <a:pt x="13" y="132"/>
                    <a:pt x="21" y="132"/>
                  </a:cubicBezTo>
                  <a:cubicBezTo>
                    <a:pt x="29" y="132"/>
                    <a:pt x="50" y="132"/>
                    <a:pt x="62" y="79"/>
                  </a:cubicBezTo>
                  <a:cubicBezTo>
                    <a:pt x="59" y="32"/>
                    <a:pt x="52" y="17"/>
                    <a:pt x="44" y="1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89;p29">
              <a:extLst>
                <a:ext uri="{FF2B5EF4-FFF2-40B4-BE49-F238E27FC236}">
                  <a16:creationId xmlns:a16="http://schemas.microsoft.com/office/drawing/2014/main" xmlns="" id="{2AB49D5C-370B-6146-9D6C-1F2A72606780}"/>
                </a:ext>
              </a:extLst>
            </p:cNvPr>
            <p:cNvSpPr/>
            <p:nvPr/>
          </p:nvSpPr>
          <p:spPr>
            <a:xfrm>
              <a:off x="4817175" y="5382575"/>
              <a:ext cx="1150" cy="3525"/>
            </a:xfrm>
            <a:custGeom>
              <a:avLst/>
              <a:gdLst/>
              <a:ahLst/>
              <a:cxnLst/>
              <a:rect l="l" t="t" r="r" b="b"/>
              <a:pathLst>
                <a:path w="46" h="141" extrusionOk="0">
                  <a:moveTo>
                    <a:pt x="28" y="1"/>
                  </a:moveTo>
                  <a:cubicBezTo>
                    <a:pt x="20" y="1"/>
                    <a:pt x="7" y="5"/>
                    <a:pt x="0" y="46"/>
                  </a:cubicBezTo>
                  <a:cubicBezTo>
                    <a:pt x="6" y="109"/>
                    <a:pt x="15" y="141"/>
                    <a:pt x="24" y="141"/>
                  </a:cubicBezTo>
                  <a:cubicBezTo>
                    <a:pt x="29" y="141"/>
                    <a:pt x="33" y="133"/>
                    <a:pt x="37" y="116"/>
                  </a:cubicBezTo>
                  <a:cubicBezTo>
                    <a:pt x="41" y="95"/>
                    <a:pt x="46" y="71"/>
                    <a:pt x="46" y="46"/>
                  </a:cubicBezTo>
                  <a:cubicBezTo>
                    <a:pt x="46" y="9"/>
                    <a:pt x="37" y="1"/>
                    <a:pt x="33" y="1"/>
                  </a:cubicBez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90;p29">
              <a:extLst>
                <a:ext uri="{FF2B5EF4-FFF2-40B4-BE49-F238E27FC236}">
                  <a16:creationId xmlns:a16="http://schemas.microsoft.com/office/drawing/2014/main" xmlns="" id="{EE9FE01E-0006-1B40-827E-65ACCE531B24}"/>
                </a:ext>
              </a:extLst>
            </p:cNvPr>
            <p:cNvSpPr/>
            <p:nvPr/>
          </p:nvSpPr>
          <p:spPr>
            <a:xfrm>
              <a:off x="4815525" y="5382600"/>
              <a:ext cx="950" cy="2850"/>
            </a:xfrm>
            <a:custGeom>
              <a:avLst/>
              <a:gdLst/>
              <a:ahLst/>
              <a:cxnLst/>
              <a:rect l="l" t="t" r="r" b="b"/>
              <a:pathLst>
                <a:path w="38" h="114" extrusionOk="0">
                  <a:moveTo>
                    <a:pt x="17" y="0"/>
                  </a:moveTo>
                  <a:cubicBezTo>
                    <a:pt x="13" y="4"/>
                    <a:pt x="9" y="8"/>
                    <a:pt x="9" y="17"/>
                  </a:cubicBezTo>
                  <a:cubicBezTo>
                    <a:pt x="1" y="41"/>
                    <a:pt x="1" y="66"/>
                    <a:pt x="9" y="94"/>
                  </a:cubicBezTo>
                  <a:cubicBezTo>
                    <a:pt x="12" y="104"/>
                    <a:pt x="18" y="114"/>
                    <a:pt x="22" y="114"/>
                  </a:cubicBezTo>
                  <a:cubicBezTo>
                    <a:pt x="23" y="114"/>
                    <a:pt x="24" y="113"/>
                    <a:pt x="25" y="111"/>
                  </a:cubicBezTo>
                  <a:cubicBezTo>
                    <a:pt x="29" y="94"/>
                    <a:pt x="34" y="78"/>
                    <a:pt x="34" y="62"/>
                  </a:cubicBezTo>
                  <a:cubicBezTo>
                    <a:pt x="38" y="41"/>
                    <a:pt x="34" y="21"/>
                    <a:pt x="25" y="4"/>
                  </a:cubicBezTo>
                  <a:cubicBezTo>
                    <a:pt x="21" y="0"/>
                    <a:pt x="21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91;p29">
              <a:extLst>
                <a:ext uri="{FF2B5EF4-FFF2-40B4-BE49-F238E27FC236}">
                  <a16:creationId xmlns:a16="http://schemas.microsoft.com/office/drawing/2014/main" xmlns="" id="{57B4AFFC-A7EF-1044-BC35-37D8D5D6CCC0}"/>
                </a:ext>
              </a:extLst>
            </p:cNvPr>
            <p:cNvSpPr/>
            <p:nvPr/>
          </p:nvSpPr>
          <p:spPr>
            <a:xfrm>
              <a:off x="4808750" y="5382900"/>
              <a:ext cx="750" cy="2475"/>
            </a:xfrm>
            <a:custGeom>
              <a:avLst/>
              <a:gdLst/>
              <a:ahLst/>
              <a:cxnLst/>
              <a:rect l="l" t="t" r="r" b="b"/>
              <a:pathLst>
                <a:path w="30" h="99" extrusionOk="0">
                  <a:moveTo>
                    <a:pt x="14" y="0"/>
                  </a:moveTo>
                  <a:cubicBezTo>
                    <a:pt x="10" y="0"/>
                    <a:pt x="7" y="13"/>
                    <a:pt x="1" y="37"/>
                  </a:cubicBezTo>
                  <a:cubicBezTo>
                    <a:pt x="1" y="70"/>
                    <a:pt x="1" y="95"/>
                    <a:pt x="9" y="99"/>
                  </a:cubicBezTo>
                  <a:cubicBezTo>
                    <a:pt x="10" y="99"/>
                    <a:pt x="11" y="99"/>
                    <a:pt x="12" y="99"/>
                  </a:cubicBezTo>
                  <a:cubicBezTo>
                    <a:pt x="19" y="99"/>
                    <a:pt x="26" y="96"/>
                    <a:pt x="30" y="37"/>
                  </a:cubicBezTo>
                  <a:cubicBezTo>
                    <a:pt x="21" y="13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92;p29">
              <a:extLst>
                <a:ext uri="{FF2B5EF4-FFF2-40B4-BE49-F238E27FC236}">
                  <a16:creationId xmlns:a16="http://schemas.microsoft.com/office/drawing/2014/main" xmlns="" id="{C59AC910-3AC1-264E-9487-120BE6AA65AB}"/>
                </a:ext>
              </a:extLst>
            </p:cNvPr>
            <p:cNvSpPr/>
            <p:nvPr/>
          </p:nvSpPr>
          <p:spPr>
            <a:xfrm>
              <a:off x="4812250" y="5382700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9" y="0"/>
                  </a:moveTo>
                  <a:cubicBezTo>
                    <a:pt x="5" y="17"/>
                    <a:pt x="0" y="33"/>
                    <a:pt x="0" y="45"/>
                  </a:cubicBezTo>
                  <a:cubicBezTo>
                    <a:pt x="0" y="78"/>
                    <a:pt x="5" y="99"/>
                    <a:pt x="9" y="103"/>
                  </a:cubicBezTo>
                  <a:cubicBezTo>
                    <a:pt x="9" y="103"/>
                    <a:pt x="10" y="103"/>
                    <a:pt x="11" y="103"/>
                  </a:cubicBezTo>
                  <a:cubicBezTo>
                    <a:pt x="18" y="103"/>
                    <a:pt x="25" y="84"/>
                    <a:pt x="25" y="25"/>
                  </a:cubicBezTo>
                  <a:cubicBezTo>
                    <a:pt x="21" y="17"/>
                    <a:pt x="17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93;p29">
              <a:extLst>
                <a:ext uri="{FF2B5EF4-FFF2-40B4-BE49-F238E27FC236}">
                  <a16:creationId xmlns:a16="http://schemas.microsoft.com/office/drawing/2014/main" xmlns="" id="{B7EB9235-015E-6348-97E1-8917E47491BA}"/>
                </a:ext>
              </a:extLst>
            </p:cNvPr>
            <p:cNvSpPr/>
            <p:nvPr/>
          </p:nvSpPr>
          <p:spPr>
            <a:xfrm>
              <a:off x="4810700" y="5382775"/>
              <a:ext cx="550" cy="2375"/>
            </a:xfrm>
            <a:custGeom>
              <a:avLst/>
              <a:gdLst/>
              <a:ahLst/>
              <a:cxnLst/>
              <a:rect l="l" t="t" r="r" b="b"/>
              <a:pathLst>
                <a:path w="22" h="95" extrusionOk="0">
                  <a:moveTo>
                    <a:pt x="12" y="1"/>
                  </a:moveTo>
                  <a:cubicBezTo>
                    <a:pt x="8" y="1"/>
                    <a:pt x="4" y="14"/>
                    <a:pt x="1" y="46"/>
                  </a:cubicBezTo>
                  <a:cubicBezTo>
                    <a:pt x="1" y="79"/>
                    <a:pt x="5" y="94"/>
                    <a:pt x="11" y="94"/>
                  </a:cubicBezTo>
                  <a:cubicBezTo>
                    <a:pt x="13" y="94"/>
                    <a:pt x="15" y="92"/>
                    <a:pt x="17" y="87"/>
                  </a:cubicBezTo>
                  <a:cubicBezTo>
                    <a:pt x="21" y="71"/>
                    <a:pt x="21" y="51"/>
                    <a:pt x="21" y="34"/>
                  </a:cubicBezTo>
                  <a:cubicBezTo>
                    <a:pt x="21" y="22"/>
                    <a:pt x="21" y="10"/>
                    <a:pt x="13" y="1"/>
                  </a:cubicBezTo>
                  <a:cubicBezTo>
                    <a:pt x="13" y="1"/>
                    <a:pt x="12" y="1"/>
                    <a:pt x="1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94;p29">
              <a:extLst>
                <a:ext uri="{FF2B5EF4-FFF2-40B4-BE49-F238E27FC236}">
                  <a16:creationId xmlns:a16="http://schemas.microsoft.com/office/drawing/2014/main" xmlns="" id="{E893BF20-5EB2-1A4C-957B-FD412ADA80AF}"/>
                </a:ext>
              </a:extLst>
            </p:cNvPr>
            <p:cNvSpPr/>
            <p:nvPr/>
          </p:nvSpPr>
          <p:spPr>
            <a:xfrm>
              <a:off x="4814100" y="5383000"/>
              <a:ext cx="525" cy="2800"/>
            </a:xfrm>
            <a:custGeom>
              <a:avLst/>
              <a:gdLst/>
              <a:ahLst/>
              <a:cxnLst/>
              <a:rect l="l" t="t" r="r" b="b"/>
              <a:pathLst>
                <a:path w="21" h="112" extrusionOk="0">
                  <a:moveTo>
                    <a:pt x="8" y="1"/>
                  </a:moveTo>
                  <a:cubicBezTo>
                    <a:pt x="4" y="1"/>
                    <a:pt x="0" y="13"/>
                    <a:pt x="0" y="25"/>
                  </a:cubicBezTo>
                  <a:cubicBezTo>
                    <a:pt x="0" y="46"/>
                    <a:pt x="0" y="62"/>
                    <a:pt x="0" y="78"/>
                  </a:cubicBezTo>
                  <a:cubicBezTo>
                    <a:pt x="0" y="87"/>
                    <a:pt x="4" y="95"/>
                    <a:pt x="8" y="99"/>
                  </a:cubicBezTo>
                  <a:cubicBezTo>
                    <a:pt x="8" y="103"/>
                    <a:pt x="13" y="107"/>
                    <a:pt x="13" y="111"/>
                  </a:cubicBezTo>
                  <a:cubicBezTo>
                    <a:pt x="21" y="33"/>
                    <a:pt x="21" y="1"/>
                    <a:pt x="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95;p29">
              <a:extLst>
                <a:ext uri="{FF2B5EF4-FFF2-40B4-BE49-F238E27FC236}">
                  <a16:creationId xmlns:a16="http://schemas.microsoft.com/office/drawing/2014/main" xmlns="" id="{370071AF-441B-8C47-8306-1FB03760DAE4}"/>
                </a:ext>
              </a:extLst>
            </p:cNvPr>
            <p:cNvSpPr/>
            <p:nvPr/>
          </p:nvSpPr>
          <p:spPr>
            <a:xfrm>
              <a:off x="4806300" y="5369900"/>
              <a:ext cx="1150" cy="2700"/>
            </a:xfrm>
            <a:custGeom>
              <a:avLst/>
              <a:gdLst/>
              <a:ahLst/>
              <a:cxnLst/>
              <a:rect l="l" t="t" r="r" b="b"/>
              <a:pathLst>
                <a:path w="46" h="108" extrusionOk="0">
                  <a:moveTo>
                    <a:pt x="23" y="1"/>
                  </a:moveTo>
                  <a:cubicBezTo>
                    <a:pt x="15" y="1"/>
                    <a:pt x="8" y="14"/>
                    <a:pt x="0" y="44"/>
                  </a:cubicBezTo>
                  <a:cubicBezTo>
                    <a:pt x="6" y="90"/>
                    <a:pt x="15" y="107"/>
                    <a:pt x="23" y="107"/>
                  </a:cubicBezTo>
                  <a:cubicBezTo>
                    <a:pt x="28" y="107"/>
                    <a:pt x="33" y="102"/>
                    <a:pt x="37" y="94"/>
                  </a:cubicBezTo>
                  <a:cubicBezTo>
                    <a:pt x="46" y="69"/>
                    <a:pt x="46" y="44"/>
                    <a:pt x="41" y="20"/>
                  </a:cubicBezTo>
                  <a:cubicBezTo>
                    <a:pt x="35" y="8"/>
                    <a:pt x="28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96;p29">
              <a:extLst>
                <a:ext uri="{FF2B5EF4-FFF2-40B4-BE49-F238E27FC236}">
                  <a16:creationId xmlns:a16="http://schemas.microsoft.com/office/drawing/2014/main" xmlns="" id="{D01C8D0D-C572-FD48-B488-D67A51FFE817}"/>
                </a:ext>
              </a:extLst>
            </p:cNvPr>
            <p:cNvSpPr/>
            <p:nvPr/>
          </p:nvSpPr>
          <p:spPr>
            <a:xfrm>
              <a:off x="4808450" y="5369900"/>
              <a:ext cx="850" cy="2450"/>
            </a:xfrm>
            <a:custGeom>
              <a:avLst/>
              <a:gdLst/>
              <a:ahLst/>
              <a:cxnLst/>
              <a:rect l="l" t="t" r="r" b="b"/>
              <a:pathLst>
                <a:path w="34" h="98" extrusionOk="0">
                  <a:moveTo>
                    <a:pt x="18" y="1"/>
                  </a:moveTo>
                  <a:cubicBezTo>
                    <a:pt x="13" y="1"/>
                    <a:pt x="8" y="13"/>
                    <a:pt x="1" y="36"/>
                  </a:cubicBezTo>
                  <a:cubicBezTo>
                    <a:pt x="1" y="77"/>
                    <a:pt x="5" y="94"/>
                    <a:pt x="13" y="94"/>
                  </a:cubicBezTo>
                  <a:cubicBezTo>
                    <a:pt x="14" y="95"/>
                    <a:pt x="17" y="97"/>
                    <a:pt x="19" y="97"/>
                  </a:cubicBezTo>
                  <a:cubicBezTo>
                    <a:pt x="25" y="97"/>
                    <a:pt x="31" y="89"/>
                    <a:pt x="33" y="49"/>
                  </a:cubicBezTo>
                  <a:cubicBezTo>
                    <a:pt x="27" y="16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97;p29">
              <a:extLst>
                <a:ext uri="{FF2B5EF4-FFF2-40B4-BE49-F238E27FC236}">
                  <a16:creationId xmlns:a16="http://schemas.microsoft.com/office/drawing/2014/main" xmlns="" id="{74E50C09-CB1A-7840-8EB9-387891D97E24}"/>
                </a:ext>
              </a:extLst>
            </p:cNvPr>
            <p:cNvSpPr/>
            <p:nvPr/>
          </p:nvSpPr>
          <p:spPr>
            <a:xfrm>
              <a:off x="4816250" y="5370100"/>
              <a:ext cx="650" cy="2450"/>
            </a:xfrm>
            <a:custGeom>
              <a:avLst/>
              <a:gdLst/>
              <a:ahLst/>
              <a:cxnLst/>
              <a:rect l="l" t="t" r="r" b="b"/>
              <a:pathLst>
                <a:path w="26" h="98" extrusionOk="0">
                  <a:moveTo>
                    <a:pt x="16" y="0"/>
                  </a:moveTo>
                  <a:cubicBezTo>
                    <a:pt x="15" y="0"/>
                    <a:pt x="14" y="1"/>
                    <a:pt x="13" y="4"/>
                  </a:cubicBezTo>
                  <a:cubicBezTo>
                    <a:pt x="5" y="20"/>
                    <a:pt x="0" y="41"/>
                    <a:pt x="5" y="61"/>
                  </a:cubicBezTo>
                  <a:cubicBezTo>
                    <a:pt x="5" y="86"/>
                    <a:pt x="6" y="98"/>
                    <a:pt x="13" y="98"/>
                  </a:cubicBezTo>
                  <a:cubicBezTo>
                    <a:pt x="16" y="98"/>
                    <a:pt x="20" y="95"/>
                    <a:pt x="25" y="90"/>
                  </a:cubicBezTo>
                  <a:cubicBezTo>
                    <a:pt x="22" y="26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98;p29">
              <a:extLst>
                <a:ext uri="{FF2B5EF4-FFF2-40B4-BE49-F238E27FC236}">
                  <a16:creationId xmlns:a16="http://schemas.microsoft.com/office/drawing/2014/main" xmlns="" id="{C1D3D207-4234-C541-B5DB-403AC3005365}"/>
                </a:ext>
              </a:extLst>
            </p:cNvPr>
            <p:cNvSpPr/>
            <p:nvPr/>
          </p:nvSpPr>
          <p:spPr>
            <a:xfrm>
              <a:off x="4818100" y="5421825"/>
              <a:ext cx="1350" cy="2750"/>
            </a:xfrm>
            <a:custGeom>
              <a:avLst/>
              <a:gdLst/>
              <a:ahLst/>
              <a:cxnLst/>
              <a:rect l="l" t="t" r="r" b="b"/>
              <a:pathLst>
                <a:path w="54" h="110" extrusionOk="0">
                  <a:moveTo>
                    <a:pt x="28" y="1"/>
                  </a:moveTo>
                  <a:cubicBezTo>
                    <a:pt x="18" y="1"/>
                    <a:pt x="9" y="16"/>
                    <a:pt x="0" y="48"/>
                  </a:cubicBezTo>
                  <a:cubicBezTo>
                    <a:pt x="16" y="88"/>
                    <a:pt x="26" y="109"/>
                    <a:pt x="33" y="109"/>
                  </a:cubicBezTo>
                  <a:cubicBezTo>
                    <a:pt x="42" y="109"/>
                    <a:pt x="47" y="83"/>
                    <a:pt x="54" y="31"/>
                  </a:cubicBezTo>
                  <a:cubicBezTo>
                    <a:pt x="44" y="11"/>
                    <a:pt x="36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99;p29">
              <a:extLst>
                <a:ext uri="{FF2B5EF4-FFF2-40B4-BE49-F238E27FC236}">
                  <a16:creationId xmlns:a16="http://schemas.microsoft.com/office/drawing/2014/main" xmlns="" id="{A4E413EB-1D9A-DA4B-B9B5-230AD9F95A82}"/>
                </a:ext>
              </a:extLst>
            </p:cNvPr>
            <p:cNvSpPr/>
            <p:nvPr/>
          </p:nvSpPr>
          <p:spPr>
            <a:xfrm>
              <a:off x="4814100" y="5422200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1"/>
                  </a:moveTo>
                  <a:cubicBezTo>
                    <a:pt x="13" y="1"/>
                    <a:pt x="8" y="13"/>
                    <a:pt x="0" y="37"/>
                  </a:cubicBezTo>
                  <a:cubicBezTo>
                    <a:pt x="0" y="78"/>
                    <a:pt x="4" y="90"/>
                    <a:pt x="13" y="98"/>
                  </a:cubicBezTo>
                  <a:cubicBezTo>
                    <a:pt x="13" y="99"/>
                    <a:pt x="14" y="99"/>
                    <a:pt x="15" y="99"/>
                  </a:cubicBezTo>
                  <a:cubicBezTo>
                    <a:pt x="20" y="99"/>
                    <a:pt x="30" y="87"/>
                    <a:pt x="37" y="45"/>
                  </a:cubicBezTo>
                  <a:cubicBezTo>
                    <a:pt x="29" y="15"/>
                    <a:pt x="23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00;p29">
              <a:extLst>
                <a:ext uri="{FF2B5EF4-FFF2-40B4-BE49-F238E27FC236}">
                  <a16:creationId xmlns:a16="http://schemas.microsoft.com/office/drawing/2014/main" xmlns="" id="{ED1436DC-6EC6-2E4D-9D8B-15ADB775A73C}"/>
                </a:ext>
              </a:extLst>
            </p:cNvPr>
            <p:cNvSpPr/>
            <p:nvPr/>
          </p:nvSpPr>
          <p:spPr>
            <a:xfrm>
              <a:off x="4801375" y="5421875"/>
              <a:ext cx="750" cy="2275"/>
            </a:xfrm>
            <a:custGeom>
              <a:avLst/>
              <a:gdLst/>
              <a:ahLst/>
              <a:cxnLst/>
              <a:rect l="l" t="t" r="r" b="b"/>
              <a:pathLst>
                <a:path w="30" h="91" extrusionOk="0">
                  <a:moveTo>
                    <a:pt x="12" y="0"/>
                  </a:moveTo>
                  <a:cubicBezTo>
                    <a:pt x="7" y="0"/>
                    <a:pt x="4" y="21"/>
                    <a:pt x="0" y="91"/>
                  </a:cubicBezTo>
                  <a:lnTo>
                    <a:pt x="25" y="91"/>
                  </a:lnTo>
                  <a:cubicBezTo>
                    <a:pt x="29" y="38"/>
                    <a:pt x="25" y="13"/>
                    <a:pt x="17" y="5"/>
                  </a:cubicBezTo>
                  <a:cubicBezTo>
                    <a:pt x="15" y="2"/>
                    <a:pt x="13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01;p29">
              <a:extLst>
                <a:ext uri="{FF2B5EF4-FFF2-40B4-BE49-F238E27FC236}">
                  <a16:creationId xmlns:a16="http://schemas.microsoft.com/office/drawing/2014/main" xmlns="" id="{7BF8D54B-6CFB-F842-9B0C-06AE6A7E403F}"/>
                </a:ext>
              </a:extLst>
            </p:cNvPr>
            <p:cNvSpPr/>
            <p:nvPr/>
          </p:nvSpPr>
          <p:spPr>
            <a:xfrm>
              <a:off x="4803125" y="5422200"/>
              <a:ext cx="625" cy="2325"/>
            </a:xfrm>
            <a:custGeom>
              <a:avLst/>
              <a:gdLst/>
              <a:ahLst/>
              <a:cxnLst/>
              <a:rect l="l" t="t" r="r" b="b"/>
              <a:pathLst>
                <a:path w="25" h="93" extrusionOk="0">
                  <a:moveTo>
                    <a:pt x="14" y="1"/>
                  </a:moveTo>
                  <a:cubicBezTo>
                    <a:pt x="8" y="1"/>
                    <a:pt x="3" y="10"/>
                    <a:pt x="0" y="37"/>
                  </a:cubicBezTo>
                  <a:cubicBezTo>
                    <a:pt x="3" y="76"/>
                    <a:pt x="8" y="92"/>
                    <a:pt x="13" y="92"/>
                  </a:cubicBezTo>
                  <a:cubicBezTo>
                    <a:pt x="15" y="92"/>
                    <a:pt x="18" y="89"/>
                    <a:pt x="21" y="82"/>
                  </a:cubicBezTo>
                  <a:cubicBezTo>
                    <a:pt x="25" y="57"/>
                    <a:pt x="25" y="29"/>
                    <a:pt x="21" y="4"/>
                  </a:cubicBezTo>
                  <a:cubicBezTo>
                    <a:pt x="19" y="2"/>
                    <a:pt x="16" y="1"/>
                    <a:pt x="1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02;p29">
              <a:extLst>
                <a:ext uri="{FF2B5EF4-FFF2-40B4-BE49-F238E27FC236}">
                  <a16:creationId xmlns:a16="http://schemas.microsoft.com/office/drawing/2014/main" xmlns="" id="{4581474B-F296-EE49-A2AD-9E515F8A04A3}"/>
                </a:ext>
              </a:extLst>
            </p:cNvPr>
            <p:cNvSpPr/>
            <p:nvPr/>
          </p:nvSpPr>
          <p:spPr>
            <a:xfrm>
              <a:off x="4804750" y="5421875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9" y="1"/>
                    <a:pt x="1" y="25"/>
                    <a:pt x="1" y="75"/>
                  </a:cubicBezTo>
                  <a:cubicBezTo>
                    <a:pt x="5" y="87"/>
                    <a:pt x="9" y="94"/>
                    <a:pt x="14" y="94"/>
                  </a:cubicBezTo>
                  <a:cubicBezTo>
                    <a:pt x="18" y="94"/>
                    <a:pt x="22" y="88"/>
                    <a:pt x="26" y="79"/>
                  </a:cubicBezTo>
                  <a:cubicBezTo>
                    <a:pt x="26" y="29"/>
                    <a:pt x="21" y="5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03;p29">
              <a:extLst>
                <a:ext uri="{FF2B5EF4-FFF2-40B4-BE49-F238E27FC236}">
                  <a16:creationId xmlns:a16="http://schemas.microsoft.com/office/drawing/2014/main" xmlns="" id="{A98FAED4-B24C-0E43-95D4-F31D9BCA5F29}"/>
                </a:ext>
              </a:extLst>
            </p:cNvPr>
            <p:cNvSpPr/>
            <p:nvPr/>
          </p:nvSpPr>
          <p:spPr>
            <a:xfrm>
              <a:off x="4800975" y="5408375"/>
              <a:ext cx="3300" cy="3575"/>
            </a:xfrm>
            <a:custGeom>
              <a:avLst/>
              <a:gdLst/>
              <a:ahLst/>
              <a:cxnLst/>
              <a:rect l="l" t="t" r="r" b="b"/>
              <a:pathLst>
                <a:path w="132" h="143" extrusionOk="0">
                  <a:moveTo>
                    <a:pt x="60" y="1"/>
                  </a:moveTo>
                  <a:cubicBezTo>
                    <a:pt x="43" y="1"/>
                    <a:pt x="26" y="9"/>
                    <a:pt x="8" y="40"/>
                  </a:cubicBezTo>
                  <a:cubicBezTo>
                    <a:pt x="4" y="52"/>
                    <a:pt x="0" y="61"/>
                    <a:pt x="0" y="73"/>
                  </a:cubicBezTo>
                  <a:cubicBezTo>
                    <a:pt x="7" y="128"/>
                    <a:pt x="17" y="140"/>
                    <a:pt x="27" y="140"/>
                  </a:cubicBezTo>
                  <a:cubicBezTo>
                    <a:pt x="29" y="140"/>
                    <a:pt x="31" y="139"/>
                    <a:pt x="33" y="139"/>
                  </a:cubicBezTo>
                  <a:cubicBezTo>
                    <a:pt x="45" y="134"/>
                    <a:pt x="55" y="129"/>
                    <a:pt x="66" y="129"/>
                  </a:cubicBezTo>
                  <a:cubicBezTo>
                    <a:pt x="74" y="129"/>
                    <a:pt x="82" y="132"/>
                    <a:pt x="90" y="139"/>
                  </a:cubicBezTo>
                  <a:cubicBezTo>
                    <a:pt x="95" y="141"/>
                    <a:pt x="99" y="143"/>
                    <a:pt x="102" y="143"/>
                  </a:cubicBezTo>
                  <a:cubicBezTo>
                    <a:pt x="115" y="143"/>
                    <a:pt x="122" y="125"/>
                    <a:pt x="131" y="93"/>
                  </a:cubicBezTo>
                  <a:cubicBezTo>
                    <a:pt x="131" y="36"/>
                    <a:pt x="127" y="15"/>
                    <a:pt x="119" y="11"/>
                  </a:cubicBezTo>
                  <a:cubicBezTo>
                    <a:pt x="100" y="11"/>
                    <a:pt x="80" y="1"/>
                    <a:pt x="6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04;p29">
              <a:extLst>
                <a:ext uri="{FF2B5EF4-FFF2-40B4-BE49-F238E27FC236}">
                  <a16:creationId xmlns:a16="http://schemas.microsoft.com/office/drawing/2014/main" xmlns="" id="{026C4A8D-E5E0-FA4D-8372-FB66CB21E58D}"/>
                </a:ext>
              </a:extLst>
            </p:cNvPr>
            <p:cNvSpPr/>
            <p:nvPr/>
          </p:nvSpPr>
          <p:spPr>
            <a:xfrm>
              <a:off x="4812750" y="5408625"/>
              <a:ext cx="2500" cy="3475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24" y="0"/>
                  </a:moveTo>
                  <a:cubicBezTo>
                    <a:pt x="21" y="0"/>
                    <a:pt x="17" y="1"/>
                    <a:pt x="13" y="1"/>
                  </a:cubicBezTo>
                  <a:cubicBezTo>
                    <a:pt x="9" y="1"/>
                    <a:pt x="5" y="26"/>
                    <a:pt x="1" y="38"/>
                  </a:cubicBezTo>
                  <a:cubicBezTo>
                    <a:pt x="9" y="107"/>
                    <a:pt x="17" y="139"/>
                    <a:pt x="28" y="139"/>
                  </a:cubicBezTo>
                  <a:cubicBezTo>
                    <a:pt x="33" y="139"/>
                    <a:pt x="39" y="131"/>
                    <a:pt x="46" y="116"/>
                  </a:cubicBezTo>
                  <a:cubicBezTo>
                    <a:pt x="50" y="113"/>
                    <a:pt x="53" y="103"/>
                    <a:pt x="57" y="103"/>
                  </a:cubicBezTo>
                  <a:cubicBezTo>
                    <a:pt x="57" y="103"/>
                    <a:pt x="58" y="103"/>
                    <a:pt x="58" y="104"/>
                  </a:cubicBezTo>
                  <a:cubicBezTo>
                    <a:pt x="64" y="123"/>
                    <a:pt x="70" y="132"/>
                    <a:pt x="76" y="132"/>
                  </a:cubicBezTo>
                  <a:cubicBezTo>
                    <a:pt x="84" y="132"/>
                    <a:pt x="92" y="116"/>
                    <a:pt x="99" y="88"/>
                  </a:cubicBezTo>
                  <a:cubicBezTo>
                    <a:pt x="99" y="20"/>
                    <a:pt x="99" y="1"/>
                    <a:pt x="93" y="1"/>
                  </a:cubicBezTo>
                  <a:cubicBezTo>
                    <a:pt x="93" y="1"/>
                    <a:pt x="92" y="1"/>
                    <a:pt x="91" y="1"/>
                  </a:cubicBezTo>
                  <a:cubicBezTo>
                    <a:pt x="84" y="3"/>
                    <a:pt x="76" y="4"/>
                    <a:pt x="69" y="4"/>
                  </a:cubicBezTo>
                  <a:cubicBezTo>
                    <a:pt x="54" y="4"/>
                    <a:pt x="39" y="0"/>
                    <a:pt x="2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05;p29">
              <a:extLst>
                <a:ext uri="{FF2B5EF4-FFF2-40B4-BE49-F238E27FC236}">
                  <a16:creationId xmlns:a16="http://schemas.microsoft.com/office/drawing/2014/main" xmlns="" id="{5BEC41A4-6586-E040-8A4E-87E1744B4D7F}"/>
                </a:ext>
              </a:extLst>
            </p:cNvPr>
            <p:cNvSpPr/>
            <p:nvPr/>
          </p:nvSpPr>
          <p:spPr>
            <a:xfrm>
              <a:off x="4808975" y="5408125"/>
              <a:ext cx="1650" cy="3650"/>
            </a:xfrm>
            <a:custGeom>
              <a:avLst/>
              <a:gdLst/>
              <a:ahLst/>
              <a:cxnLst/>
              <a:rect l="l" t="t" r="r" b="b"/>
              <a:pathLst>
                <a:path w="66" h="146" extrusionOk="0">
                  <a:moveTo>
                    <a:pt x="52" y="7"/>
                  </a:moveTo>
                  <a:cubicBezTo>
                    <a:pt x="51" y="7"/>
                    <a:pt x="50" y="7"/>
                    <a:pt x="49" y="9"/>
                  </a:cubicBezTo>
                  <a:cubicBezTo>
                    <a:pt x="33" y="21"/>
                    <a:pt x="17" y="1"/>
                    <a:pt x="0" y="79"/>
                  </a:cubicBezTo>
                  <a:cubicBezTo>
                    <a:pt x="8" y="134"/>
                    <a:pt x="18" y="145"/>
                    <a:pt x="28" y="145"/>
                  </a:cubicBezTo>
                  <a:cubicBezTo>
                    <a:pt x="33" y="145"/>
                    <a:pt x="39" y="142"/>
                    <a:pt x="45" y="140"/>
                  </a:cubicBezTo>
                  <a:cubicBezTo>
                    <a:pt x="62" y="140"/>
                    <a:pt x="62" y="112"/>
                    <a:pt x="66" y="54"/>
                  </a:cubicBezTo>
                  <a:cubicBezTo>
                    <a:pt x="62" y="21"/>
                    <a:pt x="56" y="7"/>
                    <a:pt x="52" y="7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06;p29">
              <a:extLst>
                <a:ext uri="{FF2B5EF4-FFF2-40B4-BE49-F238E27FC236}">
                  <a16:creationId xmlns:a16="http://schemas.microsoft.com/office/drawing/2014/main" xmlns="" id="{FB055A66-D72E-FD4B-9E4F-77B3AC41B0E9}"/>
                </a:ext>
              </a:extLst>
            </p:cNvPr>
            <p:cNvSpPr/>
            <p:nvPr/>
          </p:nvSpPr>
          <p:spPr>
            <a:xfrm>
              <a:off x="4806800" y="5408500"/>
              <a:ext cx="1475" cy="3075"/>
            </a:xfrm>
            <a:custGeom>
              <a:avLst/>
              <a:gdLst/>
              <a:ahLst/>
              <a:cxnLst/>
              <a:rect l="l" t="t" r="r" b="b"/>
              <a:pathLst>
                <a:path w="59" h="123" extrusionOk="0">
                  <a:moveTo>
                    <a:pt x="38" y="0"/>
                  </a:moveTo>
                  <a:cubicBezTo>
                    <a:pt x="26" y="0"/>
                    <a:pt x="13" y="10"/>
                    <a:pt x="1" y="60"/>
                  </a:cubicBezTo>
                  <a:cubicBezTo>
                    <a:pt x="13" y="101"/>
                    <a:pt x="24" y="122"/>
                    <a:pt x="34" y="122"/>
                  </a:cubicBezTo>
                  <a:cubicBezTo>
                    <a:pt x="41" y="122"/>
                    <a:pt x="48" y="112"/>
                    <a:pt x="54" y="93"/>
                  </a:cubicBezTo>
                  <a:cubicBezTo>
                    <a:pt x="54" y="76"/>
                    <a:pt x="58" y="60"/>
                    <a:pt x="58" y="39"/>
                  </a:cubicBezTo>
                  <a:cubicBezTo>
                    <a:pt x="58" y="27"/>
                    <a:pt x="54" y="15"/>
                    <a:pt x="50" y="2"/>
                  </a:cubicBezTo>
                  <a:cubicBezTo>
                    <a:pt x="46" y="1"/>
                    <a:pt x="42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07;p29">
              <a:extLst>
                <a:ext uri="{FF2B5EF4-FFF2-40B4-BE49-F238E27FC236}">
                  <a16:creationId xmlns:a16="http://schemas.microsoft.com/office/drawing/2014/main" xmlns="" id="{C3E886A2-7A70-DF4F-ADEF-31ECCF99912B}"/>
                </a:ext>
              </a:extLst>
            </p:cNvPr>
            <p:cNvSpPr/>
            <p:nvPr/>
          </p:nvSpPr>
          <p:spPr>
            <a:xfrm>
              <a:off x="4804850" y="5408750"/>
              <a:ext cx="1275" cy="3250"/>
            </a:xfrm>
            <a:custGeom>
              <a:avLst/>
              <a:gdLst/>
              <a:ahLst/>
              <a:cxnLst/>
              <a:rect l="l" t="t" r="r" b="b"/>
              <a:pathLst>
                <a:path w="51" h="130" extrusionOk="0">
                  <a:moveTo>
                    <a:pt x="22" y="0"/>
                  </a:moveTo>
                  <a:cubicBezTo>
                    <a:pt x="13" y="0"/>
                    <a:pt x="5" y="13"/>
                    <a:pt x="1" y="78"/>
                  </a:cubicBezTo>
                  <a:cubicBezTo>
                    <a:pt x="9" y="91"/>
                    <a:pt x="13" y="107"/>
                    <a:pt x="22" y="119"/>
                  </a:cubicBezTo>
                  <a:cubicBezTo>
                    <a:pt x="25" y="126"/>
                    <a:pt x="28" y="129"/>
                    <a:pt x="31" y="129"/>
                  </a:cubicBezTo>
                  <a:cubicBezTo>
                    <a:pt x="38" y="129"/>
                    <a:pt x="43" y="108"/>
                    <a:pt x="46" y="78"/>
                  </a:cubicBezTo>
                  <a:cubicBezTo>
                    <a:pt x="50" y="58"/>
                    <a:pt x="50" y="37"/>
                    <a:pt x="46" y="17"/>
                  </a:cubicBezTo>
                  <a:cubicBezTo>
                    <a:pt x="42" y="5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08;p29">
              <a:extLst>
                <a:ext uri="{FF2B5EF4-FFF2-40B4-BE49-F238E27FC236}">
                  <a16:creationId xmlns:a16="http://schemas.microsoft.com/office/drawing/2014/main" xmlns="" id="{437C1E94-9414-804D-B88D-EB7A056C432B}"/>
                </a:ext>
              </a:extLst>
            </p:cNvPr>
            <p:cNvSpPr/>
            <p:nvPr/>
          </p:nvSpPr>
          <p:spPr>
            <a:xfrm>
              <a:off x="4811225" y="5408475"/>
              <a:ext cx="1150" cy="3275"/>
            </a:xfrm>
            <a:custGeom>
              <a:avLst/>
              <a:gdLst/>
              <a:ahLst/>
              <a:cxnLst/>
              <a:rect l="l" t="t" r="r" b="b"/>
              <a:pathLst>
                <a:path w="46" h="131" extrusionOk="0">
                  <a:moveTo>
                    <a:pt x="25" y="1"/>
                  </a:moveTo>
                  <a:cubicBezTo>
                    <a:pt x="16" y="1"/>
                    <a:pt x="6" y="10"/>
                    <a:pt x="0" y="61"/>
                  </a:cubicBezTo>
                  <a:cubicBezTo>
                    <a:pt x="9" y="109"/>
                    <a:pt x="16" y="131"/>
                    <a:pt x="24" y="131"/>
                  </a:cubicBezTo>
                  <a:cubicBezTo>
                    <a:pt x="27" y="131"/>
                    <a:pt x="30" y="128"/>
                    <a:pt x="33" y="122"/>
                  </a:cubicBezTo>
                  <a:cubicBezTo>
                    <a:pt x="41" y="98"/>
                    <a:pt x="46" y="73"/>
                    <a:pt x="46" y="48"/>
                  </a:cubicBezTo>
                  <a:cubicBezTo>
                    <a:pt x="46" y="11"/>
                    <a:pt x="37" y="3"/>
                    <a:pt x="33" y="3"/>
                  </a:cubicBezTo>
                  <a:cubicBezTo>
                    <a:pt x="31" y="2"/>
                    <a:pt x="28" y="1"/>
                    <a:pt x="2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09;p29">
              <a:extLst>
                <a:ext uri="{FF2B5EF4-FFF2-40B4-BE49-F238E27FC236}">
                  <a16:creationId xmlns:a16="http://schemas.microsoft.com/office/drawing/2014/main" xmlns="" id="{1385E1BA-FE64-F54C-8E7F-1E30717724D1}"/>
                </a:ext>
              </a:extLst>
            </p:cNvPr>
            <p:cNvSpPr/>
            <p:nvPr/>
          </p:nvSpPr>
          <p:spPr>
            <a:xfrm>
              <a:off x="4817475" y="5408425"/>
              <a:ext cx="950" cy="3050"/>
            </a:xfrm>
            <a:custGeom>
              <a:avLst/>
              <a:gdLst/>
              <a:ahLst/>
              <a:cxnLst/>
              <a:rect l="l" t="t" r="r" b="b"/>
              <a:pathLst>
                <a:path w="38" h="122" extrusionOk="0">
                  <a:moveTo>
                    <a:pt x="18" y="1"/>
                  </a:moveTo>
                  <a:cubicBezTo>
                    <a:pt x="15" y="1"/>
                    <a:pt x="12" y="4"/>
                    <a:pt x="9" y="9"/>
                  </a:cubicBezTo>
                  <a:cubicBezTo>
                    <a:pt x="5" y="26"/>
                    <a:pt x="1" y="46"/>
                    <a:pt x="1" y="63"/>
                  </a:cubicBezTo>
                  <a:cubicBezTo>
                    <a:pt x="1" y="79"/>
                    <a:pt x="5" y="96"/>
                    <a:pt x="9" y="112"/>
                  </a:cubicBezTo>
                  <a:cubicBezTo>
                    <a:pt x="12" y="119"/>
                    <a:pt x="15" y="122"/>
                    <a:pt x="17" y="122"/>
                  </a:cubicBezTo>
                  <a:cubicBezTo>
                    <a:pt x="24" y="122"/>
                    <a:pt x="29" y="98"/>
                    <a:pt x="38" y="50"/>
                  </a:cubicBezTo>
                  <a:cubicBezTo>
                    <a:pt x="32" y="14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10;p29">
              <a:extLst>
                <a:ext uri="{FF2B5EF4-FFF2-40B4-BE49-F238E27FC236}">
                  <a16:creationId xmlns:a16="http://schemas.microsoft.com/office/drawing/2014/main" xmlns="" id="{0F51D9D4-43B1-2B41-982B-6A66440FDC17}"/>
                </a:ext>
              </a:extLst>
            </p:cNvPr>
            <p:cNvSpPr/>
            <p:nvPr/>
          </p:nvSpPr>
          <p:spPr>
            <a:xfrm>
              <a:off x="4818600" y="5408550"/>
              <a:ext cx="750" cy="2900"/>
            </a:xfrm>
            <a:custGeom>
              <a:avLst/>
              <a:gdLst/>
              <a:ahLst/>
              <a:cxnLst/>
              <a:rect l="l" t="t" r="r" b="b"/>
              <a:pathLst>
                <a:path w="30" h="116" extrusionOk="0">
                  <a:moveTo>
                    <a:pt x="13" y="0"/>
                  </a:moveTo>
                  <a:cubicBezTo>
                    <a:pt x="9" y="13"/>
                    <a:pt x="5" y="29"/>
                    <a:pt x="5" y="41"/>
                  </a:cubicBezTo>
                  <a:cubicBezTo>
                    <a:pt x="1" y="66"/>
                    <a:pt x="5" y="91"/>
                    <a:pt x="17" y="115"/>
                  </a:cubicBezTo>
                  <a:cubicBezTo>
                    <a:pt x="21" y="115"/>
                    <a:pt x="30" y="82"/>
                    <a:pt x="30" y="49"/>
                  </a:cubicBezTo>
                  <a:cubicBezTo>
                    <a:pt x="30" y="21"/>
                    <a:pt x="25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11;p29">
              <a:extLst>
                <a:ext uri="{FF2B5EF4-FFF2-40B4-BE49-F238E27FC236}">
                  <a16:creationId xmlns:a16="http://schemas.microsoft.com/office/drawing/2014/main" xmlns="" id="{E3E33437-FC88-684A-9C65-1968D301F83C}"/>
                </a:ext>
              </a:extLst>
            </p:cNvPr>
            <p:cNvSpPr/>
            <p:nvPr/>
          </p:nvSpPr>
          <p:spPr>
            <a:xfrm>
              <a:off x="4816150" y="5408850"/>
              <a:ext cx="625" cy="1925"/>
            </a:xfrm>
            <a:custGeom>
              <a:avLst/>
              <a:gdLst/>
              <a:ahLst/>
              <a:cxnLst/>
              <a:rect l="l" t="t" r="r" b="b"/>
              <a:pathLst>
                <a:path w="25" h="77" extrusionOk="0">
                  <a:moveTo>
                    <a:pt x="12" y="0"/>
                  </a:moveTo>
                  <a:cubicBezTo>
                    <a:pt x="9" y="0"/>
                    <a:pt x="6" y="11"/>
                    <a:pt x="0" y="33"/>
                  </a:cubicBezTo>
                  <a:cubicBezTo>
                    <a:pt x="5" y="63"/>
                    <a:pt x="7" y="77"/>
                    <a:pt x="10" y="77"/>
                  </a:cubicBezTo>
                  <a:cubicBezTo>
                    <a:pt x="13" y="77"/>
                    <a:pt x="17" y="64"/>
                    <a:pt x="25" y="37"/>
                  </a:cubicBezTo>
                  <a:cubicBezTo>
                    <a:pt x="19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12;p29">
              <a:extLst>
                <a:ext uri="{FF2B5EF4-FFF2-40B4-BE49-F238E27FC236}">
                  <a16:creationId xmlns:a16="http://schemas.microsoft.com/office/drawing/2014/main" xmlns="" id="{9BCA2D1D-B690-1740-BAA2-C027C77174EA}"/>
                </a:ext>
              </a:extLst>
            </p:cNvPr>
            <p:cNvSpPr/>
            <p:nvPr/>
          </p:nvSpPr>
          <p:spPr>
            <a:xfrm>
              <a:off x="4811950" y="5329550"/>
              <a:ext cx="18975" cy="4650"/>
            </a:xfrm>
            <a:custGeom>
              <a:avLst/>
              <a:gdLst/>
              <a:ahLst/>
              <a:cxnLst/>
              <a:rect l="l" t="t" r="r" b="b"/>
              <a:pathLst>
                <a:path w="759" h="186" extrusionOk="0">
                  <a:moveTo>
                    <a:pt x="671" y="0"/>
                  </a:moveTo>
                  <a:cubicBezTo>
                    <a:pt x="662" y="0"/>
                    <a:pt x="653" y="3"/>
                    <a:pt x="644" y="9"/>
                  </a:cubicBezTo>
                  <a:cubicBezTo>
                    <a:pt x="624" y="21"/>
                    <a:pt x="603" y="29"/>
                    <a:pt x="579" y="29"/>
                  </a:cubicBezTo>
                  <a:cubicBezTo>
                    <a:pt x="566" y="34"/>
                    <a:pt x="558" y="42"/>
                    <a:pt x="550" y="46"/>
                  </a:cubicBezTo>
                  <a:lnTo>
                    <a:pt x="476" y="46"/>
                  </a:lnTo>
                  <a:cubicBezTo>
                    <a:pt x="423" y="38"/>
                    <a:pt x="369" y="29"/>
                    <a:pt x="316" y="21"/>
                  </a:cubicBezTo>
                  <a:cubicBezTo>
                    <a:pt x="275" y="13"/>
                    <a:pt x="238" y="1"/>
                    <a:pt x="201" y="1"/>
                  </a:cubicBezTo>
                  <a:cubicBezTo>
                    <a:pt x="189" y="1"/>
                    <a:pt x="177" y="13"/>
                    <a:pt x="160" y="17"/>
                  </a:cubicBezTo>
                  <a:cubicBezTo>
                    <a:pt x="136" y="28"/>
                    <a:pt x="109" y="44"/>
                    <a:pt x="82" y="44"/>
                  </a:cubicBezTo>
                  <a:cubicBezTo>
                    <a:pt x="69" y="44"/>
                    <a:pt x="55" y="40"/>
                    <a:pt x="41" y="29"/>
                  </a:cubicBezTo>
                  <a:cubicBezTo>
                    <a:pt x="38" y="23"/>
                    <a:pt x="31" y="20"/>
                    <a:pt x="24" y="20"/>
                  </a:cubicBezTo>
                  <a:cubicBezTo>
                    <a:pt x="21" y="20"/>
                    <a:pt x="19" y="20"/>
                    <a:pt x="17" y="21"/>
                  </a:cubicBezTo>
                  <a:cubicBezTo>
                    <a:pt x="12" y="21"/>
                    <a:pt x="8" y="34"/>
                    <a:pt x="0" y="46"/>
                  </a:cubicBezTo>
                  <a:cubicBezTo>
                    <a:pt x="0" y="107"/>
                    <a:pt x="8" y="140"/>
                    <a:pt x="17" y="144"/>
                  </a:cubicBezTo>
                  <a:cubicBezTo>
                    <a:pt x="37" y="153"/>
                    <a:pt x="58" y="161"/>
                    <a:pt x="82" y="165"/>
                  </a:cubicBezTo>
                  <a:cubicBezTo>
                    <a:pt x="111" y="161"/>
                    <a:pt x="136" y="157"/>
                    <a:pt x="160" y="144"/>
                  </a:cubicBezTo>
                  <a:cubicBezTo>
                    <a:pt x="168" y="144"/>
                    <a:pt x="177" y="157"/>
                    <a:pt x="181" y="157"/>
                  </a:cubicBezTo>
                  <a:cubicBezTo>
                    <a:pt x="226" y="148"/>
                    <a:pt x="271" y="148"/>
                    <a:pt x="316" y="148"/>
                  </a:cubicBezTo>
                  <a:cubicBezTo>
                    <a:pt x="357" y="161"/>
                    <a:pt x="398" y="165"/>
                    <a:pt x="435" y="173"/>
                  </a:cubicBezTo>
                  <a:cubicBezTo>
                    <a:pt x="476" y="181"/>
                    <a:pt x="513" y="185"/>
                    <a:pt x="554" y="185"/>
                  </a:cubicBezTo>
                  <a:cubicBezTo>
                    <a:pt x="579" y="181"/>
                    <a:pt x="599" y="173"/>
                    <a:pt x="620" y="157"/>
                  </a:cubicBezTo>
                  <a:cubicBezTo>
                    <a:pt x="634" y="152"/>
                    <a:pt x="647" y="140"/>
                    <a:pt x="659" y="140"/>
                  </a:cubicBezTo>
                  <a:cubicBezTo>
                    <a:pt x="668" y="140"/>
                    <a:pt x="677" y="146"/>
                    <a:pt x="685" y="165"/>
                  </a:cubicBezTo>
                  <a:cubicBezTo>
                    <a:pt x="689" y="160"/>
                    <a:pt x="692" y="158"/>
                    <a:pt x="695" y="158"/>
                  </a:cubicBezTo>
                  <a:cubicBezTo>
                    <a:pt x="701" y="158"/>
                    <a:pt x="707" y="166"/>
                    <a:pt x="712" y="166"/>
                  </a:cubicBezTo>
                  <a:cubicBezTo>
                    <a:pt x="717" y="166"/>
                    <a:pt x="722" y="160"/>
                    <a:pt x="726" y="136"/>
                  </a:cubicBezTo>
                  <a:cubicBezTo>
                    <a:pt x="726" y="133"/>
                    <a:pt x="727" y="132"/>
                    <a:pt x="729" y="132"/>
                  </a:cubicBezTo>
                  <a:cubicBezTo>
                    <a:pt x="731" y="132"/>
                    <a:pt x="736" y="136"/>
                    <a:pt x="739" y="136"/>
                  </a:cubicBezTo>
                  <a:cubicBezTo>
                    <a:pt x="739" y="137"/>
                    <a:pt x="740" y="137"/>
                    <a:pt x="740" y="137"/>
                  </a:cubicBezTo>
                  <a:cubicBezTo>
                    <a:pt x="744" y="137"/>
                    <a:pt x="751" y="120"/>
                    <a:pt x="755" y="83"/>
                  </a:cubicBezTo>
                  <a:cubicBezTo>
                    <a:pt x="759" y="49"/>
                    <a:pt x="751" y="26"/>
                    <a:pt x="743" y="26"/>
                  </a:cubicBezTo>
                  <a:cubicBezTo>
                    <a:pt x="742" y="26"/>
                    <a:pt x="740" y="27"/>
                    <a:pt x="739" y="29"/>
                  </a:cubicBezTo>
                  <a:cubicBezTo>
                    <a:pt x="736" y="33"/>
                    <a:pt x="734" y="35"/>
                    <a:pt x="731" y="35"/>
                  </a:cubicBezTo>
                  <a:cubicBezTo>
                    <a:pt x="726" y="35"/>
                    <a:pt x="720" y="27"/>
                    <a:pt x="714" y="21"/>
                  </a:cubicBezTo>
                  <a:cubicBezTo>
                    <a:pt x="701" y="8"/>
                    <a:pt x="686" y="0"/>
                    <a:pt x="67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13;p29">
              <a:extLst>
                <a:ext uri="{FF2B5EF4-FFF2-40B4-BE49-F238E27FC236}">
                  <a16:creationId xmlns:a16="http://schemas.microsoft.com/office/drawing/2014/main" xmlns="" id="{62F83851-6DCB-A04D-BED6-8AD6651DC3B2}"/>
                </a:ext>
              </a:extLst>
            </p:cNvPr>
            <p:cNvSpPr/>
            <p:nvPr/>
          </p:nvSpPr>
          <p:spPr>
            <a:xfrm>
              <a:off x="4801375" y="5329500"/>
              <a:ext cx="10275" cy="4075"/>
            </a:xfrm>
            <a:custGeom>
              <a:avLst/>
              <a:gdLst/>
              <a:ahLst/>
              <a:cxnLst/>
              <a:rect l="l" t="t" r="r" b="b"/>
              <a:pathLst>
                <a:path w="411" h="163" extrusionOk="0">
                  <a:moveTo>
                    <a:pt x="230" y="1"/>
                  </a:moveTo>
                  <a:cubicBezTo>
                    <a:pt x="218" y="1"/>
                    <a:pt x="206" y="5"/>
                    <a:pt x="193" y="19"/>
                  </a:cubicBezTo>
                  <a:cubicBezTo>
                    <a:pt x="186" y="14"/>
                    <a:pt x="179" y="12"/>
                    <a:pt x="172" y="12"/>
                  </a:cubicBezTo>
                  <a:cubicBezTo>
                    <a:pt x="145" y="12"/>
                    <a:pt x="119" y="39"/>
                    <a:pt x="92" y="39"/>
                  </a:cubicBezTo>
                  <a:cubicBezTo>
                    <a:pt x="85" y="39"/>
                    <a:pt x="78" y="37"/>
                    <a:pt x="70" y="31"/>
                  </a:cubicBezTo>
                  <a:cubicBezTo>
                    <a:pt x="66" y="27"/>
                    <a:pt x="62" y="26"/>
                    <a:pt x="57" y="26"/>
                  </a:cubicBezTo>
                  <a:cubicBezTo>
                    <a:pt x="47" y="26"/>
                    <a:pt x="37" y="31"/>
                    <a:pt x="29" y="31"/>
                  </a:cubicBezTo>
                  <a:cubicBezTo>
                    <a:pt x="13" y="31"/>
                    <a:pt x="13" y="52"/>
                    <a:pt x="0" y="85"/>
                  </a:cubicBezTo>
                  <a:cubicBezTo>
                    <a:pt x="10" y="124"/>
                    <a:pt x="17" y="142"/>
                    <a:pt x="26" y="142"/>
                  </a:cubicBezTo>
                  <a:cubicBezTo>
                    <a:pt x="28" y="142"/>
                    <a:pt x="31" y="141"/>
                    <a:pt x="33" y="138"/>
                  </a:cubicBezTo>
                  <a:cubicBezTo>
                    <a:pt x="37" y="135"/>
                    <a:pt x="41" y="134"/>
                    <a:pt x="43" y="134"/>
                  </a:cubicBezTo>
                  <a:cubicBezTo>
                    <a:pt x="49" y="134"/>
                    <a:pt x="52" y="138"/>
                    <a:pt x="58" y="138"/>
                  </a:cubicBezTo>
                  <a:lnTo>
                    <a:pt x="83" y="142"/>
                  </a:lnTo>
                  <a:lnTo>
                    <a:pt x="115" y="150"/>
                  </a:lnTo>
                  <a:cubicBezTo>
                    <a:pt x="115" y="150"/>
                    <a:pt x="117" y="152"/>
                    <a:pt x="120" y="152"/>
                  </a:cubicBezTo>
                  <a:cubicBezTo>
                    <a:pt x="121" y="152"/>
                    <a:pt x="122" y="152"/>
                    <a:pt x="124" y="150"/>
                  </a:cubicBezTo>
                  <a:cubicBezTo>
                    <a:pt x="135" y="139"/>
                    <a:pt x="147" y="135"/>
                    <a:pt x="157" y="135"/>
                  </a:cubicBezTo>
                  <a:cubicBezTo>
                    <a:pt x="173" y="135"/>
                    <a:pt x="187" y="142"/>
                    <a:pt x="202" y="142"/>
                  </a:cubicBezTo>
                  <a:cubicBezTo>
                    <a:pt x="206" y="142"/>
                    <a:pt x="210" y="138"/>
                    <a:pt x="214" y="134"/>
                  </a:cubicBezTo>
                  <a:cubicBezTo>
                    <a:pt x="223" y="125"/>
                    <a:pt x="232" y="118"/>
                    <a:pt x="241" y="118"/>
                  </a:cubicBezTo>
                  <a:cubicBezTo>
                    <a:pt x="248" y="118"/>
                    <a:pt x="256" y="123"/>
                    <a:pt x="263" y="134"/>
                  </a:cubicBezTo>
                  <a:cubicBezTo>
                    <a:pt x="263" y="142"/>
                    <a:pt x="271" y="142"/>
                    <a:pt x="280" y="142"/>
                  </a:cubicBezTo>
                  <a:cubicBezTo>
                    <a:pt x="286" y="139"/>
                    <a:pt x="293" y="136"/>
                    <a:pt x="300" y="136"/>
                  </a:cubicBezTo>
                  <a:cubicBezTo>
                    <a:pt x="309" y="136"/>
                    <a:pt x="319" y="142"/>
                    <a:pt x="329" y="159"/>
                  </a:cubicBezTo>
                  <a:cubicBezTo>
                    <a:pt x="330" y="161"/>
                    <a:pt x="331" y="162"/>
                    <a:pt x="333" y="162"/>
                  </a:cubicBezTo>
                  <a:cubicBezTo>
                    <a:pt x="337" y="162"/>
                    <a:pt x="342" y="156"/>
                    <a:pt x="345" y="150"/>
                  </a:cubicBezTo>
                  <a:cubicBezTo>
                    <a:pt x="349" y="142"/>
                    <a:pt x="353" y="113"/>
                    <a:pt x="362" y="97"/>
                  </a:cubicBezTo>
                  <a:cubicBezTo>
                    <a:pt x="377" y="129"/>
                    <a:pt x="385" y="146"/>
                    <a:pt x="391" y="146"/>
                  </a:cubicBezTo>
                  <a:cubicBezTo>
                    <a:pt x="398" y="146"/>
                    <a:pt x="402" y="122"/>
                    <a:pt x="411" y="68"/>
                  </a:cubicBezTo>
                  <a:cubicBezTo>
                    <a:pt x="411" y="36"/>
                    <a:pt x="407" y="15"/>
                    <a:pt x="403" y="15"/>
                  </a:cubicBezTo>
                  <a:cubicBezTo>
                    <a:pt x="397" y="15"/>
                    <a:pt x="393" y="13"/>
                    <a:pt x="390" y="13"/>
                  </a:cubicBezTo>
                  <a:cubicBezTo>
                    <a:pt x="389" y="13"/>
                    <a:pt x="388" y="14"/>
                    <a:pt x="386" y="15"/>
                  </a:cubicBezTo>
                  <a:cubicBezTo>
                    <a:pt x="376" y="26"/>
                    <a:pt x="366" y="30"/>
                    <a:pt x="355" y="30"/>
                  </a:cubicBezTo>
                  <a:cubicBezTo>
                    <a:pt x="339" y="30"/>
                    <a:pt x="321" y="22"/>
                    <a:pt x="304" y="19"/>
                  </a:cubicBezTo>
                  <a:cubicBezTo>
                    <a:pt x="280" y="19"/>
                    <a:pt x="255" y="1"/>
                    <a:pt x="2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14;p29">
              <a:extLst>
                <a:ext uri="{FF2B5EF4-FFF2-40B4-BE49-F238E27FC236}">
                  <a16:creationId xmlns:a16="http://schemas.microsoft.com/office/drawing/2014/main" xmlns="" id="{F403E0A8-3FB5-814C-94A6-BCE94283C906}"/>
                </a:ext>
              </a:extLst>
            </p:cNvPr>
            <p:cNvSpPr/>
            <p:nvPr/>
          </p:nvSpPr>
          <p:spPr>
            <a:xfrm>
              <a:off x="4791625" y="5330075"/>
              <a:ext cx="7825" cy="3275"/>
            </a:xfrm>
            <a:custGeom>
              <a:avLst/>
              <a:gdLst/>
              <a:ahLst/>
              <a:cxnLst/>
              <a:rect l="l" t="t" r="r" b="b"/>
              <a:pathLst>
                <a:path w="313" h="131" extrusionOk="0">
                  <a:moveTo>
                    <a:pt x="230" y="0"/>
                  </a:moveTo>
                  <a:cubicBezTo>
                    <a:pt x="202" y="0"/>
                    <a:pt x="173" y="0"/>
                    <a:pt x="148" y="4"/>
                  </a:cubicBezTo>
                  <a:cubicBezTo>
                    <a:pt x="132" y="4"/>
                    <a:pt x="116" y="21"/>
                    <a:pt x="103" y="25"/>
                  </a:cubicBezTo>
                  <a:cubicBezTo>
                    <a:pt x="95" y="26"/>
                    <a:pt x="86" y="27"/>
                    <a:pt x="78" y="27"/>
                  </a:cubicBezTo>
                  <a:cubicBezTo>
                    <a:pt x="60" y="27"/>
                    <a:pt x="42" y="25"/>
                    <a:pt x="25" y="25"/>
                  </a:cubicBezTo>
                  <a:cubicBezTo>
                    <a:pt x="17" y="25"/>
                    <a:pt x="9" y="25"/>
                    <a:pt x="1" y="54"/>
                  </a:cubicBezTo>
                  <a:cubicBezTo>
                    <a:pt x="13" y="109"/>
                    <a:pt x="24" y="126"/>
                    <a:pt x="36" y="126"/>
                  </a:cubicBezTo>
                  <a:cubicBezTo>
                    <a:pt x="43" y="126"/>
                    <a:pt x="50" y="119"/>
                    <a:pt x="58" y="111"/>
                  </a:cubicBezTo>
                  <a:cubicBezTo>
                    <a:pt x="62" y="107"/>
                    <a:pt x="66" y="104"/>
                    <a:pt x="70" y="104"/>
                  </a:cubicBezTo>
                  <a:cubicBezTo>
                    <a:pt x="75" y="104"/>
                    <a:pt x="79" y="107"/>
                    <a:pt x="83" y="115"/>
                  </a:cubicBezTo>
                  <a:cubicBezTo>
                    <a:pt x="86" y="124"/>
                    <a:pt x="89" y="131"/>
                    <a:pt x="93" y="131"/>
                  </a:cubicBezTo>
                  <a:cubicBezTo>
                    <a:pt x="95" y="131"/>
                    <a:pt x="97" y="130"/>
                    <a:pt x="99" y="127"/>
                  </a:cubicBezTo>
                  <a:cubicBezTo>
                    <a:pt x="106" y="113"/>
                    <a:pt x="114" y="109"/>
                    <a:pt x="121" y="109"/>
                  </a:cubicBezTo>
                  <a:cubicBezTo>
                    <a:pt x="132" y="109"/>
                    <a:pt x="143" y="118"/>
                    <a:pt x="155" y="118"/>
                  </a:cubicBezTo>
                  <a:cubicBezTo>
                    <a:pt x="158" y="118"/>
                    <a:pt x="161" y="117"/>
                    <a:pt x="165" y="115"/>
                  </a:cubicBezTo>
                  <a:cubicBezTo>
                    <a:pt x="172" y="111"/>
                    <a:pt x="179" y="110"/>
                    <a:pt x="186" y="110"/>
                  </a:cubicBezTo>
                  <a:cubicBezTo>
                    <a:pt x="201" y="110"/>
                    <a:pt x="217" y="115"/>
                    <a:pt x="230" y="115"/>
                  </a:cubicBezTo>
                  <a:cubicBezTo>
                    <a:pt x="239" y="115"/>
                    <a:pt x="243" y="111"/>
                    <a:pt x="251" y="107"/>
                  </a:cubicBezTo>
                  <a:lnTo>
                    <a:pt x="288" y="95"/>
                  </a:lnTo>
                  <a:cubicBezTo>
                    <a:pt x="288" y="94"/>
                    <a:pt x="289" y="94"/>
                    <a:pt x="290" y="94"/>
                  </a:cubicBezTo>
                  <a:cubicBezTo>
                    <a:pt x="293" y="94"/>
                    <a:pt x="296" y="97"/>
                    <a:pt x="300" y="97"/>
                  </a:cubicBezTo>
                  <a:cubicBezTo>
                    <a:pt x="305" y="97"/>
                    <a:pt x="310" y="89"/>
                    <a:pt x="313" y="49"/>
                  </a:cubicBezTo>
                  <a:cubicBezTo>
                    <a:pt x="313" y="13"/>
                    <a:pt x="308" y="0"/>
                    <a:pt x="28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15;p29">
              <a:extLst>
                <a:ext uri="{FF2B5EF4-FFF2-40B4-BE49-F238E27FC236}">
                  <a16:creationId xmlns:a16="http://schemas.microsoft.com/office/drawing/2014/main" xmlns="" id="{7FFE27D9-6ED7-A54C-877F-C080F027974B}"/>
                </a:ext>
              </a:extLst>
            </p:cNvPr>
            <p:cNvSpPr/>
            <p:nvPr/>
          </p:nvSpPr>
          <p:spPr>
            <a:xfrm>
              <a:off x="4787125" y="5330625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68" y="1"/>
                  </a:moveTo>
                  <a:cubicBezTo>
                    <a:pt x="50" y="1"/>
                    <a:pt x="33" y="3"/>
                    <a:pt x="17" y="7"/>
                  </a:cubicBezTo>
                  <a:cubicBezTo>
                    <a:pt x="8" y="7"/>
                    <a:pt x="4" y="19"/>
                    <a:pt x="0" y="27"/>
                  </a:cubicBezTo>
                  <a:cubicBezTo>
                    <a:pt x="4" y="81"/>
                    <a:pt x="12" y="97"/>
                    <a:pt x="21" y="97"/>
                  </a:cubicBezTo>
                  <a:cubicBezTo>
                    <a:pt x="27" y="99"/>
                    <a:pt x="33" y="100"/>
                    <a:pt x="40" y="100"/>
                  </a:cubicBezTo>
                  <a:cubicBezTo>
                    <a:pt x="46" y="100"/>
                    <a:pt x="53" y="99"/>
                    <a:pt x="62" y="97"/>
                  </a:cubicBezTo>
                  <a:cubicBezTo>
                    <a:pt x="71" y="94"/>
                    <a:pt x="82" y="83"/>
                    <a:pt x="92" y="83"/>
                  </a:cubicBezTo>
                  <a:cubicBezTo>
                    <a:pt x="96" y="83"/>
                    <a:pt x="99" y="84"/>
                    <a:pt x="103" y="89"/>
                  </a:cubicBezTo>
                  <a:cubicBezTo>
                    <a:pt x="105" y="93"/>
                    <a:pt x="107" y="95"/>
                    <a:pt x="109" y="95"/>
                  </a:cubicBezTo>
                  <a:cubicBezTo>
                    <a:pt x="115" y="95"/>
                    <a:pt x="117" y="63"/>
                    <a:pt x="123" y="7"/>
                  </a:cubicBezTo>
                  <a:cubicBezTo>
                    <a:pt x="105" y="3"/>
                    <a:pt x="86" y="1"/>
                    <a:pt x="6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16;p29">
              <a:extLst>
                <a:ext uri="{FF2B5EF4-FFF2-40B4-BE49-F238E27FC236}">
                  <a16:creationId xmlns:a16="http://schemas.microsoft.com/office/drawing/2014/main" xmlns="" id="{49FA3810-E088-624E-B3E5-4059CF78AC5C}"/>
                </a:ext>
              </a:extLst>
            </p:cNvPr>
            <p:cNvSpPr/>
            <p:nvPr/>
          </p:nvSpPr>
          <p:spPr>
            <a:xfrm>
              <a:off x="4790500" y="5330650"/>
              <a:ext cx="650" cy="2325"/>
            </a:xfrm>
            <a:custGeom>
              <a:avLst/>
              <a:gdLst/>
              <a:ahLst/>
              <a:cxnLst/>
              <a:rect l="l" t="t" r="r" b="b"/>
              <a:pathLst>
                <a:path w="26" h="93" extrusionOk="0">
                  <a:moveTo>
                    <a:pt x="16" y="1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9" y="14"/>
                    <a:pt x="5" y="26"/>
                    <a:pt x="5" y="35"/>
                  </a:cubicBezTo>
                  <a:cubicBezTo>
                    <a:pt x="1" y="59"/>
                    <a:pt x="9" y="92"/>
                    <a:pt x="17" y="92"/>
                  </a:cubicBezTo>
                  <a:cubicBezTo>
                    <a:pt x="21" y="76"/>
                    <a:pt x="25" y="59"/>
                    <a:pt x="25" y="47"/>
                  </a:cubicBezTo>
                  <a:cubicBezTo>
                    <a:pt x="25" y="12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17;p29">
              <a:extLst>
                <a:ext uri="{FF2B5EF4-FFF2-40B4-BE49-F238E27FC236}">
                  <a16:creationId xmlns:a16="http://schemas.microsoft.com/office/drawing/2014/main" xmlns="" id="{B2A52494-F1E4-9445-8733-487E2AE47024}"/>
                </a:ext>
              </a:extLst>
            </p:cNvPr>
            <p:cNvSpPr/>
            <p:nvPr/>
          </p:nvSpPr>
          <p:spPr>
            <a:xfrm>
              <a:off x="4800350" y="5330475"/>
              <a:ext cx="650" cy="1750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17" y="1"/>
                  </a:moveTo>
                  <a:cubicBezTo>
                    <a:pt x="9" y="1"/>
                    <a:pt x="5" y="5"/>
                    <a:pt x="0" y="9"/>
                  </a:cubicBezTo>
                  <a:cubicBezTo>
                    <a:pt x="0" y="21"/>
                    <a:pt x="0" y="33"/>
                    <a:pt x="0" y="46"/>
                  </a:cubicBezTo>
                  <a:cubicBezTo>
                    <a:pt x="5" y="63"/>
                    <a:pt x="9" y="70"/>
                    <a:pt x="13" y="70"/>
                  </a:cubicBezTo>
                  <a:cubicBezTo>
                    <a:pt x="15" y="70"/>
                    <a:pt x="18" y="67"/>
                    <a:pt x="21" y="62"/>
                  </a:cubicBezTo>
                  <a:cubicBezTo>
                    <a:pt x="25" y="46"/>
                    <a:pt x="25" y="29"/>
                    <a:pt x="21" y="9"/>
                  </a:cubicBezTo>
                  <a:cubicBezTo>
                    <a:pt x="21" y="5"/>
                    <a:pt x="17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18;p29">
              <a:extLst>
                <a:ext uri="{FF2B5EF4-FFF2-40B4-BE49-F238E27FC236}">
                  <a16:creationId xmlns:a16="http://schemas.microsoft.com/office/drawing/2014/main" xmlns="" id="{2AE4B877-CAD2-384E-87CC-E9435219E6F6}"/>
                </a:ext>
              </a:extLst>
            </p:cNvPr>
            <p:cNvSpPr/>
            <p:nvPr/>
          </p:nvSpPr>
          <p:spPr>
            <a:xfrm>
              <a:off x="4819525" y="543275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633" y="1"/>
                  </a:moveTo>
                  <a:cubicBezTo>
                    <a:pt x="608" y="5"/>
                    <a:pt x="588" y="13"/>
                    <a:pt x="567" y="21"/>
                  </a:cubicBezTo>
                  <a:cubicBezTo>
                    <a:pt x="565" y="22"/>
                    <a:pt x="563" y="22"/>
                    <a:pt x="561" y="22"/>
                  </a:cubicBezTo>
                  <a:cubicBezTo>
                    <a:pt x="553" y="22"/>
                    <a:pt x="542" y="17"/>
                    <a:pt x="538" y="17"/>
                  </a:cubicBezTo>
                  <a:cubicBezTo>
                    <a:pt x="534" y="17"/>
                    <a:pt x="530" y="21"/>
                    <a:pt x="522" y="21"/>
                  </a:cubicBezTo>
                  <a:lnTo>
                    <a:pt x="473" y="21"/>
                  </a:lnTo>
                  <a:cubicBezTo>
                    <a:pt x="460" y="21"/>
                    <a:pt x="448" y="9"/>
                    <a:pt x="440" y="9"/>
                  </a:cubicBezTo>
                  <a:cubicBezTo>
                    <a:pt x="395" y="17"/>
                    <a:pt x="350" y="29"/>
                    <a:pt x="304" y="38"/>
                  </a:cubicBezTo>
                  <a:cubicBezTo>
                    <a:pt x="300" y="38"/>
                    <a:pt x="292" y="33"/>
                    <a:pt x="288" y="33"/>
                  </a:cubicBezTo>
                  <a:cubicBezTo>
                    <a:pt x="280" y="30"/>
                    <a:pt x="272" y="26"/>
                    <a:pt x="263" y="26"/>
                  </a:cubicBezTo>
                  <a:cubicBezTo>
                    <a:pt x="253" y="26"/>
                    <a:pt x="243" y="31"/>
                    <a:pt x="235" y="46"/>
                  </a:cubicBezTo>
                  <a:cubicBezTo>
                    <a:pt x="235" y="50"/>
                    <a:pt x="231" y="50"/>
                    <a:pt x="226" y="50"/>
                  </a:cubicBezTo>
                  <a:cubicBezTo>
                    <a:pt x="194" y="54"/>
                    <a:pt x="157" y="58"/>
                    <a:pt x="124" y="74"/>
                  </a:cubicBezTo>
                  <a:cubicBezTo>
                    <a:pt x="112" y="80"/>
                    <a:pt x="101" y="82"/>
                    <a:pt x="89" y="82"/>
                  </a:cubicBezTo>
                  <a:cubicBezTo>
                    <a:pt x="72" y="82"/>
                    <a:pt x="55" y="78"/>
                    <a:pt x="37" y="78"/>
                  </a:cubicBezTo>
                  <a:cubicBezTo>
                    <a:pt x="33" y="78"/>
                    <a:pt x="29" y="78"/>
                    <a:pt x="25" y="79"/>
                  </a:cubicBezTo>
                  <a:cubicBezTo>
                    <a:pt x="17" y="79"/>
                    <a:pt x="9" y="79"/>
                    <a:pt x="1" y="120"/>
                  </a:cubicBezTo>
                  <a:cubicBezTo>
                    <a:pt x="1" y="148"/>
                    <a:pt x="5" y="177"/>
                    <a:pt x="9" y="206"/>
                  </a:cubicBezTo>
                  <a:cubicBezTo>
                    <a:pt x="9" y="206"/>
                    <a:pt x="13" y="210"/>
                    <a:pt x="13" y="210"/>
                  </a:cubicBezTo>
                  <a:cubicBezTo>
                    <a:pt x="16" y="208"/>
                    <a:pt x="19" y="208"/>
                    <a:pt x="22" y="208"/>
                  </a:cubicBezTo>
                  <a:cubicBezTo>
                    <a:pt x="26" y="208"/>
                    <a:pt x="30" y="209"/>
                    <a:pt x="35" y="209"/>
                  </a:cubicBezTo>
                  <a:cubicBezTo>
                    <a:pt x="44" y="209"/>
                    <a:pt x="53" y="205"/>
                    <a:pt x="62" y="177"/>
                  </a:cubicBezTo>
                  <a:cubicBezTo>
                    <a:pt x="64" y="175"/>
                    <a:pt x="65" y="174"/>
                    <a:pt x="66" y="174"/>
                  </a:cubicBezTo>
                  <a:cubicBezTo>
                    <a:pt x="69" y="174"/>
                    <a:pt x="72" y="179"/>
                    <a:pt x="75" y="185"/>
                  </a:cubicBezTo>
                  <a:cubicBezTo>
                    <a:pt x="86" y="210"/>
                    <a:pt x="97" y="222"/>
                    <a:pt x="108" y="222"/>
                  </a:cubicBezTo>
                  <a:cubicBezTo>
                    <a:pt x="113" y="222"/>
                    <a:pt x="119" y="219"/>
                    <a:pt x="124" y="214"/>
                  </a:cubicBezTo>
                  <a:cubicBezTo>
                    <a:pt x="131" y="207"/>
                    <a:pt x="138" y="204"/>
                    <a:pt x="144" y="204"/>
                  </a:cubicBezTo>
                  <a:cubicBezTo>
                    <a:pt x="153" y="204"/>
                    <a:pt x="162" y="210"/>
                    <a:pt x="169" y="222"/>
                  </a:cubicBezTo>
                  <a:cubicBezTo>
                    <a:pt x="172" y="224"/>
                    <a:pt x="174" y="224"/>
                    <a:pt x="177" y="224"/>
                  </a:cubicBezTo>
                  <a:cubicBezTo>
                    <a:pt x="182" y="224"/>
                    <a:pt x="187" y="222"/>
                    <a:pt x="190" y="222"/>
                  </a:cubicBezTo>
                  <a:cubicBezTo>
                    <a:pt x="196" y="219"/>
                    <a:pt x="200" y="208"/>
                    <a:pt x="206" y="208"/>
                  </a:cubicBezTo>
                  <a:cubicBezTo>
                    <a:pt x="207" y="208"/>
                    <a:pt x="208" y="208"/>
                    <a:pt x="210" y="210"/>
                  </a:cubicBezTo>
                  <a:cubicBezTo>
                    <a:pt x="219" y="220"/>
                    <a:pt x="229" y="224"/>
                    <a:pt x="238" y="224"/>
                  </a:cubicBezTo>
                  <a:cubicBezTo>
                    <a:pt x="258" y="224"/>
                    <a:pt x="277" y="209"/>
                    <a:pt x="297" y="209"/>
                  </a:cubicBezTo>
                  <a:cubicBezTo>
                    <a:pt x="305" y="209"/>
                    <a:pt x="313" y="211"/>
                    <a:pt x="321" y="218"/>
                  </a:cubicBezTo>
                  <a:cubicBezTo>
                    <a:pt x="325" y="221"/>
                    <a:pt x="330" y="222"/>
                    <a:pt x="336" y="222"/>
                  </a:cubicBezTo>
                  <a:cubicBezTo>
                    <a:pt x="341" y="222"/>
                    <a:pt x="347" y="221"/>
                    <a:pt x="353" y="221"/>
                  </a:cubicBezTo>
                  <a:cubicBezTo>
                    <a:pt x="356" y="221"/>
                    <a:pt x="359" y="221"/>
                    <a:pt x="362" y="222"/>
                  </a:cubicBezTo>
                  <a:cubicBezTo>
                    <a:pt x="395" y="226"/>
                    <a:pt x="423" y="234"/>
                    <a:pt x="456" y="243"/>
                  </a:cubicBezTo>
                  <a:cubicBezTo>
                    <a:pt x="469" y="247"/>
                    <a:pt x="481" y="255"/>
                    <a:pt x="485" y="267"/>
                  </a:cubicBezTo>
                  <a:cubicBezTo>
                    <a:pt x="492" y="281"/>
                    <a:pt x="499" y="286"/>
                    <a:pt x="506" y="286"/>
                  </a:cubicBezTo>
                  <a:cubicBezTo>
                    <a:pt x="515" y="286"/>
                    <a:pt x="525" y="278"/>
                    <a:pt x="534" y="276"/>
                  </a:cubicBezTo>
                  <a:cubicBezTo>
                    <a:pt x="546" y="271"/>
                    <a:pt x="560" y="269"/>
                    <a:pt x="573" y="269"/>
                  </a:cubicBezTo>
                  <a:cubicBezTo>
                    <a:pt x="582" y="269"/>
                    <a:pt x="591" y="270"/>
                    <a:pt x="600" y="271"/>
                  </a:cubicBezTo>
                  <a:cubicBezTo>
                    <a:pt x="608" y="271"/>
                    <a:pt x="624" y="288"/>
                    <a:pt x="645" y="288"/>
                  </a:cubicBezTo>
                  <a:lnTo>
                    <a:pt x="645" y="9"/>
                  </a:lnTo>
                  <a:cubicBezTo>
                    <a:pt x="641" y="5"/>
                    <a:pt x="637" y="1"/>
                    <a:pt x="63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19;p29">
              <a:extLst>
                <a:ext uri="{FF2B5EF4-FFF2-40B4-BE49-F238E27FC236}">
                  <a16:creationId xmlns:a16="http://schemas.microsoft.com/office/drawing/2014/main" xmlns="" id="{6C5E88E4-EE62-9246-A1E3-B3668AD32845}"/>
                </a:ext>
              </a:extLst>
            </p:cNvPr>
            <p:cNvSpPr/>
            <p:nvPr/>
          </p:nvSpPr>
          <p:spPr>
            <a:xfrm>
              <a:off x="4819525" y="5419700"/>
              <a:ext cx="16125" cy="7200"/>
            </a:xfrm>
            <a:custGeom>
              <a:avLst/>
              <a:gdLst/>
              <a:ahLst/>
              <a:cxnLst/>
              <a:rect l="l" t="t" r="r" b="b"/>
              <a:pathLst>
                <a:path w="645" h="288" extrusionOk="0">
                  <a:moveTo>
                    <a:pt x="587" y="0"/>
                  </a:moveTo>
                  <a:cubicBezTo>
                    <a:pt x="585" y="0"/>
                    <a:pt x="582" y="1"/>
                    <a:pt x="579" y="1"/>
                  </a:cubicBezTo>
                  <a:cubicBezTo>
                    <a:pt x="542" y="18"/>
                    <a:pt x="501" y="34"/>
                    <a:pt x="460" y="47"/>
                  </a:cubicBezTo>
                  <a:cubicBezTo>
                    <a:pt x="457" y="47"/>
                    <a:pt x="454" y="48"/>
                    <a:pt x="451" y="48"/>
                  </a:cubicBezTo>
                  <a:cubicBezTo>
                    <a:pt x="439" y="48"/>
                    <a:pt x="428" y="43"/>
                    <a:pt x="415" y="43"/>
                  </a:cubicBezTo>
                  <a:cubicBezTo>
                    <a:pt x="399" y="43"/>
                    <a:pt x="382" y="47"/>
                    <a:pt x="366" y="59"/>
                  </a:cubicBezTo>
                  <a:cubicBezTo>
                    <a:pt x="360" y="61"/>
                    <a:pt x="353" y="62"/>
                    <a:pt x="345" y="62"/>
                  </a:cubicBezTo>
                  <a:cubicBezTo>
                    <a:pt x="337" y="62"/>
                    <a:pt x="329" y="61"/>
                    <a:pt x="321" y="59"/>
                  </a:cubicBezTo>
                  <a:cubicBezTo>
                    <a:pt x="317" y="56"/>
                    <a:pt x="312" y="55"/>
                    <a:pt x="307" y="55"/>
                  </a:cubicBezTo>
                  <a:cubicBezTo>
                    <a:pt x="297" y="55"/>
                    <a:pt x="284" y="60"/>
                    <a:pt x="276" y="63"/>
                  </a:cubicBezTo>
                  <a:cubicBezTo>
                    <a:pt x="270" y="63"/>
                    <a:pt x="263" y="70"/>
                    <a:pt x="257" y="70"/>
                  </a:cubicBezTo>
                  <a:cubicBezTo>
                    <a:pt x="255" y="70"/>
                    <a:pt x="253" y="69"/>
                    <a:pt x="251" y="67"/>
                  </a:cubicBezTo>
                  <a:cubicBezTo>
                    <a:pt x="239" y="61"/>
                    <a:pt x="224" y="58"/>
                    <a:pt x="210" y="58"/>
                  </a:cubicBezTo>
                  <a:cubicBezTo>
                    <a:pt x="195" y="58"/>
                    <a:pt x="179" y="61"/>
                    <a:pt x="165" y="67"/>
                  </a:cubicBezTo>
                  <a:cubicBezTo>
                    <a:pt x="128" y="84"/>
                    <a:pt x="91" y="92"/>
                    <a:pt x="54" y="96"/>
                  </a:cubicBezTo>
                  <a:cubicBezTo>
                    <a:pt x="53" y="96"/>
                    <a:pt x="52" y="97"/>
                    <a:pt x="51" y="97"/>
                  </a:cubicBezTo>
                  <a:cubicBezTo>
                    <a:pt x="44" y="97"/>
                    <a:pt x="37" y="87"/>
                    <a:pt x="29" y="79"/>
                  </a:cubicBezTo>
                  <a:cubicBezTo>
                    <a:pt x="27" y="78"/>
                    <a:pt x="25" y="77"/>
                    <a:pt x="23" y="77"/>
                  </a:cubicBezTo>
                  <a:cubicBezTo>
                    <a:pt x="14" y="77"/>
                    <a:pt x="7" y="94"/>
                    <a:pt x="1" y="141"/>
                  </a:cubicBezTo>
                  <a:cubicBezTo>
                    <a:pt x="5" y="170"/>
                    <a:pt x="9" y="198"/>
                    <a:pt x="13" y="231"/>
                  </a:cubicBezTo>
                  <a:cubicBezTo>
                    <a:pt x="21" y="227"/>
                    <a:pt x="29" y="231"/>
                    <a:pt x="34" y="211"/>
                  </a:cubicBezTo>
                  <a:cubicBezTo>
                    <a:pt x="39" y="197"/>
                    <a:pt x="44" y="193"/>
                    <a:pt x="49" y="193"/>
                  </a:cubicBezTo>
                  <a:cubicBezTo>
                    <a:pt x="54" y="193"/>
                    <a:pt x="58" y="198"/>
                    <a:pt x="62" y="203"/>
                  </a:cubicBezTo>
                  <a:cubicBezTo>
                    <a:pt x="73" y="220"/>
                    <a:pt x="91" y="228"/>
                    <a:pt x="109" y="228"/>
                  </a:cubicBezTo>
                  <a:cubicBezTo>
                    <a:pt x="113" y="228"/>
                    <a:pt x="116" y="228"/>
                    <a:pt x="120" y="227"/>
                  </a:cubicBezTo>
                  <a:cubicBezTo>
                    <a:pt x="136" y="223"/>
                    <a:pt x="153" y="227"/>
                    <a:pt x="165" y="219"/>
                  </a:cubicBezTo>
                  <a:cubicBezTo>
                    <a:pt x="171" y="214"/>
                    <a:pt x="178" y="212"/>
                    <a:pt x="184" y="212"/>
                  </a:cubicBezTo>
                  <a:cubicBezTo>
                    <a:pt x="200" y="212"/>
                    <a:pt x="215" y="227"/>
                    <a:pt x="231" y="227"/>
                  </a:cubicBezTo>
                  <a:cubicBezTo>
                    <a:pt x="256" y="227"/>
                    <a:pt x="282" y="250"/>
                    <a:pt x="308" y="250"/>
                  </a:cubicBezTo>
                  <a:cubicBezTo>
                    <a:pt x="315" y="250"/>
                    <a:pt x="322" y="248"/>
                    <a:pt x="329" y="244"/>
                  </a:cubicBezTo>
                  <a:cubicBezTo>
                    <a:pt x="330" y="243"/>
                    <a:pt x="331" y="243"/>
                    <a:pt x="333" y="243"/>
                  </a:cubicBezTo>
                  <a:cubicBezTo>
                    <a:pt x="341" y="243"/>
                    <a:pt x="351" y="252"/>
                    <a:pt x="358" y="256"/>
                  </a:cubicBezTo>
                  <a:cubicBezTo>
                    <a:pt x="366" y="260"/>
                    <a:pt x="375" y="261"/>
                    <a:pt x="383" y="261"/>
                  </a:cubicBezTo>
                  <a:cubicBezTo>
                    <a:pt x="402" y="261"/>
                    <a:pt x="420" y="253"/>
                    <a:pt x="440" y="248"/>
                  </a:cubicBezTo>
                  <a:cubicBezTo>
                    <a:pt x="446" y="247"/>
                    <a:pt x="452" y="246"/>
                    <a:pt x="458" y="246"/>
                  </a:cubicBezTo>
                  <a:cubicBezTo>
                    <a:pt x="477" y="246"/>
                    <a:pt x="495" y="251"/>
                    <a:pt x="514" y="260"/>
                  </a:cubicBezTo>
                  <a:cubicBezTo>
                    <a:pt x="534" y="264"/>
                    <a:pt x="555" y="268"/>
                    <a:pt x="575" y="268"/>
                  </a:cubicBezTo>
                  <a:cubicBezTo>
                    <a:pt x="596" y="272"/>
                    <a:pt x="620" y="268"/>
                    <a:pt x="637" y="285"/>
                  </a:cubicBezTo>
                  <a:cubicBezTo>
                    <a:pt x="637" y="287"/>
                    <a:pt x="638" y="288"/>
                    <a:pt x="639" y="288"/>
                  </a:cubicBezTo>
                  <a:cubicBezTo>
                    <a:pt x="641" y="288"/>
                    <a:pt x="643" y="287"/>
                    <a:pt x="645" y="285"/>
                  </a:cubicBezTo>
                  <a:lnTo>
                    <a:pt x="645" y="43"/>
                  </a:lnTo>
                  <a:cubicBezTo>
                    <a:pt x="627" y="28"/>
                    <a:pt x="608" y="0"/>
                    <a:pt x="58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20;p29">
              <a:extLst>
                <a:ext uri="{FF2B5EF4-FFF2-40B4-BE49-F238E27FC236}">
                  <a16:creationId xmlns:a16="http://schemas.microsoft.com/office/drawing/2014/main" xmlns="" id="{EC702028-2035-3B4B-803C-515508C0E108}"/>
                </a:ext>
              </a:extLst>
            </p:cNvPr>
            <p:cNvSpPr/>
            <p:nvPr/>
          </p:nvSpPr>
          <p:spPr>
            <a:xfrm>
              <a:off x="4822100" y="5445675"/>
              <a:ext cx="13450" cy="7525"/>
            </a:xfrm>
            <a:custGeom>
              <a:avLst/>
              <a:gdLst/>
              <a:ahLst/>
              <a:cxnLst/>
              <a:rect l="l" t="t" r="r" b="b"/>
              <a:pathLst>
                <a:path w="538" h="301" extrusionOk="0">
                  <a:moveTo>
                    <a:pt x="530" y="1"/>
                  </a:moveTo>
                  <a:cubicBezTo>
                    <a:pt x="514" y="8"/>
                    <a:pt x="499" y="21"/>
                    <a:pt x="483" y="21"/>
                  </a:cubicBezTo>
                  <a:cubicBezTo>
                    <a:pt x="474" y="21"/>
                    <a:pt x="465" y="17"/>
                    <a:pt x="456" y="5"/>
                  </a:cubicBezTo>
                  <a:cubicBezTo>
                    <a:pt x="455" y="4"/>
                    <a:pt x="455" y="4"/>
                    <a:pt x="454" y="4"/>
                  </a:cubicBezTo>
                  <a:cubicBezTo>
                    <a:pt x="449" y="4"/>
                    <a:pt x="443" y="13"/>
                    <a:pt x="439" y="13"/>
                  </a:cubicBezTo>
                  <a:cubicBezTo>
                    <a:pt x="433" y="15"/>
                    <a:pt x="427" y="16"/>
                    <a:pt x="421" y="16"/>
                  </a:cubicBezTo>
                  <a:cubicBezTo>
                    <a:pt x="415" y="16"/>
                    <a:pt x="409" y="15"/>
                    <a:pt x="402" y="13"/>
                  </a:cubicBezTo>
                  <a:cubicBezTo>
                    <a:pt x="397" y="10"/>
                    <a:pt x="390" y="9"/>
                    <a:pt x="384" y="9"/>
                  </a:cubicBezTo>
                  <a:cubicBezTo>
                    <a:pt x="373" y="9"/>
                    <a:pt x="361" y="13"/>
                    <a:pt x="353" y="21"/>
                  </a:cubicBezTo>
                  <a:cubicBezTo>
                    <a:pt x="344" y="26"/>
                    <a:pt x="333" y="28"/>
                    <a:pt x="322" y="28"/>
                  </a:cubicBezTo>
                  <a:cubicBezTo>
                    <a:pt x="314" y="28"/>
                    <a:pt x="307" y="27"/>
                    <a:pt x="300" y="25"/>
                  </a:cubicBezTo>
                  <a:cubicBezTo>
                    <a:pt x="290" y="24"/>
                    <a:pt x="281" y="24"/>
                    <a:pt x="271" y="24"/>
                  </a:cubicBezTo>
                  <a:cubicBezTo>
                    <a:pt x="240" y="24"/>
                    <a:pt x="209" y="29"/>
                    <a:pt x="181" y="42"/>
                  </a:cubicBezTo>
                  <a:cubicBezTo>
                    <a:pt x="140" y="54"/>
                    <a:pt x="95" y="66"/>
                    <a:pt x="50" y="70"/>
                  </a:cubicBezTo>
                  <a:cubicBezTo>
                    <a:pt x="45" y="72"/>
                    <a:pt x="41" y="72"/>
                    <a:pt x="38" y="72"/>
                  </a:cubicBezTo>
                  <a:cubicBezTo>
                    <a:pt x="34" y="72"/>
                    <a:pt x="31" y="72"/>
                    <a:pt x="29" y="74"/>
                  </a:cubicBezTo>
                  <a:cubicBezTo>
                    <a:pt x="17" y="83"/>
                    <a:pt x="9" y="95"/>
                    <a:pt x="0" y="107"/>
                  </a:cubicBezTo>
                  <a:lnTo>
                    <a:pt x="0" y="136"/>
                  </a:lnTo>
                  <a:cubicBezTo>
                    <a:pt x="0" y="152"/>
                    <a:pt x="4" y="169"/>
                    <a:pt x="9" y="185"/>
                  </a:cubicBezTo>
                  <a:cubicBezTo>
                    <a:pt x="21" y="198"/>
                    <a:pt x="37" y="202"/>
                    <a:pt x="50" y="206"/>
                  </a:cubicBezTo>
                  <a:cubicBezTo>
                    <a:pt x="58" y="204"/>
                    <a:pt x="66" y="202"/>
                    <a:pt x="74" y="202"/>
                  </a:cubicBezTo>
                  <a:cubicBezTo>
                    <a:pt x="81" y="202"/>
                    <a:pt x="89" y="204"/>
                    <a:pt x="95" y="210"/>
                  </a:cubicBezTo>
                  <a:cubicBezTo>
                    <a:pt x="103" y="219"/>
                    <a:pt x="111" y="224"/>
                    <a:pt x="118" y="224"/>
                  </a:cubicBezTo>
                  <a:cubicBezTo>
                    <a:pt x="124" y="224"/>
                    <a:pt x="130" y="220"/>
                    <a:pt x="136" y="210"/>
                  </a:cubicBezTo>
                  <a:cubicBezTo>
                    <a:pt x="141" y="205"/>
                    <a:pt x="144" y="203"/>
                    <a:pt x="147" y="203"/>
                  </a:cubicBezTo>
                  <a:cubicBezTo>
                    <a:pt x="149" y="203"/>
                    <a:pt x="150" y="204"/>
                    <a:pt x="152" y="206"/>
                  </a:cubicBezTo>
                  <a:cubicBezTo>
                    <a:pt x="170" y="220"/>
                    <a:pt x="188" y="224"/>
                    <a:pt x="205" y="224"/>
                  </a:cubicBezTo>
                  <a:cubicBezTo>
                    <a:pt x="227" y="224"/>
                    <a:pt x="248" y="218"/>
                    <a:pt x="271" y="218"/>
                  </a:cubicBezTo>
                  <a:cubicBezTo>
                    <a:pt x="304" y="226"/>
                    <a:pt x="333" y="234"/>
                    <a:pt x="361" y="247"/>
                  </a:cubicBezTo>
                  <a:cubicBezTo>
                    <a:pt x="390" y="255"/>
                    <a:pt x="419" y="259"/>
                    <a:pt x="448" y="263"/>
                  </a:cubicBezTo>
                  <a:cubicBezTo>
                    <a:pt x="451" y="263"/>
                    <a:pt x="454" y="263"/>
                    <a:pt x="457" y="263"/>
                  </a:cubicBezTo>
                  <a:cubicBezTo>
                    <a:pt x="462" y="263"/>
                    <a:pt x="467" y="264"/>
                    <a:pt x="472" y="271"/>
                  </a:cubicBezTo>
                  <a:cubicBezTo>
                    <a:pt x="487" y="283"/>
                    <a:pt x="512" y="301"/>
                    <a:pt x="532" y="301"/>
                  </a:cubicBezTo>
                  <a:cubicBezTo>
                    <a:pt x="534" y="301"/>
                    <a:pt x="536" y="301"/>
                    <a:pt x="538" y="300"/>
                  </a:cubicBezTo>
                  <a:lnTo>
                    <a:pt x="538" y="9"/>
                  </a:lnTo>
                  <a:cubicBezTo>
                    <a:pt x="538" y="5"/>
                    <a:pt x="534" y="5"/>
                    <a:pt x="53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21;p29">
              <a:extLst>
                <a:ext uri="{FF2B5EF4-FFF2-40B4-BE49-F238E27FC236}">
                  <a16:creationId xmlns:a16="http://schemas.microsoft.com/office/drawing/2014/main" xmlns="" id="{9EEDA7DA-512A-3D4E-8DCE-24219A347EB0}"/>
                </a:ext>
              </a:extLst>
            </p:cNvPr>
            <p:cNvSpPr/>
            <p:nvPr/>
          </p:nvSpPr>
          <p:spPr>
            <a:xfrm>
              <a:off x="4829075" y="5354725"/>
              <a:ext cx="6475" cy="6325"/>
            </a:xfrm>
            <a:custGeom>
              <a:avLst/>
              <a:gdLst/>
              <a:ahLst/>
              <a:cxnLst/>
              <a:rect l="l" t="t" r="r" b="b"/>
              <a:pathLst>
                <a:path w="259" h="253" extrusionOk="0">
                  <a:moveTo>
                    <a:pt x="183" y="1"/>
                  </a:moveTo>
                  <a:cubicBezTo>
                    <a:pt x="161" y="1"/>
                    <a:pt x="139" y="20"/>
                    <a:pt x="119" y="40"/>
                  </a:cubicBezTo>
                  <a:cubicBezTo>
                    <a:pt x="119" y="41"/>
                    <a:pt x="118" y="41"/>
                    <a:pt x="116" y="41"/>
                  </a:cubicBezTo>
                  <a:cubicBezTo>
                    <a:pt x="112" y="41"/>
                    <a:pt x="106" y="36"/>
                    <a:pt x="103" y="36"/>
                  </a:cubicBezTo>
                  <a:cubicBezTo>
                    <a:pt x="99" y="32"/>
                    <a:pt x="91" y="32"/>
                    <a:pt x="87" y="32"/>
                  </a:cubicBezTo>
                  <a:cubicBezTo>
                    <a:pt x="66" y="36"/>
                    <a:pt x="45" y="40"/>
                    <a:pt x="25" y="44"/>
                  </a:cubicBezTo>
                  <a:cubicBezTo>
                    <a:pt x="17" y="48"/>
                    <a:pt x="9" y="48"/>
                    <a:pt x="0" y="52"/>
                  </a:cubicBezTo>
                  <a:cubicBezTo>
                    <a:pt x="0" y="89"/>
                    <a:pt x="0" y="122"/>
                    <a:pt x="4" y="130"/>
                  </a:cubicBezTo>
                  <a:cubicBezTo>
                    <a:pt x="9" y="151"/>
                    <a:pt x="17" y="180"/>
                    <a:pt x="25" y="180"/>
                  </a:cubicBezTo>
                  <a:cubicBezTo>
                    <a:pt x="29" y="178"/>
                    <a:pt x="34" y="177"/>
                    <a:pt x="38" y="177"/>
                  </a:cubicBezTo>
                  <a:cubicBezTo>
                    <a:pt x="53" y="177"/>
                    <a:pt x="66" y="187"/>
                    <a:pt x="78" y="200"/>
                  </a:cubicBezTo>
                  <a:cubicBezTo>
                    <a:pt x="78" y="200"/>
                    <a:pt x="81" y="205"/>
                    <a:pt x="84" y="205"/>
                  </a:cubicBezTo>
                  <a:cubicBezTo>
                    <a:pt x="85" y="205"/>
                    <a:pt x="86" y="205"/>
                    <a:pt x="87" y="204"/>
                  </a:cubicBezTo>
                  <a:cubicBezTo>
                    <a:pt x="91" y="199"/>
                    <a:pt x="95" y="197"/>
                    <a:pt x="100" y="197"/>
                  </a:cubicBezTo>
                  <a:cubicBezTo>
                    <a:pt x="116" y="197"/>
                    <a:pt x="133" y="226"/>
                    <a:pt x="152" y="229"/>
                  </a:cubicBezTo>
                  <a:cubicBezTo>
                    <a:pt x="164" y="233"/>
                    <a:pt x="177" y="233"/>
                    <a:pt x="185" y="233"/>
                  </a:cubicBezTo>
                  <a:cubicBezTo>
                    <a:pt x="186" y="234"/>
                    <a:pt x="188" y="234"/>
                    <a:pt x="190" y="234"/>
                  </a:cubicBezTo>
                  <a:cubicBezTo>
                    <a:pt x="192" y="234"/>
                    <a:pt x="195" y="233"/>
                    <a:pt x="198" y="233"/>
                  </a:cubicBezTo>
                  <a:cubicBezTo>
                    <a:pt x="203" y="233"/>
                    <a:pt x="209" y="236"/>
                    <a:pt x="214" y="249"/>
                  </a:cubicBezTo>
                  <a:cubicBezTo>
                    <a:pt x="217" y="252"/>
                    <a:pt x="220" y="252"/>
                    <a:pt x="223" y="252"/>
                  </a:cubicBezTo>
                  <a:cubicBezTo>
                    <a:pt x="234" y="252"/>
                    <a:pt x="245" y="240"/>
                    <a:pt x="254" y="240"/>
                  </a:cubicBezTo>
                  <a:cubicBezTo>
                    <a:pt x="256" y="240"/>
                    <a:pt x="257" y="240"/>
                    <a:pt x="259" y="241"/>
                  </a:cubicBezTo>
                  <a:lnTo>
                    <a:pt x="259" y="7"/>
                  </a:lnTo>
                  <a:cubicBezTo>
                    <a:pt x="247" y="11"/>
                    <a:pt x="230" y="11"/>
                    <a:pt x="218" y="15"/>
                  </a:cubicBezTo>
                  <a:lnTo>
                    <a:pt x="214" y="15"/>
                  </a:lnTo>
                  <a:cubicBezTo>
                    <a:pt x="203" y="5"/>
                    <a:pt x="193" y="1"/>
                    <a:pt x="1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22;p29">
              <a:extLst>
                <a:ext uri="{FF2B5EF4-FFF2-40B4-BE49-F238E27FC236}">
                  <a16:creationId xmlns:a16="http://schemas.microsoft.com/office/drawing/2014/main" xmlns="" id="{4E0CCEFE-3786-5E46-AE5A-5D031255D158}"/>
                </a:ext>
              </a:extLst>
            </p:cNvPr>
            <p:cNvSpPr/>
            <p:nvPr/>
          </p:nvSpPr>
          <p:spPr>
            <a:xfrm>
              <a:off x="4820050" y="5406925"/>
              <a:ext cx="15600" cy="6700"/>
            </a:xfrm>
            <a:custGeom>
              <a:avLst/>
              <a:gdLst/>
              <a:ahLst/>
              <a:cxnLst/>
              <a:rect l="l" t="t" r="r" b="b"/>
              <a:pathLst>
                <a:path w="624" h="268" extrusionOk="0">
                  <a:moveTo>
                    <a:pt x="594" y="1"/>
                  </a:moveTo>
                  <a:cubicBezTo>
                    <a:pt x="578" y="1"/>
                    <a:pt x="563" y="6"/>
                    <a:pt x="550" y="16"/>
                  </a:cubicBezTo>
                  <a:cubicBezTo>
                    <a:pt x="538" y="24"/>
                    <a:pt x="525" y="25"/>
                    <a:pt x="513" y="25"/>
                  </a:cubicBezTo>
                  <a:cubicBezTo>
                    <a:pt x="509" y="25"/>
                    <a:pt x="505" y="25"/>
                    <a:pt x="501" y="25"/>
                  </a:cubicBezTo>
                  <a:cubicBezTo>
                    <a:pt x="493" y="25"/>
                    <a:pt x="484" y="26"/>
                    <a:pt x="476" y="28"/>
                  </a:cubicBezTo>
                  <a:cubicBezTo>
                    <a:pt x="448" y="37"/>
                    <a:pt x="423" y="45"/>
                    <a:pt x="398" y="57"/>
                  </a:cubicBezTo>
                  <a:cubicBezTo>
                    <a:pt x="374" y="69"/>
                    <a:pt x="349" y="61"/>
                    <a:pt x="320" y="73"/>
                  </a:cubicBezTo>
                  <a:lnTo>
                    <a:pt x="304" y="73"/>
                  </a:lnTo>
                  <a:cubicBezTo>
                    <a:pt x="287" y="57"/>
                    <a:pt x="269" y="51"/>
                    <a:pt x="251" y="51"/>
                  </a:cubicBezTo>
                  <a:cubicBezTo>
                    <a:pt x="220" y="51"/>
                    <a:pt x="189" y="66"/>
                    <a:pt x="160" y="66"/>
                  </a:cubicBezTo>
                  <a:cubicBezTo>
                    <a:pt x="156" y="66"/>
                    <a:pt x="152" y="66"/>
                    <a:pt x="148" y="65"/>
                  </a:cubicBezTo>
                  <a:cubicBezTo>
                    <a:pt x="145" y="66"/>
                    <a:pt x="141" y="67"/>
                    <a:pt x="138" y="67"/>
                  </a:cubicBezTo>
                  <a:cubicBezTo>
                    <a:pt x="129" y="67"/>
                    <a:pt x="121" y="63"/>
                    <a:pt x="115" y="57"/>
                  </a:cubicBezTo>
                  <a:cubicBezTo>
                    <a:pt x="95" y="43"/>
                    <a:pt x="72" y="35"/>
                    <a:pt x="48" y="35"/>
                  </a:cubicBezTo>
                  <a:cubicBezTo>
                    <a:pt x="43" y="35"/>
                    <a:pt x="38" y="36"/>
                    <a:pt x="33" y="37"/>
                  </a:cubicBezTo>
                  <a:cubicBezTo>
                    <a:pt x="25" y="37"/>
                    <a:pt x="8" y="37"/>
                    <a:pt x="0" y="110"/>
                  </a:cubicBezTo>
                  <a:cubicBezTo>
                    <a:pt x="8" y="176"/>
                    <a:pt x="21" y="192"/>
                    <a:pt x="33" y="192"/>
                  </a:cubicBezTo>
                  <a:cubicBezTo>
                    <a:pt x="40" y="192"/>
                    <a:pt x="51" y="205"/>
                    <a:pt x="59" y="205"/>
                  </a:cubicBezTo>
                  <a:cubicBezTo>
                    <a:pt x="60" y="205"/>
                    <a:pt x="61" y="205"/>
                    <a:pt x="62" y="205"/>
                  </a:cubicBezTo>
                  <a:cubicBezTo>
                    <a:pt x="70" y="202"/>
                    <a:pt x="78" y="201"/>
                    <a:pt x="86" y="201"/>
                  </a:cubicBezTo>
                  <a:cubicBezTo>
                    <a:pt x="103" y="201"/>
                    <a:pt x="120" y="207"/>
                    <a:pt x="132" y="221"/>
                  </a:cubicBezTo>
                  <a:cubicBezTo>
                    <a:pt x="138" y="207"/>
                    <a:pt x="144" y="202"/>
                    <a:pt x="150" y="202"/>
                  </a:cubicBezTo>
                  <a:cubicBezTo>
                    <a:pt x="160" y="202"/>
                    <a:pt x="168" y="214"/>
                    <a:pt x="173" y="221"/>
                  </a:cubicBezTo>
                  <a:cubicBezTo>
                    <a:pt x="181" y="229"/>
                    <a:pt x="193" y="225"/>
                    <a:pt x="201" y="229"/>
                  </a:cubicBezTo>
                  <a:cubicBezTo>
                    <a:pt x="210" y="242"/>
                    <a:pt x="226" y="250"/>
                    <a:pt x="238" y="258"/>
                  </a:cubicBezTo>
                  <a:cubicBezTo>
                    <a:pt x="247" y="262"/>
                    <a:pt x="257" y="265"/>
                    <a:pt x="266" y="265"/>
                  </a:cubicBezTo>
                  <a:cubicBezTo>
                    <a:pt x="277" y="265"/>
                    <a:pt x="288" y="260"/>
                    <a:pt x="300" y="242"/>
                  </a:cubicBezTo>
                  <a:cubicBezTo>
                    <a:pt x="304" y="238"/>
                    <a:pt x="308" y="229"/>
                    <a:pt x="308" y="229"/>
                  </a:cubicBezTo>
                  <a:cubicBezTo>
                    <a:pt x="314" y="240"/>
                    <a:pt x="321" y="243"/>
                    <a:pt x="327" y="243"/>
                  </a:cubicBezTo>
                  <a:cubicBezTo>
                    <a:pt x="340" y="243"/>
                    <a:pt x="353" y="229"/>
                    <a:pt x="366" y="229"/>
                  </a:cubicBezTo>
                  <a:cubicBezTo>
                    <a:pt x="367" y="229"/>
                    <a:pt x="368" y="229"/>
                    <a:pt x="370" y="229"/>
                  </a:cubicBezTo>
                  <a:cubicBezTo>
                    <a:pt x="390" y="233"/>
                    <a:pt x="406" y="246"/>
                    <a:pt x="423" y="258"/>
                  </a:cubicBezTo>
                  <a:cubicBezTo>
                    <a:pt x="432" y="265"/>
                    <a:pt x="441" y="267"/>
                    <a:pt x="450" y="267"/>
                  </a:cubicBezTo>
                  <a:cubicBezTo>
                    <a:pt x="469" y="267"/>
                    <a:pt x="487" y="257"/>
                    <a:pt x="506" y="257"/>
                  </a:cubicBezTo>
                  <a:cubicBezTo>
                    <a:pt x="510" y="257"/>
                    <a:pt x="513" y="257"/>
                    <a:pt x="517" y="258"/>
                  </a:cubicBezTo>
                  <a:cubicBezTo>
                    <a:pt x="518" y="258"/>
                    <a:pt x="519" y="258"/>
                    <a:pt x="520" y="258"/>
                  </a:cubicBezTo>
                  <a:cubicBezTo>
                    <a:pt x="539" y="258"/>
                    <a:pt x="557" y="222"/>
                    <a:pt x="576" y="222"/>
                  </a:cubicBezTo>
                  <a:cubicBezTo>
                    <a:pt x="583" y="222"/>
                    <a:pt x="591" y="228"/>
                    <a:pt x="599" y="246"/>
                  </a:cubicBezTo>
                  <a:cubicBezTo>
                    <a:pt x="603" y="254"/>
                    <a:pt x="612" y="262"/>
                    <a:pt x="624" y="262"/>
                  </a:cubicBezTo>
                  <a:lnTo>
                    <a:pt x="624" y="8"/>
                  </a:lnTo>
                  <a:cubicBezTo>
                    <a:pt x="614" y="3"/>
                    <a:pt x="604" y="1"/>
                    <a:pt x="59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23;p29">
              <a:extLst>
                <a:ext uri="{FF2B5EF4-FFF2-40B4-BE49-F238E27FC236}">
                  <a16:creationId xmlns:a16="http://schemas.microsoft.com/office/drawing/2014/main" xmlns="" id="{CE30D796-F4DD-6E44-BF18-77E672723ACE}"/>
                </a:ext>
              </a:extLst>
            </p:cNvPr>
            <p:cNvSpPr/>
            <p:nvPr/>
          </p:nvSpPr>
          <p:spPr>
            <a:xfrm>
              <a:off x="4816650" y="5393650"/>
              <a:ext cx="18900" cy="7125"/>
            </a:xfrm>
            <a:custGeom>
              <a:avLst/>
              <a:gdLst/>
              <a:ahLst/>
              <a:cxnLst/>
              <a:rect l="l" t="t" r="r" b="b"/>
              <a:pathLst>
                <a:path w="756" h="285" extrusionOk="0">
                  <a:moveTo>
                    <a:pt x="725" y="0"/>
                  </a:moveTo>
                  <a:cubicBezTo>
                    <a:pt x="695" y="0"/>
                    <a:pt x="666" y="21"/>
                    <a:pt x="637" y="46"/>
                  </a:cubicBezTo>
                  <a:cubicBezTo>
                    <a:pt x="616" y="59"/>
                    <a:pt x="596" y="67"/>
                    <a:pt x="571" y="71"/>
                  </a:cubicBezTo>
                  <a:cubicBezTo>
                    <a:pt x="563" y="71"/>
                    <a:pt x="559" y="75"/>
                    <a:pt x="551" y="75"/>
                  </a:cubicBezTo>
                  <a:cubicBezTo>
                    <a:pt x="542" y="78"/>
                    <a:pt x="531" y="81"/>
                    <a:pt x="520" y="81"/>
                  </a:cubicBezTo>
                  <a:cubicBezTo>
                    <a:pt x="515" y="81"/>
                    <a:pt x="510" y="80"/>
                    <a:pt x="506" y="79"/>
                  </a:cubicBezTo>
                  <a:cubicBezTo>
                    <a:pt x="479" y="76"/>
                    <a:pt x="455" y="73"/>
                    <a:pt x="432" y="73"/>
                  </a:cubicBezTo>
                  <a:cubicBezTo>
                    <a:pt x="422" y="73"/>
                    <a:pt x="413" y="74"/>
                    <a:pt x="403" y="75"/>
                  </a:cubicBezTo>
                  <a:cubicBezTo>
                    <a:pt x="370" y="75"/>
                    <a:pt x="333" y="67"/>
                    <a:pt x="300" y="67"/>
                  </a:cubicBezTo>
                  <a:cubicBezTo>
                    <a:pt x="288" y="67"/>
                    <a:pt x="272" y="71"/>
                    <a:pt x="259" y="75"/>
                  </a:cubicBezTo>
                  <a:cubicBezTo>
                    <a:pt x="239" y="78"/>
                    <a:pt x="218" y="91"/>
                    <a:pt x="198" y="91"/>
                  </a:cubicBezTo>
                  <a:cubicBezTo>
                    <a:pt x="190" y="91"/>
                    <a:pt x="181" y="89"/>
                    <a:pt x="173" y="83"/>
                  </a:cubicBezTo>
                  <a:cubicBezTo>
                    <a:pt x="154" y="68"/>
                    <a:pt x="134" y="64"/>
                    <a:pt x="113" y="64"/>
                  </a:cubicBezTo>
                  <a:cubicBezTo>
                    <a:pt x="94" y="64"/>
                    <a:pt x="73" y="67"/>
                    <a:pt x="52" y="67"/>
                  </a:cubicBezTo>
                  <a:cubicBezTo>
                    <a:pt x="47" y="67"/>
                    <a:pt x="43" y="67"/>
                    <a:pt x="38" y="67"/>
                  </a:cubicBezTo>
                  <a:cubicBezTo>
                    <a:pt x="25" y="67"/>
                    <a:pt x="13" y="79"/>
                    <a:pt x="1" y="137"/>
                  </a:cubicBezTo>
                  <a:cubicBezTo>
                    <a:pt x="9" y="179"/>
                    <a:pt x="18" y="196"/>
                    <a:pt x="26" y="196"/>
                  </a:cubicBezTo>
                  <a:cubicBezTo>
                    <a:pt x="30" y="196"/>
                    <a:pt x="34" y="192"/>
                    <a:pt x="38" y="186"/>
                  </a:cubicBezTo>
                  <a:cubicBezTo>
                    <a:pt x="44" y="180"/>
                    <a:pt x="49" y="178"/>
                    <a:pt x="54" y="178"/>
                  </a:cubicBezTo>
                  <a:cubicBezTo>
                    <a:pt x="63" y="178"/>
                    <a:pt x="71" y="185"/>
                    <a:pt x="79" y="190"/>
                  </a:cubicBezTo>
                  <a:cubicBezTo>
                    <a:pt x="91" y="198"/>
                    <a:pt x="103" y="202"/>
                    <a:pt x="116" y="206"/>
                  </a:cubicBezTo>
                  <a:cubicBezTo>
                    <a:pt x="128" y="211"/>
                    <a:pt x="140" y="218"/>
                    <a:pt x="152" y="218"/>
                  </a:cubicBezTo>
                  <a:cubicBezTo>
                    <a:pt x="161" y="218"/>
                    <a:pt x="169" y="215"/>
                    <a:pt x="177" y="206"/>
                  </a:cubicBezTo>
                  <a:cubicBezTo>
                    <a:pt x="178" y="205"/>
                    <a:pt x="179" y="205"/>
                    <a:pt x="180" y="205"/>
                  </a:cubicBezTo>
                  <a:cubicBezTo>
                    <a:pt x="182" y="205"/>
                    <a:pt x="183" y="209"/>
                    <a:pt x="186" y="215"/>
                  </a:cubicBezTo>
                  <a:cubicBezTo>
                    <a:pt x="190" y="227"/>
                    <a:pt x="194" y="231"/>
                    <a:pt x="198" y="231"/>
                  </a:cubicBezTo>
                  <a:cubicBezTo>
                    <a:pt x="203" y="231"/>
                    <a:pt x="208" y="227"/>
                    <a:pt x="214" y="223"/>
                  </a:cubicBezTo>
                  <a:cubicBezTo>
                    <a:pt x="227" y="211"/>
                    <a:pt x="239" y="215"/>
                    <a:pt x="247" y="211"/>
                  </a:cubicBezTo>
                  <a:cubicBezTo>
                    <a:pt x="253" y="208"/>
                    <a:pt x="257" y="208"/>
                    <a:pt x="262" y="208"/>
                  </a:cubicBezTo>
                  <a:cubicBezTo>
                    <a:pt x="267" y="208"/>
                    <a:pt x="272" y="208"/>
                    <a:pt x="280" y="206"/>
                  </a:cubicBezTo>
                  <a:cubicBezTo>
                    <a:pt x="285" y="205"/>
                    <a:pt x="289" y="204"/>
                    <a:pt x="294" y="204"/>
                  </a:cubicBezTo>
                  <a:cubicBezTo>
                    <a:pt x="305" y="204"/>
                    <a:pt x="316" y="209"/>
                    <a:pt x="325" y="227"/>
                  </a:cubicBezTo>
                  <a:cubicBezTo>
                    <a:pt x="333" y="243"/>
                    <a:pt x="346" y="252"/>
                    <a:pt x="362" y="252"/>
                  </a:cubicBezTo>
                  <a:cubicBezTo>
                    <a:pt x="387" y="256"/>
                    <a:pt x="411" y="256"/>
                    <a:pt x="436" y="260"/>
                  </a:cubicBezTo>
                  <a:cubicBezTo>
                    <a:pt x="485" y="268"/>
                    <a:pt x="534" y="280"/>
                    <a:pt x="584" y="284"/>
                  </a:cubicBezTo>
                  <a:cubicBezTo>
                    <a:pt x="608" y="280"/>
                    <a:pt x="637" y="276"/>
                    <a:pt x="661" y="268"/>
                  </a:cubicBezTo>
                  <a:cubicBezTo>
                    <a:pt x="670" y="266"/>
                    <a:pt x="678" y="265"/>
                    <a:pt x="686" y="265"/>
                  </a:cubicBezTo>
                  <a:cubicBezTo>
                    <a:pt x="694" y="265"/>
                    <a:pt x="703" y="266"/>
                    <a:pt x="711" y="268"/>
                  </a:cubicBezTo>
                  <a:cubicBezTo>
                    <a:pt x="717" y="271"/>
                    <a:pt x="721" y="283"/>
                    <a:pt x="729" y="283"/>
                  </a:cubicBezTo>
                  <a:cubicBezTo>
                    <a:pt x="731" y="283"/>
                    <a:pt x="733" y="282"/>
                    <a:pt x="735" y="280"/>
                  </a:cubicBezTo>
                  <a:cubicBezTo>
                    <a:pt x="739" y="276"/>
                    <a:pt x="748" y="276"/>
                    <a:pt x="756" y="276"/>
                  </a:cubicBezTo>
                  <a:lnTo>
                    <a:pt x="756" y="9"/>
                  </a:lnTo>
                  <a:lnTo>
                    <a:pt x="752" y="5"/>
                  </a:lnTo>
                  <a:cubicBezTo>
                    <a:pt x="743" y="2"/>
                    <a:pt x="734" y="0"/>
                    <a:pt x="72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24;p29">
              <a:extLst>
                <a:ext uri="{FF2B5EF4-FFF2-40B4-BE49-F238E27FC236}">
                  <a16:creationId xmlns:a16="http://schemas.microsoft.com/office/drawing/2014/main" xmlns="" id="{50B45C05-1951-684F-82DA-A7643F919EE5}"/>
                </a:ext>
              </a:extLst>
            </p:cNvPr>
            <p:cNvSpPr/>
            <p:nvPr/>
          </p:nvSpPr>
          <p:spPr>
            <a:xfrm>
              <a:off x="4818500" y="5380750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682" y="0"/>
                  </a:moveTo>
                  <a:cubicBezTo>
                    <a:pt x="675" y="2"/>
                    <a:pt x="669" y="3"/>
                    <a:pt x="662" y="3"/>
                  </a:cubicBezTo>
                  <a:cubicBezTo>
                    <a:pt x="650" y="3"/>
                    <a:pt x="637" y="1"/>
                    <a:pt x="625" y="1"/>
                  </a:cubicBezTo>
                  <a:cubicBezTo>
                    <a:pt x="613" y="1"/>
                    <a:pt x="602" y="2"/>
                    <a:pt x="592" y="8"/>
                  </a:cubicBezTo>
                  <a:cubicBezTo>
                    <a:pt x="575" y="13"/>
                    <a:pt x="563" y="21"/>
                    <a:pt x="555" y="33"/>
                  </a:cubicBezTo>
                  <a:cubicBezTo>
                    <a:pt x="545" y="43"/>
                    <a:pt x="532" y="51"/>
                    <a:pt x="516" y="51"/>
                  </a:cubicBezTo>
                  <a:cubicBezTo>
                    <a:pt x="513" y="51"/>
                    <a:pt x="509" y="50"/>
                    <a:pt x="505" y="49"/>
                  </a:cubicBezTo>
                  <a:cubicBezTo>
                    <a:pt x="491" y="47"/>
                    <a:pt x="474" y="44"/>
                    <a:pt x="457" y="44"/>
                  </a:cubicBezTo>
                  <a:cubicBezTo>
                    <a:pt x="450" y="44"/>
                    <a:pt x="443" y="44"/>
                    <a:pt x="436" y="45"/>
                  </a:cubicBezTo>
                  <a:cubicBezTo>
                    <a:pt x="386" y="49"/>
                    <a:pt x="341" y="49"/>
                    <a:pt x="296" y="49"/>
                  </a:cubicBezTo>
                  <a:lnTo>
                    <a:pt x="235" y="49"/>
                  </a:lnTo>
                  <a:cubicBezTo>
                    <a:pt x="234" y="49"/>
                    <a:pt x="233" y="48"/>
                    <a:pt x="233" y="48"/>
                  </a:cubicBezTo>
                  <a:cubicBezTo>
                    <a:pt x="226" y="48"/>
                    <a:pt x="220" y="89"/>
                    <a:pt x="212" y="89"/>
                  </a:cubicBezTo>
                  <a:cubicBezTo>
                    <a:pt x="210" y="89"/>
                    <a:pt x="208" y="87"/>
                    <a:pt x="206" y="82"/>
                  </a:cubicBezTo>
                  <a:cubicBezTo>
                    <a:pt x="202" y="68"/>
                    <a:pt x="189" y="57"/>
                    <a:pt x="175" y="57"/>
                  </a:cubicBezTo>
                  <a:cubicBezTo>
                    <a:pt x="173" y="57"/>
                    <a:pt x="171" y="57"/>
                    <a:pt x="169" y="58"/>
                  </a:cubicBezTo>
                  <a:cubicBezTo>
                    <a:pt x="124" y="54"/>
                    <a:pt x="79" y="54"/>
                    <a:pt x="29" y="54"/>
                  </a:cubicBezTo>
                  <a:cubicBezTo>
                    <a:pt x="21" y="54"/>
                    <a:pt x="13" y="62"/>
                    <a:pt x="5" y="78"/>
                  </a:cubicBezTo>
                  <a:cubicBezTo>
                    <a:pt x="5" y="91"/>
                    <a:pt x="1" y="107"/>
                    <a:pt x="1" y="123"/>
                  </a:cubicBezTo>
                  <a:cubicBezTo>
                    <a:pt x="1" y="140"/>
                    <a:pt x="1" y="156"/>
                    <a:pt x="5" y="173"/>
                  </a:cubicBezTo>
                  <a:cubicBezTo>
                    <a:pt x="9" y="185"/>
                    <a:pt x="13" y="189"/>
                    <a:pt x="17" y="189"/>
                  </a:cubicBezTo>
                  <a:cubicBezTo>
                    <a:pt x="21" y="191"/>
                    <a:pt x="25" y="192"/>
                    <a:pt x="29" y="192"/>
                  </a:cubicBezTo>
                  <a:cubicBezTo>
                    <a:pt x="33" y="192"/>
                    <a:pt x="36" y="191"/>
                    <a:pt x="38" y="189"/>
                  </a:cubicBezTo>
                  <a:cubicBezTo>
                    <a:pt x="46" y="183"/>
                    <a:pt x="56" y="180"/>
                    <a:pt x="65" y="180"/>
                  </a:cubicBezTo>
                  <a:cubicBezTo>
                    <a:pt x="75" y="180"/>
                    <a:pt x="83" y="183"/>
                    <a:pt x="87" y="189"/>
                  </a:cubicBezTo>
                  <a:cubicBezTo>
                    <a:pt x="88" y="190"/>
                    <a:pt x="90" y="191"/>
                    <a:pt x="91" y="191"/>
                  </a:cubicBezTo>
                  <a:cubicBezTo>
                    <a:pt x="96" y="191"/>
                    <a:pt x="100" y="187"/>
                    <a:pt x="105" y="187"/>
                  </a:cubicBezTo>
                  <a:cubicBezTo>
                    <a:pt x="108" y="187"/>
                    <a:pt x="112" y="188"/>
                    <a:pt x="116" y="193"/>
                  </a:cubicBezTo>
                  <a:cubicBezTo>
                    <a:pt x="125" y="200"/>
                    <a:pt x="133" y="209"/>
                    <a:pt x="140" y="209"/>
                  </a:cubicBezTo>
                  <a:cubicBezTo>
                    <a:pt x="146" y="209"/>
                    <a:pt x="151" y="203"/>
                    <a:pt x="157" y="185"/>
                  </a:cubicBezTo>
                  <a:cubicBezTo>
                    <a:pt x="158" y="183"/>
                    <a:pt x="159" y="182"/>
                    <a:pt x="159" y="182"/>
                  </a:cubicBezTo>
                  <a:cubicBezTo>
                    <a:pt x="162" y="182"/>
                    <a:pt x="164" y="188"/>
                    <a:pt x="173" y="197"/>
                  </a:cubicBezTo>
                  <a:cubicBezTo>
                    <a:pt x="177" y="201"/>
                    <a:pt x="181" y="204"/>
                    <a:pt x="185" y="204"/>
                  </a:cubicBezTo>
                  <a:cubicBezTo>
                    <a:pt x="193" y="204"/>
                    <a:pt x="200" y="192"/>
                    <a:pt x="206" y="156"/>
                  </a:cubicBezTo>
                  <a:cubicBezTo>
                    <a:pt x="218" y="201"/>
                    <a:pt x="231" y="205"/>
                    <a:pt x="247" y="205"/>
                  </a:cubicBezTo>
                  <a:cubicBezTo>
                    <a:pt x="267" y="205"/>
                    <a:pt x="288" y="210"/>
                    <a:pt x="308" y="214"/>
                  </a:cubicBezTo>
                  <a:cubicBezTo>
                    <a:pt x="333" y="218"/>
                    <a:pt x="358" y="218"/>
                    <a:pt x="378" y="218"/>
                  </a:cubicBezTo>
                  <a:cubicBezTo>
                    <a:pt x="383" y="218"/>
                    <a:pt x="387" y="217"/>
                    <a:pt x="390" y="217"/>
                  </a:cubicBezTo>
                  <a:cubicBezTo>
                    <a:pt x="395" y="217"/>
                    <a:pt x="400" y="219"/>
                    <a:pt x="407" y="226"/>
                  </a:cubicBezTo>
                  <a:cubicBezTo>
                    <a:pt x="412" y="233"/>
                    <a:pt x="418" y="237"/>
                    <a:pt x="424" y="237"/>
                  </a:cubicBezTo>
                  <a:cubicBezTo>
                    <a:pt x="428" y="237"/>
                    <a:pt x="432" y="235"/>
                    <a:pt x="436" y="230"/>
                  </a:cubicBezTo>
                  <a:cubicBezTo>
                    <a:pt x="437" y="228"/>
                    <a:pt x="440" y="227"/>
                    <a:pt x="442" y="227"/>
                  </a:cubicBezTo>
                  <a:cubicBezTo>
                    <a:pt x="445" y="227"/>
                    <a:pt x="448" y="229"/>
                    <a:pt x="448" y="234"/>
                  </a:cubicBezTo>
                  <a:cubicBezTo>
                    <a:pt x="458" y="258"/>
                    <a:pt x="466" y="265"/>
                    <a:pt x="474" y="265"/>
                  </a:cubicBezTo>
                  <a:cubicBezTo>
                    <a:pt x="479" y="265"/>
                    <a:pt x="484" y="262"/>
                    <a:pt x="489" y="259"/>
                  </a:cubicBezTo>
                  <a:cubicBezTo>
                    <a:pt x="514" y="255"/>
                    <a:pt x="538" y="246"/>
                    <a:pt x="555" y="238"/>
                  </a:cubicBezTo>
                  <a:cubicBezTo>
                    <a:pt x="575" y="234"/>
                    <a:pt x="596" y="218"/>
                    <a:pt x="608" y="214"/>
                  </a:cubicBezTo>
                  <a:cubicBezTo>
                    <a:pt x="620" y="214"/>
                    <a:pt x="633" y="222"/>
                    <a:pt x="645" y="246"/>
                  </a:cubicBezTo>
                  <a:cubicBezTo>
                    <a:pt x="649" y="263"/>
                    <a:pt x="665" y="271"/>
                    <a:pt x="682" y="271"/>
                  </a:cubicBezTo>
                  <a:lnTo>
                    <a:pt x="68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25;p29">
              <a:extLst>
                <a:ext uri="{FF2B5EF4-FFF2-40B4-BE49-F238E27FC236}">
                  <a16:creationId xmlns:a16="http://schemas.microsoft.com/office/drawing/2014/main" xmlns="" id="{ABE95701-AA36-994C-9AAF-90DF2249B476}"/>
                </a:ext>
              </a:extLst>
            </p:cNvPr>
            <p:cNvSpPr/>
            <p:nvPr/>
          </p:nvSpPr>
          <p:spPr>
            <a:xfrm>
              <a:off x="4831025" y="5328825"/>
              <a:ext cx="4625" cy="6200"/>
            </a:xfrm>
            <a:custGeom>
              <a:avLst/>
              <a:gdLst/>
              <a:ahLst/>
              <a:cxnLst/>
              <a:rect l="l" t="t" r="r" b="b"/>
              <a:pathLst>
                <a:path w="185" h="248" extrusionOk="0">
                  <a:moveTo>
                    <a:pt x="181" y="1"/>
                  </a:moveTo>
                  <a:cubicBezTo>
                    <a:pt x="177" y="1"/>
                    <a:pt x="169" y="5"/>
                    <a:pt x="169" y="5"/>
                  </a:cubicBezTo>
                  <a:lnTo>
                    <a:pt x="91" y="5"/>
                  </a:lnTo>
                  <a:cubicBezTo>
                    <a:pt x="86" y="5"/>
                    <a:pt x="82" y="17"/>
                    <a:pt x="78" y="17"/>
                  </a:cubicBezTo>
                  <a:lnTo>
                    <a:pt x="25" y="42"/>
                  </a:lnTo>
                  <a:lnTo>
                    <a:pt x="21" y="42"/>
                  </a:lnTo>
                  <a:cubicBezTo>
                    <a:pt x="4" y="63"/>
                    <a:pt x="0" y="87"/>
                    <a:pt x="4" y="112"/>
                  </a:cubicBezTo>
                  <a:cubicBezTo>
                    <a:pt x="4" y="157"/>
                    <a:pt x="11" y="199"/>
                    <a:pt x="22" y="199"/>
                  </a:cubicBezTo>
                  <a:cubicBezTo>
                    <a:pt x="23" y="199"/>
                    <a:pt x="24" y="199"/>
                    <a:pt x="25" y="198"/>
                  </a:cubicBezTo>
                  <a:cubicBezTo>
                    <a:pt x="29" y="194"/>
                    <a:pt x="32" y="193"/>
                    <a:pt x="36" y="193"/>
                  </a:cubicBezTo>
                  <a:cubicBezTo>
                    <a:pt x="46" y="193"/>
                    <a:pt x="56" y="207"/>
                    <a:pt x="70" y="207"/>
                  </a:cubicBezTo>
                  <a:cubicBezTo>
                    <a:pt x="71" y="207"/>
                    <a:pt x="73" y="206"/>
                    <a:pt x="74" y="206"/>
                  </a:cubicBezTo>
                  <a:cubicBezTo>
                    <a:pt x="76" y="205"/>
                    <a:pt x="79" y="205"/>
                    <a:pt x="81" y="205"/>
                  </a:cubicBezTo>
                  <a:cubicBezTo>
                    <a:pt x="98" y="205"/>
                    <a:pt x="113" y="232"/>
                    <a:pt x="132" y="243"/>
                  </a:cubicBezTo>
                  <a:cubicBezTo>
                    <a:pt x="132" y="243"/>
                    <a:pt x="133" y="243"/>
                    <a:pt x="134" y="243"/>
                  </a:cubicBezTo>
                  <a:cubicBezTo>
                    <a:pt x="142" y="243"/>
                    <a:pt x="151" y="229"/>
                    <a:pt x="159" y="229"/>
                  </a:cubicBezTo>
                  <a:cubicBezTo>
                    <a:pt x="163" y="229"/>
                    <a:pt x="166" y="233"/>
                    <a:pt x="169" y="243"/>
                  </a:cubicBezTo>
                  <a:cubicBezTo>
                    <a:pt x="173" y="247"/>
                    <a:pt x="177" y="247"/>
                    <a:pt x="185" y="247"/>
                  </a:cubicBezTo>
                  <a:lnTo>
                    <a:pt x="181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26;p29">
              <a:extLst>
                <a:ext uri="{FF2B5EF4-FFF2-40B4-BE49-F238E27FC236}">
                  <a16:creationId xmlns:a16="http://schemas.microsoft.com/office/drawing/2014/main" xmlns="" id="{B36ED480-3A5E-B34A-812E-630171E05F13}"/>
                </a:ext>
              </a:extLst>
            </p:cNvPr>
            <p:cNvSpPr/>
            <p:nvPr/>
          </p:nvSpPr>
          <p:spPr>
            <a:xfrm>
              <a:off x="4813675" y="5458725"/>
              <a:ext cx="21875" cy="7700"/>
            </a:xfrm>
            <a:custGeom>
              <a:avLst/>
              <a:gdLst/>
              <a:ahLst/>
              <a:cxnLst/>
              <a:rect l="l" t="t" r="r" b="b"/>
              <a:pathLst>
                <a:path w="875" h="308" extrusionOk="0">
                  <a:moveTo>
                    <a:pt x="867" y="1"/>
                  </a:moveTo>
                  <a:cubicBezTo>
                    <a:pt x="864" y="1"/>
                    <a:pt x="861" y="2"/>
                    <a:pt x="858" y="4"/>
                  </a:cubicBezTo>
                  <a:cubicBezTo>
                    <a:pt x="842" y="16"/>
                    <a:pt x="830" y="37"/>
                    <a:pt x="813" y="37"/>
                  </a:cubicBezTo>
                  <a:cubicBezTo>
                    <a:pt x="805" y="36"/>
                    <a:pt x="796" y="35"/>
                    <a:pt x="787" y="35"/>
                  </a:cubicBezTo>
                  <a:cubicBezTo>
                    <a:pt x="763" y="35"/>
                    <a:pt x="740" y="39"/>
                    <a:pt x="719" y="45"/>
                  </a:cubicBezTo>
                  <a:cubicBezTo>
                    <a:pt x="707" y="45"/>
                    <a:pt x="698" y="49"/>
                    <a:pt x="690" y="57"/>
                  </a:cubicBezTo>
                  <a:cubicBezTo>
                    <a:pt x="672" y="72"/>
                    <a:pt x="654" y="77"/>
                    <a:pt x="636" y="77"/>
                  </a:cubicBezTo>
                  <a:cubicBezTo>
                    <a:pt x="605" y="77"/>
                    <a:pt x="575" y="62"/>
                    <a:pt x="547" y="57"/>
                  </a:cubicBezTo>
                  <a:cubicBezTo>
                    <a:pt x="522" y="54"/>
                    <a:pt x="497" y="39"/>
                    <a:pt x="472" y="39"/>
                  </a:cubicBezTo>
                  <a:cubicBezTo>
                    <a:pt x="464" y="39"/>
                    <a:pt x="456" y="41"/>
                    <a:pt x="448" y="45"/>
                  </a:cubicBezTo>
                  <a:cubicBezTo>
                    <a:pt x="443" y="48"/>
                    <a:pt x="439" y="50"/>
                    <a:pt x="434" y="50"/>
                  </a:cubicBezTo>
                  <a:cubicBezTo>
                    <a:pt x="427" y="50"/>
                    <a:pt x="419" y="47"/>
                    <a:pt x="409" y="47"/>
                  </a:cubicBezTo>
                  <a:cubicBezTo>
                    <a:pt x="405" y="47"/>
                    <a:pt x="400" y="47"/>
                    <a:pt x="395" y="49"/>
                  </a:cubicBezTo>
                  <a:cubicBezTo>
                    <a:pt x="374" y="57"/>
                    <a:pt x="346" y="78"/>
                    <a:pt x="321" y="86"/>
                  </a:cubicBezTo>
                  <a:cubicBezTo>
                    <a:pt x="304" y="89"/>
                    <a:pt x="284" y="92"/>
                    <a:pt x="265" y="92"/>
                  </a:cubicBezTo>
                  <a:cubicBezTo>
                    <a:pt x="258" y="92"/>
                    <a:pt x="250" y="91"/>
                    <a:pt x="243" y="90"/>
                  </a:cubicBezTo>
                  <a:cubicBezTo>
                    <a:pt x="227" y="90"/>
                    <a:pt x="202" y="78"/>
                    <a:pt x="186" y="78"/>
                  </a:cubicBezTo>
                  <a:cubicBezTo>
                    <a:pt x="173" y="78"/>
                    <a:pt x="161" y="90"/>
                    <a:pt x="144" y="90"/>
                  </a:cubicBezTo>
                  <a:lnTo>
                    <a:pt x="34" y="90"/>
                  </a:lnTo>
                  <a:cubicBezTo>
                    <a:pt x="31" y="90"/>
                    <a:pt x="28" y="89"/>
                    <a:pt x="25" y="89"/>
                  </a:cubicBezTo>
                  <a:cubicBezTo>
                    <a:pt x="18" y="89"/>
                    <a:pt x="9" y="95"/>
                    <a:pt x="1" y="131"/>
                  </a:cubicBezTo>
                  <a:cubicBezTo>
                    <a:pt x="9" y="184"/>
                    <a:pt x="21" y="205"/>
                    <a:pt x="30" y="205"/>
                  </a:cubicBezTo>
                  <a:cubicBezTo>
                    <a:pt x="35" y="205"/>
                    <a:pt x="41" y="207"/>
                    <a:pt x="46" y="207"/>
                  </a:cubicBezTo>
                  <a:cubicBezTo>
                    <a:pt x="49" y="207"/>
                    <a:pt x="51" y="206"/>
                    <a:pt x="54" y="205"/>
                  </a:cubicBezTo>
                  <a:cubicBezTo>
                    <a:pt x="64" y="201"/>
                    <a:pt x="74" y="199"/>
                    <a:pt x="84" y="199"/>
                  </a:cubicBezTo>
                  <a:cubicBezTo>
                    <a:pt x="113" y="199"/>
                    <a:pt x="141" y="214"/>
                    <a:pt x="169" y="217"/>
                  </a:cubicBezTo>
                  <a:cubicBezTo>
                    <a:pt x="206" y="221"/>
                    <a:pt x="247" y="225"/>
                    <a:pt x="288" y="225"/>
                  </a:cubicBezTo>
                  <a:cubicBezTo>
                    <a:pt x="317" y="225"/>
                    <a:pt x="350" y="217"/>
                    <a:pt x="382" y="205"/>
                  </a:cubicBezTo>
                  <a:cubicBezTo>
                    <a:pt x="410" y="193"/>
                    <a:pt x="439" y="185"/>
                    <a:pt x="470" y="185"/>
                  </a:cubicBezTo>
                  <a:cubicBezTo>
                    <a:pt x="482" y="185"/>
                    <a:pt x="493" y="186"/>
                    <a:pt x="506" y="188"/>
                  </a:cubicBezTo>
                  <a:cubicBezTo>
                    <a:pt x="510" y="193"/>
                    <a:pt x="518" y="197"/>
                    <a:pt x="526" y="205"/>
                  </a:cubicBezTo>
                  <a:cubicBezTo>
                    <a:pt x="534" y="213"/>
                    <a:pt x="543" y="230"/>
                    <a:pt x="555" y="230"/>
                  </a:cubicBezTo>
                  <a:cubicBezTo>
                    <a:pt x="579" y="230"/>
                    <a:pt x="608" y="230"/>
                    <a:pt x="637" y="238"/>
                  </a:cubicBezTo>
                  <a:cubicBezTo>
                    <a:pt x="649" y="242"/>
                    <a:pt x="666" y="234"/>
                    <a:pt x="678" y="250"/>
                  </a:cubicBezTo>
                  <a:cubicBezTo>
                    <a:pt x="684" y="257"/>
                    <a:pt x="691" y="261"/>
                    <a:pt x="698" y="261"/>
                  </a:cubicBezTo>
                  <a:cubicBezTo>
                    <a:pt x="703" y="261"/>
                    <a:pt x="709" y="258"/>
                    <a:pt x="715" y="250"/>
                  </a:cubicBezTo>
                  <a:cubicBezTo>
                    <a:pt x="717" y="245"/>
                    <a:pt x="718" y="243"/>
                    <a:pt x="720" y="243"/>
                  </a:cubicBezTo>
                  <a:cubicBezTo>
                    <a:pt x="723" y="243"/>
                    <a:pt x="727" y="246"/>
                    <a:pt x="731" y="246"/>
                  </a:cubicBezTo>
                  <a:lnTo>
                    <a:pt x="768" y="246"/>
                  </a:lnTo>
                  <a:cubicBezTo>
                    <a:pt x="771" y="245"/>
                    <a:pt x="775" y="245"/>
                    <a:pt x="778" y="245"/>
                  </a:cubicBezTo>
                  <a:cubicBezTo>
                    <a:pt x="804" y="245"/>
                    <a:pt x="834" y="260"/>
                    <a:pt x="863" y="307"/>
                  </a:cubicBezTo>
                  <a:cubicBezTo>
                    <a:pt x="867" y="307"/>
                    <a:pt x="871" y="303"/>
                    <a:pt x="875" y="299"/>
                  </a:cubicBezTo>
                  <a:lnTo>
                    <a:pt x="875" y="4"/>
                  </a:lnTo>
                  <a:cubicBezTo>
                    <a:pt x="873" y="2"/>
                    <a:pt x="870" y="1"/>
                    <a:pt x="8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27;p29">
              <a:extLst>
                <a:ext uri="{FF2B5EF4-FFF2-40B4-BE49-F238E27FC236}">
                  <a16:creationId xmlns:a16="http://schemas.microsoft.com/office/drawing/2014/main" xmlns="" id="{CCFC016A-14C4-8F48-B902-D48000E37EA8}"/>
                </a:ext>
              </a:extLst>
            </p:cNvPr>
            <p:cNvSpPr/>
            <p:nvPr/>
          </p:nvSpPr>
          <p:spPr>
            <a:xfrm>
              <a:off x="4824350" y="5341500"/>
              <a:ext cx="11200" cy="6850"/>
            </a:xfrm>
            <a:custGeom>
              <a:avLst/>
              <a:gdLst/>
              <a:ahLst/>
              <a:cxnLst/>
              <a:rect l="l" t="t" r="r" b="b"/>
              <a:pathLst>
                <a:path w="448" h="274" extrusionOk="0">
                  <a:moveTo>
                    <a:pt x="421" y="0"/>
                  </a:moveTo>
                  <a:cubicBezTo>
                    <a:pt x="410" y="0"/>
                    <a:pt x="398" y="8"/>
                    <a:pt x="385" y="8"/>
                  </a:cubicBezTo>
                  <a:cubicBezTo>
                    <a:pt x="383" y="8"/>
                    <a:pt x="380" y="7"/>
                    <a:pt x="378" y="7"/>
                  </a:cubicBezTo>
                  <a:cubicBezTo>
                    <a:pt x="375" y="6"/>
                    <a:pt x="373" y="5"/>
                    <a:pt x="370" y="5"/>
                  </a:cubicBezTo>
                  <a:cubicBezTo>
                    <a:pt x="358" y="5"/>
                    <a:pt x="346" y="16"/>
                    <a:pt x="333" y="16"/>
                  </a:cubicBezTo>
                  <a:cubicBezTo>
                    <a:pt x="332" y="16"/>
                    <a:pt x="330" y="15"/>
                    <a:pt x="329" y="15"/>
                  </a:cubicBezTo>
                  <a:cubicBezTo>
                    <a:pt x="325" y="14"/>
                    <a:pt x="322" y="14"/>
                    <a:pt x="318" y="14"/>
                  </a:cubicBezTo>
                  <a:cubicBezTo>
                    <a:pt x="294" y="14"/>
                    <a:pt x="272" y="36"/>
                    <a:pt x="247" y="36"/>
                  </a:cubicBezTo>
                  <a:cubicBezTo>
                    <a:pt x="239" y="36"/>
                    <a:pt x="226" y="27"/>
                    <a:pt x="214" y="27"/>
                  </a:cubicBezTo>
                  <a:cubicBezTo>
                    <a:pt x="185" y="36"/>
                    <a:pt x="157" y="52"/>
                    <a:pt x="140" y="81"/>
                  </a:cubicBezTo>
                  <a:cubicBezTo>
                    <a:pt x="139" y="82"/>
                    <a:pt x="138" y="82"/>
                    <a:pt x="137" y="82"/>
                  </a:cubicBezTo>
                  <a:cubicBezTo>
                    <a:pt x="133" y="82"/>
                    <a:pt x="127" y="77"/>
                    <a:pt x="124" y="77"/>
                  </a:cubicBezTo>
                  <a:cubicBezTo>
                    <a:pt x="103" y="60"/>
                    <a:pt x="74" y="48"/>
                    <a:pt x="50" y="40"/>
                  </a:cubicBezTo>
                  <a:cubicBezTo>
                    <a:pt x="49" y="39"/>
                    <a:pt x="48" y="39"/>
                    <a:pt x="47" y="39"/>
                  </a:cubicBezTo>
                  <a:cubicBezTo>
                    <a:pt x="35" y="39"/>
                    <a:pt x="20" y="60"/>
                    <a:pt x="13" y="60"/>
                  </a:cubicBezTo>
                  <a:cubicBezTo>
                    <a:pt x="13" y="60"/>
                    <a:pt x="12" y="60"/>
                    <a:pt x="12" y="60"/>
                  </a:cubicBezTo>
                  <a:cubicBezTo>
                    <a:pt x="4" y="60"/>
                    <a:pt x="1" y="99"/>
                    <a:pt x="1" y="126"/>
                  </a:cubicBezTo>
                  <a:cubicBezTo>
                    <a:pt x="1" y="163"/>
                    <a:pt x="7" y="180"/>
                    <a:pt x="15" y="180"/>
                  </a:cubicBezTo>
                  <a:cubicBezTo>
                    <a:pt x="15" y="180"/>
                    <a:pt x="16" y="180"/>
                    <a:pt x="17" y="179"/>
                  </a:cubicBezTo>
                  <a:cubicBezTo>
                    <a:pt x="29" y="173"/>
                    <a:pt x="41" y="169"/>
                    <a:pt x="53" y="169"/>
                  </a:cubicBezTo>
                  <a:cubicBezTo>
                    <a:pt x="71" y="169"/>
                    <a:pt x="88" y="177"/>
                    <a:pt x="103" y="192"/>
                  </a:cubicBezTo>
                  <a:cubicBezTo>
                    <a:pt x="105" y="193"/>
                    <a:pt x="108" y="194"/>
                    <a:pt x="110" y="194"/>
                  </a:cubicBezTo>
                  <a:cubicBezTo>
                    <a:pt x="117" y="194"/>
                    <a:pt x="123" y="190"/>
                    <a:pt x="130" y="190"/>
                  </a:cubicBezTo>
                  <a:cubicBezTo>
                    <a:pt x="135" y="190"/>
                    <a:pt x="140" y="192"/>
                    <a:pt x="144" y="200"/>
                  </a:cubicBezTo>
                  <a:cubicBezTo>
                    <a:pt x="149" y="207"/>
                    <a:pt x="154" y="210"/>
                    <a:pt x="159" y="210"/>
                  </a:cubicBezTo>
                  <a:cubicBezTo>
                    <a:pt x="170" y="210"/>
                    <a:pt x="181" y="194"/>
                    <a:pt x="189" y="192"/>
                  </a:cubicBezTo>
                  <a:cubicBezTo>
                    <a:pt x="202" y="183"/>
                    <a:pt x="210" y="179"/>
                    <a:pt x="222" y="179"/>
                  </a:cubicBezTo>
                  <a:cubicBezTo>
                    <a:pt x="263" y="179"/>
                    <a:pt x="300" y="187"/>
                    <a:pt x="341" y="204"/>
                  </a:cubicBezTo>
                  <a:cubicBezTo>
                    <a:pt x="349" y="208"/>
                    <a:pt x="362" y="237"/>
                    <a:pt x="374" y="245"/>
                  </a:cubicBezTo>
                  <a:cubicBezTo>
                    <a:pt x="382" y="253"/>
                    <a:pt x="390" y="249"/>
                    <a:pt x="403" y="261"/>
                  </a:cubicBezTo>
                  <a:cubicBezTo>
                    <a:pt x="405" y="263"/>
                    <a:pt x="407" y="264"/>
                    <a:pt x="409" y="264"/>
                  </a:cubicBezTo>
                  <a:cubicBezTo>
                    <a:pt x="416" y="264"/>
                    <a:pt x="425" y="253"/>
                    <a:pt x="433" y="253"/>
                  </a:cubicBezTo>
                  <a:cubicBezTo>
                    <a:pt x="437" y="253"/>
                    <a:pt x="441" y="255"/>
                    <a:pt x="444" y="261"/>
                  </a:cubicBezTo>
                  <a:cubicBezTo>
                    <a:pt x="444" y="265"/>
                    <a:pt x="448" y="270"/>
                    <a:pt x="448" y="274"/>
                  </a:cubicBezTo>
                  <a:lnTo>
                    <a:pt x="448" y="7"/>
                  </a:lnTo>
                  <a:cubicBezTo>
                    <a:pt x="447" y="8"/>
                    <a:pt x="446" y="8"/>
                    <a:pt x="445" y="8"/>
                  </a:cubicBezTo>
                  <a:cubicBezTo>
                    <a:pt x="441" y="8"/>
                    <a:pt x="435" y="3"/>
                    <a:pt x="431" y="3"/>
                  </a:cubicBezTo>
                  <a:cubicBezTo>
                    <a:pt x="428" y="1"/>
                    <a:pt x="425" y="0"/>
                    <a:pt x="4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28;p29">
              <a:extLst>
                <a:ext uri="{FF2B5EF4-FFF2-40B4-BE49-F238E27FC236}">
                  <a16:creationId xmlns:a16="http://schemas.microsoft.com/office/drawing/2014/main" xmlns="" id="{D338D20C-8B97-E64B-AB2F-985117D71A75}"/>
                </a:ext>
              </a:extLst>
            </p:cNvPr>
            <p:cNvSpPr/>
            <p:nvPr/>
          </p:nvSpPr>
          <p:spPr>
            <a:xfrm>
              <a:off x="4821800" y="5368025"/>
              <a:ext cx="13750" cy="6275"/>
            </a:xfrm>
            <a:custGeom>
              <a:avLst/>
              <a:gdLst/>
              <a:ahLst/>
              <a:cxnLst/>
              <a:rect l="l" t="t" r="r" b="b"/>
              <a:pathLst>
                <a:path w="550" h="251" extrusionOk="0">
                  <a:moveTo>
                    <a:pt x="550" y="0"/>
                  </a:moveTo>
                  <a:cubicBezTo>
                    <a:pt x="547" y="2"/>
                    <a:pt x="544" y="3"/>
                    <a:pt x="541" y="3"/>
                  </a:cubicBezTo>
                  <a:cubicBezTo>
                    <a:pt x="536" y="3"/>
                    <a:pt x="531" y="1"/>
                    <a:pt x="526" y="1"/>
                  </a:cubicBezTo>
                  <a:cubicBezTo>
                    <a:pt x="520" y="1"/>
                    <a:pt x="515" y="3"/>
                    <a:pt x="509" y="9"/>
                  </a:cubicBezTo>
                  <a:cubicBezTo>
                    <a:pt x="505" y="13"/>
                    <a:pt x="502" y="15"/>
                    <a:pt x="498" y="15"/>
                  </a:cubicBezTo>
                  <a:cubicBezTo>
                    <a:pt x="489" y="15"/>
                    <a:pt x="481" y="5"/>
                    <a:pt x="472" y="5"/>
                  </a:cubicBezTo>
                  <a:cubicBezTo>
                    <a:pt x="467" y="3"/>
                    <a:pt x="462" y="2"/>
                    <a:pt x="457" y="2"/>
                  </a:cubicBezTo>
                  <a:cubicBezTo>
                    <a:pt x="450" y="2"/>
                    <a:pt x="444" y="4"/>
                    <a:pt x="439" y="9"/>
                  </a:cubicBezTo>
                  <a:cubicBezTo>
                    <a:pt x="413" y="25"/>
                    <a:pt x="390" y="41"/>
                    <a:pt x="365" y="41"/>
                  </a:cubicBezTo>
                  <a:cubicBezTo>
                    <a:pt x="358" y="41"/>
                    <a:pt x="352" y="40"/>
                    <a:pt x="345" y="37"/>
                  </a:cubicBezTo>
                  <a:cubicBezTo>
                    <a:pt x="341" y="37"/>
                    <a:pt x="336" y="41"/>
                    <a:pt x="336" y="46"/>
                  </a:cubicBezTo>
                  <a:cubicBezTo>
                    <a:pt x="330" y="52"/>
                    <a:pt x="324" y="54"/>
                    <a:pt x="318" y="54"/>
                  </a:cubicBezTo>
                  <a:cubicBezTo>
                    <a:pt x="308" y="54"/>
                    <a:pt x="299" y="48"/>
                    <a:pt x="291" y="46"/>
                  </a:cubicBezTo>
                  <a:cubicBezTo>
                    <a:pt x="280" y="42"/>
                    <a:pt x="269" y="41"/>
                    <a:pt x="259" y="41"/>
                  </a:cubicBezTo>
                  <a:cubicBezTo>
                    <a:pt x="241" y="41"/>
                    <a:pt x="225" y="45"/>
                    <a:pt x="209" y="50"/>
                  </a:cubicBezTo>
                  <a:cubicBezTo>
                    <a:pt x="198" y="50"/>
                    <a:pt x="186" y="60"/>
                    <a:pt x="171" y="60"/>
                  </a:cubicBezTo>
                  <a:cubicBezTo>
                    <a:pt x="165" y="60"/>
                    <a:pt x="159" y="58"/>
                    <a:pt x="152" y="54"/>
                  </a:cubicBezTo>
                  <a:cubicBezTo>
                    <a:pt x="137" y="46"/>
                    <a:pt x="122" y="45"/>
                    <a:pt x="108" y="45"/>
                  </a:cubicBezTo>
                  <a:cubicBezTo>
                    <a:pt x="98" y="45"/>
                    <a:pt x="88" y="46"/>
                    <a:pt x="78" y="46"/>
                  </a:cubicBezTo>
                  <a:cubicBezTo>
                    <a:pt x="76" y="46"/>
                    <a:pt x="74" y="45"/>
                    <a:pt x="72" y="45"/>
                  </a:cubicBezTo>
                  <a:cubicBezTo>
                    <a:pt x="70" y="45"/>
                    <a:pt x="68" y="46"/>
                    <a:pt x="66" y="50"/>
                  </a:cubicBezTo>
                  <a:cubicBezTo>
                    <a:pt x="60" y="62"/>
                    <a:pt x="53" y="68"/>
                    <a:pt x="46" y="68"/>
                  </a:cubicBezTo>
                  <a:cubicBezTo>
                    <a:pt x="39" y="68"/>
                    <a:pt x="31" y="60"/>
                    <a:pt x="25" y="46"/>
                  </a:cubicBezTo>
                  <a:cubicBezTo>
                    <a:pt x="25" y="41"/>
                    <a:pt x="21" y="41"/>
                    <a:pt x="21" y="41"/>
                  </a:cubicBezTo>
                  <a:cubicBezTo>
                    <a:pt x="8" y="46"/>
                    <a:pt x="0" y="58"/>
                    <a:pt x="0" y="95"/>
                  </a:cubicBezTo>
                  <a:cubicBezTo>
                    <a:pt x="0" y="130"/>
                    <a:pt x="6" y="163"/>
                    <a:pt x="13" y="163"/>
                  </a:cubicBezTo>
                  <a:cubicBezTo>
                    <a:pt x="14" y="163"/>
                    <a:pt x="15" y="162"/>
                    <a:pt x="16" y="160"/>
                  </a:cubicBezTo>
                  <a:cubicBezTo>
                    <a:pt x="25" y="151"/>
                    <a:pt x="32" y="145"/>
                    <a:pt x="39" y="145"/>
                  </a:cubicBezTo>
                  <a:cubicBezTo>
                    <a:pt x="50" y="145"/>
                    <a:pt x="60" y="158"/>
                    <a:pt x="70" y="185"/>
                  </a:cubicBezTo>
                  <a:cubicBezTo>
                    <a:pt x="87" y="190"/>
                    <a:pt x="104" y="207"/>
                    <a:pt x="123" y="207"/>
                  </a:cubicBezTo>
                  <a:cubicBezTo>
                    <a:pt x="135" y="207"/>
                    <a:pt x="147" y="200"/>
                    <a:pt x="160" y="177"/>
                  </a:cubicBezTo>
                  <a:cubicBezTo>
                    <a:pt x="163" y="172"/>
                    <a:pt x="165" y="168"/>
                    <a:pt x="168" y="168"/>
                  </a:cubicBezTo>
                  <a:cubicBezTo>
                    <a:pt x="169" y="168"/>
                    <a:pt x="171" y="170"/>
                    <a:pt x="172" y="173"/>
                  </a:cubicBezTo>
                  <a:cubicBezTo>
                    <a:pt x="185" y="210"/>
                    <a:pt x="197" y="201"/>
                    <a:pt x="218" y="206"/>
                  </a:cubicBezTo>
                  <a:cubicBezTo>
                    <a:pt x="230" y="206"/>
                    <a:pt x="243" y="218"/>
                    <a:pt x="255" y="218"/>
                  </a:cubicBezTo>
                  <a:cubicBezTo>
                    <a:pt x="259" y="218"/>
                    <a:pt x="263" y="217"/>
                    <a:pt x="267" y="214"/>
                  </a:cubicBezTo>
                  <a:cubicBezTo>
                    <a:pt x="271" y="211"/>
                    <a:pt x="275" y="209"/>
                    <a:pt x="280" y="209"/>
                  </a:cubicBezTo>
                  <a:cubicBezTo>
                    <a:pt x="293" y="209"/>
                    <a:pt x="308" y="222"/>
                    <a:pt x="320" y="247"/>
                  </a:cubicBezTo>
                  <a:cubicBezTo>
                    <a:pt x="320" y="247"/>
                    <a:pt x="322" y="250"/>
                    <a:pt x="323" y="250"/>
                  </a:cubicBezTo>
                  <a:cubicBezTo>
                    <a:pt x="324" y="250"/>
                    <a:pt x="324" y="249"/>
                    <a:pt x="324" y="247"/>
                  </a:cubicBezTo>
                  <a:cubicBezTo>
                    <a:pt x="331" y="230"/>
                    <a:pt x="338" y="226"/>
                    <a:pt x="345" y="226"/>
                  </a:cubicBezTo>
                  <a:cubicBezTo>
                    <a:pt x="355" y="226"/>
                    <a:pt x="366" y="235"/>
                    <a:pt x="376" y="235"/>
                  </a:cubicBezTo>
                  <a:cubicBezTo>
                    <a:pt x="381" y="235"/>
                    <a:pt x="385" y="232"/>
                    <a:pt x="390" y="226"/>
                  </a:cubicBezTo>
                  <a:cubicBezTo>
                    <a:pt x="391" y="224"/>
                    <a:pt x="392" y="223"/>
                    <a:pt x="393" y="223"/>
                  </a:cubicBezTo>
                  <a:cubicBezTo>
                    <a:pt x="396" y="223"/>
                    <a:pt x="399" y="230"/>
                    <a:pt x="402" y="230"/>
                  </a:cubicBezTo>
                  <a:cubicBezTo>
                    <a:pt x="427" y="234"/>
                    <a:pt x="447" y="234"/>
                    <a:pt x="472" y="238"/>
                  </a:cubicBezTo>
                  <a:cubicBezTo>
                    <a:pt x="476" y="239"/>
                    <a:pt x="479" y="239"/>
                    <a:pt x="483" y="239"/>
                  </a:cubicBezTo>
                  <a:cubicBezTo>
                    <a:pt x="498" y="239"/>
                    <a:pt x="514" y="236"/>
                    <a:pt x="530" y="236"/>
                  </a:cubicBezTo>
                  <a:cubicBezTo>
                    <a:pt x="537" y="236"/>
                    <a:pt x="543" y="236"/>
                    <a:pt x="550" y="238"/>
                  </a:cubicBezTo>
                  <a:lnTo>
                    <a:pt x="550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29;p29">
              <a:extLst>
                <a:ext uri="{FF2B5EF4-FFF2-40B4-BE49-F238E27FC236}">
                  <a16:creationId xmlns:a16="http://schemas.microsoft.com/office/drawing/2014/main" xmlns="" id="{86FE1C77-4576-BA41-BC9C-3DD5ED144615}"/>
                </a:ext>
              </a:extLst>
            </p:cNvPr>
            <p:cNvSpPr/>
            <p:nvPr/>
          </p:nvSpPr>
          <p:spPr>
            <a:xfrm>
              <a:off x="4835625" y="5368100"/>
              <a:ext cx="750" cy="6100"/>
            </a:xfrm>
            <a:custGeom>
              <a:avLst/>
              <a:gdLst/>
              <a:ahLst/>
              <a:cxnLst/>
              <a:rect l="l" t="t" r="r" b="b"/>
              <a:pathLst>
                <a:path w="30" h="244" extrusionOk="0">
                  <a:moveTo>
                    <a:pt x="5" y="0"/>
                  </a:moveTo>
                  <a:cubicBezTo>
                    <a:pt x="4" y="0"/>
                    <a:pt x="2" y="1"/>
                    <a:pt x="1" y="2"/>
                  </a:cubicBezTo>
                  <a:lnTo>
                    <a:pt x="1" y="240"/>
                  </a:lnTo>
                  <a:cubicBezTo>
                    <a:pt x="1" y="244"/>
                    <a:pt x="5" y="244"/>
                    <a:pt x="5" y="244"/>
                  </a:cubicBezTo>
                  <a:cubicBezTo>
                    <a:pt x="21" y="240"/>
                    <a:pt x="30" y="203"/>
                    <a:pt x="30" y="137"/>
                  </a:cubicBezTo>
                  <a:cubicBezTo>
                    <a:pt x="30" y="40"/>
                    <a:pt x="19" y="0"/>
                    <a:pt x="5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30;p29">
              <a:extLst>
                <a:ext uri="{FF2B5EF4-FFF2-40B4-BE49-F238E27FC236}">
                  <a16:creationId xmlns:a16="http://schemas.microsoft.com/office/drawing/2014/main" xmlns="" id="{F8A294EF-6EBA-DC44-84A3-15DB5D07CD07}"/>
                </a:ext>
              </a:extLst>
            </p:cNvPr>
            <p:cNvSpPr/>
            <p:nvPr/>
          </p:nvSpPr>
          <p:spPr>
            <a:xfrm>
              <a:off x="4835625" y="5380850"/>
              <a:ext cx="750" cy="6900"/>
            </a:xfrm>
            <a:custGeom>
              <a:avLst/>
              <a:gdLst/>
              <a:ahLst/>
              <a:cxnLst/>
              <a:rect l="l" t="t" r="r" b="b"/>
              <a:pathLst>
                <a:path w="30" h="276" extrusionOk="0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lnTo>
                    <a:pt x="1" y="275"/>
                  </a:lnTo>
                  <a:lnTo>
                    <a:pt x="5" y="275"/>
                  </a:lnTo>
                  <a:cubicBezTo>
                    <a:pt x="6" y="275"/>
                    <a:pt x="6" y="276"/>
                    <a:pt x="7" y="276"/>
                  </a:cubicBezTo>
                  <a:cubicBezTo>
                    <a:pt x="18" y="276"/>
                    <a:pt x="30" y="231"/>
                    <a:pt x="30" y="156"/>
                  </a:cubicBezTo>
                  <a:cubicBezTo>
                    <a:pt x="30" y="72"/>
                    <a:pt x="18" y="0"/>
                    <a:pt x="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31;p29">
              <a:extLst>
                <a:ext uri="{FF2B5EF4-FFF2-40B4-BE49-F238E27FC236}">
                  <a16:creationId xmlns:a16="http://schemas.microsoft.com/office/drawing/2014/main" xmlns="" id="{85F44249-6499-D44A-A8E4-A09E2B5C80B3}"/>
                </a:ext>
              </a:extLst>
            </p:cNvPr>
            <p:cNvSpPr/>
            <p:nvPr/>
          </p:nvSpPr>
          <p:spPr>
            <a:xfrm>
              <a:off x="4835625" y="5341875"/>
              <a:ext cx="850" cy="6750"/>
            </a:xfrm>
            <a:custGeom>
              <a:avLst/>
              <a:gdLst/>
              <a:ahLst/>
              <a:cxnLst/>
              <a:rect l="l" t="t" r="r" b="b"/>
              <a:pathLst>
                <a:path w="34" h="270" extrusionOk="0">
                  <a:moveTo>
                    <a:pt x="1" y="0"/>
                  </a:moveTo>
                  <a:lnTo>
                    <a:pt x="1" y="263"/>
                  </a:lnTo>
                  <a:cubicBezTo>
                    <a:pt x="3" y="267"/>
                    <a:pt x="6" y="270"/>
                    <a:pt x="8" y="270"/>
                  </a:cubicBezTo>
                  <a:cubicBezTo>
                    <a:pt x="14" y="270"/>
                    <a:pt x="20" y="255"/>
                    <a:pt x="26" y="226"/>
                  </a:cubicBezTo>
                  <a:cubicBezTo>
                    <a:pt x="34" y="177"/>
                    <a:pt x="34" y="123"/>
                    <a:pt x="26" y="74"/>
                  </a:cubicBezTo>
                  <a:cubicBezTo>
                    <a:pt x="17" y="33"/>
                    <a:pt x="9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32;p29">
              <a:extLst>
                <a:ext uri="{FF2B5EF4-FFF2-40B4-BE49-F238E27FC236}">
                  <a16:creationId xmlns:a16="http://schemas.microsoft.com/office/drawing/2014/main" xmlns="" id="{8CAA8529-D2AC-B147-9C3F-82D205DD379E}"/>
                </a:ext>
              </a:extLst>
            </p:cNvPr>
            <p:cNvSpPr/>
            <p:nvPr/>
          </p:nvSpPr>
          <p:spPr>
            <a:xfrm>
              <a:off x="4835625" y="5328950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1" y="0"/>
                  </a:moveTo>
                  <a:lnTo>
                    <a:pt x="1" y="246"/>
                  </a:lnTo>
                  <a:cubicBezTo>
                    <a:pt x="13" y="242"/>
                    <a:pt x="21" y="213"/>
                    <a:pt x="30" y="177"/>
                  </a:cubicBezTo>
                  <a:cubicBezTo>
                    <a:pt x="34" y="140"/>
                    <a:pt x="34" y="99"/>
                    <a:pt x="30" y="62"/>
                  </a:cubicBezTo>
                  <a:cubicBezTo>
                    <a:pt x="21" y="4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33;p29">
              <a:extLst>
                <a:ext uri="{FF2B5EF4-FFF2-40B4-BE49-F238E27FC236}">
                  <a16:creationId xmlns:a16="http://schemas.microsoft.com/office/drawing/2014/main" xmlns="" id="{FA97A69F-A7E9-BC40-83E9-854947344D46}"/>
                </a:ext>
              </a:extLst>
            </p:cNvPr>
            <p:cNvSpPr/>
            <p:nvPr/>
          </p:nvSpPr>
          <p:spPr>
            <a:xfrm>
              <a:off x="4835625" y="5354900"/>
              <a:ext cx="850" cy="5975"/>
            </a:xfrm>
            <a:custGeom>
              <a:avLst/>
              <a:gdLst/>
              <a:ahLst/>
              <a:cxnLst/>
              <a:rect l="l" t="t" r="r" b="b"/>
              <a:pathLst>
                <a:path w="34" h="239" extrusionOk="0">
                  <a:moveTo>
                    <a:pt x="13" y="0"/>
                  </a:moveTo>
                  <a:lnTo>
                    <a:pt x="1" y="4"/>
                  </a:lnTo>
                  <a:lnTo>
                    <a:pt x="1" y="238"/>
                  </a:lnTo>
                  <a:cubicBezTo>
                    <a:pt x="2" y="238"/>
                    <a:pt x="2" y="238"/>
                    <a:pt x="3" y="238"/>
                  </a:cubicBezTo>
                  <a:cubicBezTo>
                    <a:pt x="22" y="238"/>
                    <a:pt x="34" y="181"/>
                    <a:pt x="30" y="82"/>
                  </a:cubicBezTo>
                  <a:cubicBezTo>
                    <a:pt x="30" y="54"/>
                    <a:pt x="21" y="29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34;p29">
              <a:extLst>
                <a:ext uri="{FF2B5EF4-FFF2-40B4-BE49-F238E27FC236}">
                  <a16:creationId xmlns:a16="http://schemas.microsoft.com/office/drawing/2014/main" xmlns="" id="{3B83EFF2-C1E7-C04C-A87F-11E49E65361E}"/>
                </a:ext>
              </a:extLst>
            </p:cNvPr>
            <p:cNvSpPr/>
            <p:nvPr/>
          </p:nvSpPr>
          <p:spPr>
            <a:xfrm>
              <a:off x="4835625" y="5433050"/>
              <a:ext cx="850" cy="7000"/>
            </a:xfrm>
            <a:custGeom>
              <a:avLst/>
              <a:gdLst/>
              <a:ahLst/>
              <a:cxnLst/>
              <a:rect l="l" t="t" r="r" b="b"/>
              <a:pathLst>
                <a:path w="34" h="280" extrusionOk="0">
                  <a:moveTo>
                    <a:pt x="1" y="1"/>
                  </a:moveTo>
                  <a:lnTo>
                    <a:pt x="1" y="280"/>
                  </a:lnTo>
                  <a:cubicBezTo>
                    <a:pt x="17" y="280"/>
                    <a:pt x="30" y="264"/>
                    <a:pt x="30" y="210"/>
                  </a:cubicBezTo>
                  <a:cubicBezTo>
                    <a:pt x="34" y="149"/>
                    <a:pt x="30" y="87"/>
                    <a:pt x="13" y="30"/>
                  </a:cubicBezTo>
                  <a:cubicBezTo>
                    <a:pt x="13" y="17"/>
                    <a:pt x="5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35;p29">
              <a:extLst>
                <a:ext uri="{FF2B5EF4-FFF2-40B4-BE49-F238E27FC236}">
                  <a16:creationId xmlns:a16="http://schemas.microsoft.com/office/drawing/2014/main" xmlns="" id="{0128976E-76C4-1E4A-9589-486835F3B90E}"/>
                </a:ext>
              </a:extLst>
            </p:cNvPr>
            <p:cNvSpPr/>
            <p:nvPr/>
          </p:nvSpPr>
          <p:spPr>
            <a:xfrm>
              <a:off x="4835525" y="5446100"/>
              <a:ext cx="950" cy="7200"/>
            </a:xfrm>
            <a:custGeom>
              <a:avLst/>
              <a:gdLst/>
              <a:ahLst/>
              <a:cxnLst/>
              <a:rect l="l" t="t" r="r" b="b"/>
              <a:pathLst>
                <a:path w="38" h="288" extrusionOk="0">
                  <a:moveTo>
                    <a:pt x="1" y="0"/>
                  </a:moveTo>
                  <a:lnTo>
                    <a:pt x="1" y="287"/>
                  </a:lnTo>
                  <a:cubicBezTo>
                    <a:pt x="17" y="279"/>
                    <a:pt x="34" y="263"/>
                    <a:pt x="34" y="222"/>
                  </a:cubicBezTo>
                  <a:cubicBezTo>
                    <a:pt x="38" y="107"/>
                    <a:pt x="34" y="25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36;p29">
              <a:extLst>
                <a:ext uri="{FF2B5EF4-FFF2-40B4-BE49-F238E27FC236}">
                  <a16:creationId xmlns:a16="http://schemas.microsoft.com/office/drawing/2014/main" xmlns="" id="{FA570DA7-25C1-FE49-A278-E1E0CE5D253F}"/>
                </a:ext>
              </a:extLst>
            </p:cNvPr>
            <p:cNvSpPr/>
            <p:nvPr/>
          </p:nvSpPr>
          <p:spPr>
            <a:xfrm>
              <a:off x="4835625" y="5458800"/>
              <a:ext cx="950" cy="7425"/>
            </a:xfrm>
            <a:custGeom>
              <a:avLst/>
              <a:gdLst/>
              <a:ahLst/>
              <a:cxnLst/>
              <a:rect l="l" t="t" r="r" b="b"/>
              <a:pathLst>
                <a:path w="38" h="297" extrusionOk="0">
                  <a:moveTo>
                    <a:pt x="1" y="1"/>
                  </a:moveTo>
                  <a:lnTo>
                    <a:pt x="1" y="296"/>
                  </a:lnTo>
                  <a:cubicBezTo>
                    <a:pt x="30" y="251"/>
                    <a:pt x="38" y="194"/>
                    <a:pt x="30" y="140"/>
                  </a:cubicBezTo>
                  <a:cubicBezTo>
                    <a:pt x="21" y="54"/>
                    <a:pt x="13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237;p29">
              <a:extLst>
                <a:ext uri="{FF2B5EF4-FFF2-40B4-BE49-F238E27FC236}">
                  <a16:creationId xmlns:a16="http://schemas.microsoft.com/office/drawing/2014/main" xmlns="" id="{6F34EFDF-7B98-7349-A55B-E751095C6AD4}"/>
                </a:ext>
              </a:extLst>
            </p:cNvPr>
            <p:cNvSpPr/>
            <p:nvPr/>
          </p:nvSpPr>
          <p:spPr>
            <a:xfrm>
              <a:off x="4835625" y="5407200"/>
              <a:ext cx="750" cy="6400"/>
            </a:xfrm>
            <a:custGeom>
              <a:avLst/>
              <a:gdLst/>
              <a:ahLst/>
              <a:cxnLst/>
              <a:rect l="l" t="t" r="r" b="b"/>
              <a:pathLst>
                <a:path w="30" h="256" extrusionOk="0">
                  <a:moveTo>
                    <a:pt x="1" y="1"/>
                  </a:moveTo>
                  <a:lnTo>
                    <a:pt x="1" y="255"/>
                  </a:lnTo>
                  <a:cubicBezTo>
                    <a:pt x="5" y="251"/>
                    <a:pt x="13" y="247"/>
                    <a:pt x="21" y="227"/>
                  </a:cubicBezTo>
                  <a:cubicBezTo>
                    <a:pt x="30" y="181"/>
                    <a:pt x="30" y="132"/>
                    <a:pt x="30" y="87"/>
                  </a:cubicBezTo>
                  <a:cubicBezTo>
                    <a:pt x="26" y="34"/>
                    <a:pt x="17" y="9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38;p29">
              <a:extLst>
                <a:ext uri="{FF2B5EF4-FFF2-40B4-BE49-F238E27FC236}">
                  <a16:creationId xmlns:a16="http://schemas.microsoft.com/office/drawing/2014/main" xmlns="" id="{8975C436-F088-F84B-A578-486B1DA4D690}"/>
                </a:ext>
              </a:extLst>
            </p:cNvPr>
            <p:cNvSpPr/>
            <p:nvPr/>
          </p:nvSpPr>
          <p:spPr>
            <a:xfrm>
              <a:off x="4835525" y="5393975"/>
              <a:ext cx="950" cy="6825"/>
            </a:xfrm>
            <a:custGeom>
              <a:avLst/>
              <a:gdLst/>
              <a:ahLst/>
              <a:cxnLst/>
              <a:rect l="l" t="t" r="r" b="b"/>
              <a:pathLst>
                <a:path w="38" h="273" extrusionOk="0">
                  <a:moveTo>
                    <a:pt x="1" y="1"/>
                  </a:moveTo>
                  <a:lnTo>
                    <a:pt x="1" y="271"/>
                  </a:lnTo>
                  <a:lnTo>
                    <a:pt x="5" y="271"/>
                  </a:lnTo>
                  <a:cubicBezTo>
                    <a:pt x="6" y="272"/>
                    <a:pt x="8" y="272"/>
                    <a:pt x="9" y="272"/>
                  </a:cubicBezTo>
                  <a:cubicBezTo>
                    <a:pt x="27" y="272"/>
                    <a:pt x="38" y="223"/>
                    <a:pt x="34" y="128"/>
                  </a:cubicBezTo>
                  <a:cubicBezTo>
                    <a:pt x="25" y="42"/>
                    <a:pt x="21" y="1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239;p29">
              <a:extLst>
                <a:ext uri="{FF2B5EF4-FFF2-40B4-BE49-F238E27FC236}">
                  <a16:creationId xmlns:a16="http://schemas.microsoft.com/office/drawing/2014/main" xmlns="" id="{68F218DC-CF95-6241-87D6-E637C1F93C6C}"/>
                </a:ext>
              </a:extLst>
            </p:cNvPr>
            <p:cNvSpPr/>
            <p:nvPr/>
          </p:nvSpPr>
          <p:spPr>
            <a:xfrm>
              <a:off x="4835625" y="5420950"/>
              <a:ext cx="750" cy="6075"/>
            </a:xfrm>
            <a:custGeom>
              <a:avLst/>
              <a:gdLst/>
              <a:ahLst/>
              <a:cxnLst/>
              <a:rect l="l" t="t" r="r" b="b"/>
              <a:pathLst>
                <a:path w="30" h="243" extrusionOk="0">
                  <a:moveTo>
                    <a:pt x="1" y="1"/>
                  </a:moveTo>
                  <a:lnTo>
                    <a:pt x="1" y="243"/>
                  </a:lnTo>
                  <a:cubicBezTo>
                    <a:pt x="30" y="231"/>
                    <a:pt x="30" y="157"/>
                    <a:pt x="30" y="124"/>
                  </a:cubicBezTo>
                  <a:cubicBezTo>
                    <a:pt x="30" y="62"/>
                    <a:pt x="26" y="13"/>
                    <a:pt x="13" y="9"/>
                  </a:cubicBezTo>
                  <a:cubicBezTo>
                    <a:pt x="9" y="5"/>
                    <a:pt x="5" y="1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240;p29">
              <a:extLst>
                <a:ext uri="{FF2B5EF4-FFF2-40B4-BE49-F238E27FC236}">
                  <a16:creationId xmlns:a16="http://schemas.microsoft.com/office/drawing/2014/main" xmlns="" id="{BB97ED98-9250-7048-BD6D-8CB3880F4467}"/>
                </a:ext>
              </a:extLst>
            </p:cNvPr>
            <p:cNvSpPr/>
            <p:nvPr/>
          </p:nvSpPr>
          <p:spPr>
            <a:xfrm>
              <a:off x="3017475" y="452907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28" y="1"/>
                  </a:moveTo>
                  <a:cubicBezTo>
                    <a:pt x="12" y="1"/>
                    <a:pt x="4" y="37"/>
                    <a:pt x="1" y="137"/>
                  </a:cubicBezTo>
                  <a:cubicBezTo>
                    <a:pt x="1" y="203"/>
                    <a:pt x="9" y="236"/>
                    <a:pt x="25" y="244"/>
                  </a:cubicBezTo>
                  <a:cubicBezTo>
                    <a:pt x="25" y="244"/>
                    <a:pt x="29" y="244"/>
                    <a:pt x="34" y="240"/>
                  </a:cubicBezTo>
                  <a:lnTo>
                    <a:pt x="34" y="2"/>
                  </a:lnTo>
                  <a:cubicBezTo>
                    <a:pt x="32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41;p29">
              <a:extLst>
                <a:ext uri="{FF2B5EF4-FFF2-40B4-BE49-F238E27FC236}">
                  <a16:creationId xmlns:a16="http://schemas.microsoft.com/office/drawing/2014/main" xmlns="" id="{561ADC38-BA3C-0A41-AB9A-1C484BAE38DD}"/>
                </a:ext>
              </a:extLst>
            </p:cNvPr>
            <p:cNvSpPr/>
            <p:nvPr/>
          </p:nvSpPr>
          <p:spPr>
            <a:xfrm>
              <a:off x="3017475" y="4541825"/>
              <a:ext cx="850" cy="6825"/>
            </a:xfrm>
            <a:custGeom>
              <a:avLst/>
              <a:gdLst/>
              <a:ahLst/>
              <a:cxnLst/>
              <a:rect l="l" t="t" r="r" b="b"/>
              <a:pathLst>
                <a:path w="34" h="273" extrusionOk="0">
                  <a:moveTo>
                    <a:pt x="31" y="0"/>
                  </a:moveTo>
                  <a:cubicBezTo>
                    <a:pt x="12" y="0"/>
                    <a:pt x="1" y="71"/>
                    <a:pt x="1" y="153"/>
                  </a:cubicBezTo>
                  <a:cubicBezTo>
                    <a:pt x="1" y="225"/>
                    <a:pt x="11" y="272"/>
                    <a:pt x="26" y="272"/>
                  </a:cubicBezTo>
                  <a:cubicBezTo>
                    <a:pt x="27" y="272"/>
                    <a:pt x="28" y="272"/>
                    <a:pt x="29" y="271"/>
                  </a:cubicBezTo>
                  <a:lnTo>
                    <a:pt x="34" y="271"/>
                  </a:lnTo>
                  <a:lnTo>
                    <a:pt x="34" y="1"/>
                  </a:lnTo>
                  <a:cubicBezTo>
                    <a:pt x="33" y="0"/>
                    <a:pt x="32" y="0"/>
                    <a:pt x="3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42;p29">
              <a:extLst>
                <a:ext uri="{FF2B5EF4-FFF2-40B4-BE49-F238E27FC236}">
                  <a16:creationId xmlns:a16="http://schemas.microsoft.com/office/drawing/2014/main" xmlns="" id="{D2BEA808-D91D-464A-8AA8-D187CB9C1414}"/>
                </a:ext>
              </a:extLst>
            </p:cNvPr>
            <p:cNvSpPr/>
            <p:nvPr/>
          </p:nvSpPr>
          <p:spPr>
            <a:xfrm>
              <a:off x="3017375" y="4502750"/>
              <a:ext cx="850" cy="6850"/>
            </a:xfrm>
            <a:custGeom>
              <a:avLst/>
              <a:gdLst/>
              <a:ahLst/>
              <a:cxnLst/>
              <a:rect l="l" t="t" r="r" b="b"/>
              <a:pathLst>
                <a:path w="34" h="274" extrusionOk="0">
                  <a:moveTo>
                    <a:pt x="33" y="0"/>
                  </a:moveTo>
                  <a:cubicBezTo>
                    <a:pt x="29" y="0"/>
                    <a:pt x="17" y="37"/>
                    <a:pt x="13" y="78"/>
                  </a:cubicBezTo>
                  <a:cubicBezTo>
                    <a:pt x="1" y="128"/>
                    <a:pt x="1" y="181"/>
                    <a:pt x="13" y="230"/>
                  </a:cubicBezTo>
                  <a:cubicBezTo>
                    <a:pt x="16" y="257"/>
                    <a:pt x="21" y="273"/>
                    <a:pt x="27" y="273"/>
                  </a:cubicBezTo>
                  <a:cubicBezTo>
                    <a:pt x="29" y="273"/>
                    <a:pt x="31" y="271"/>
                    <a:pt x="33" y="267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43;p29">
              <a:extLst>
                <a:ext uri="{FF2B5EF4-FFF2-40B4-BE49-F238E27FC236}">
                  <a16:creationId xmlns:a16="http://schemas.microsoft.com/office/drawing/2014/main" xmlns="" id="{F18476F4-698B-B841-9776-68E0DB11771E}"/>
                </a:ext>
              </a:extLst>
            </p:cNvPr>
            <p:cNvSpPr/>
            <p:nvPr/>
          </p:nvSpPr>
          <p:spPr>
            <a:xfrm>
              <a:off x="3017475" y="4489925"/>
              <a:ext cx="850" cy="6175"/>
            </a:xfrm>
            <a:custGeom>
              <a:avLst/>
              <a:gdLst/>
              <a:ahLst/>
              <a:cxnLst/>
              <a:rect l="l" t="t" r="r" b="b"/>
              <a:pathLst>
                <a:path w="34" h="247" extrusionOk="0">
                  <a:moveTo>
                    <a:pt x="34" y="0"/>
                  </a:moveTo>
                  <a:cubicBezTo>
                    <a:pt x="17" y="0"/>
                    <a:pt x="9" y="0"/>
                    <a:pt x="5" y="62"/>
                  </a:cubicBezTo>
                  <a:cubicBezTo>
                    <a:pt x="1" y="99"/>
                    <a:pt x="1" y="140"/>
                    <a:pt x="5" y="177"/>
                  </a:cubicBezTo>
                  <a:cubicBezTo>
                    <a:pt x="13" y="214"/>
                    <a:pt x="21" y="243"/>
                    <a:pt x="34" y="24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44;p29">
              <a:extLst>
                <a:ext uri="{FF2B5EF4-FFF2-40B4-BE49-F238E27FC236}">
                  <a16:creationId xmlns:a16="http://schemas.microsoft.com/office/drawing/2014/main" xmlns="" id="{63AB556A-B75F-C747-A945-C46CBFF80BD7}"/>
                </a:ext>
              </a:extLst>
            </p:cNvPr>
            <p:cNvSpPr/>
            <p:nvPr/>
          </p:nvSpPr>
          <p:spPr>
            <a:xfrm>
              <a:off x="3017400" y="4515875"/>
              <a:ext cx="825" cy="6000"/>
            </a:xfrm>
            <a:custGeom>
              <a:avLst/>
              <a:gdLst/>
              <a:ahLst/>
              <a:cxnLst/>
              <a:rect l="l" t="t" r="r" b="b"/>
              <a:pathLst>
                <a:path w="33" h="240" extrusionOk="0">
                  <a:moveTo>
                    <a:pt x="20" y="1"/>
                  </a:moveTo>
                  <a:cubicBezTo>
                    <a:pt x="12" y="29"/>
                    <a:pt x="8" y="54"/>
                    <a:pt x="8" y="83"/>
                  </a:cubicBezTo>
                  <a:cubicBezTo>
                    <a:pt x="0" y="179"/>
                    <a:pt x="11" y="239"/>
                    <a:pt x="29" y="239"/>
                  </a:cubicBezTo>
                  <a:cubicBezTo>
                    <a:pt x="30" y="239"/>
                    <a:pt x="31" y="239"/>
                    <a:pt x="32" y="239"/>
                  </a:cubicBezTo>
                  <a:lnTo>
                    <a:pt x="32" y="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45;p29">
              <a:extLst>
                <a:ext uri="{FF2B5EF4-FFF2-40B4-BE49-F238E27FC236}">
                  <a16:creationId xmlns:a16="http://schemas.microsoft.com/office/drawing/2014/main" xmlns="" id="{AD01FA62-F6E2-674B-8F47-04D350E35E3A}"/>
                </a:ext>
              </a:extLst>
            </p:cNvPr>
            <p:cNvSpPr/>
            <p:nvPr/>
          </p:nvSpPr>
          <p:spPr>
            <a:xfrm>
              <a:off x="3017375" y="4594050"/>
              <a:ext cx="950" cy="7000"/>
            </a:xfrm>
            <a:custGeom>
              <a:avLst/>
              <a:gdLst/>
              <a:ahLst/>
              <a:cxnLst/>
              <a:rect l="l" t="t" r="r" b="b"/>
              <a:pathLst>
                <a:path w="38" h="280" extrusionOk="0">
                  <a:moveTo>
                    <a:pt x="38" y="0"/>
                  </a:moveTo>
                  <a:cubicBezTo>
                    <a:pt x="29" y="4"/>
                    <a:pt x="25" y="17"/>
                    <a:pt x="21" y="25"/>
                  </a:cubicBezTo>
                  <a:cubicBezTo>
                    <a:pt x="9" y="86"/>
                    <a:pt x="1" y="144"/>
                    <a:pt x="5" y="205"/>
                  </a:cubicBezTo>
                  <a:cubicBezTo>
                    <a:pt x="5" y="259"/>
                    <a:pt x="21" y="275"/>
                    <a:pt x="38" y="279"/>
                  </a:cubicBezTo>
                  <a:lnTo>
                    <a:pt x="38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46;p29">
              <a:extLst>
                <a:ext uri="{FF2B5EF4-FFF2-40B4-BE49-F238E27FC236}">
                  <a16:creationId xmlns:a16="http://schemas.microsoft.com/office/drawing/2014/main" xmlns="" id="{56EC32BE-A030-9F47-A1A5-0E5690005F86}"/>
                </a:ext>
              </a:extLst>
            </p:cNvPr>
            <p:cNvSpPr/>
            <p:nvPr/>
          </p:nvSpPr>
          <p:spPr>
            <a:xfrm>
              <a:off x="3017475" y="4606975"/>
              <a:ext cx="850" cy="7200"/>
            </a:xfrm>
            <a:custGeom>
              <a:avLst/>
              <a:gdLst/>
              <a:ahLst/>
              <a:cxnLst/>
              <a:rect l="l" t="t" r="r" b="b"/>
              <a:pathLst>
                <a:path w="34" h="288" extrusionOk="0">
                  <a:moveTo>
                    <a:pt x="34" y="0"/>
                  </a:moveTo>
                  <a:cubicBezTo>
                    <a:pt x="5" y="29"/>
                    <a:pt x="1" y="107"/>
                    <a:pt x="1" y="222"/>
                  </a:cubicBezTo>
                  <a:cubicBezTo>
                    <a:pt x="1" y="267"/>
                    <a:pt x="17" y="283"/>
                    <a:pt x="34" y="287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47;p29">
              <a:extLst>
                <a:ext uri="{FF2B5EF4-FFF2-40B4-BE49-F238E27FC236}">
                  <a16:creationId xmlns:a16="http://schemas.microsoft.com/office/drawing/2014/main" xmlns="" id="{128E5872-AF00-F846-8D0C-884F9FC19752}"/>
                </a:ext>
              </a:extLst>
            </p:cNvPr>
            <p:cNvSpPr/>
            <p:nvPr/>
          </p:nvSpPr>
          <p:spPr>
            <a:xfrm>
              <a:off x="3017275" y="4619800"/>
              <a:ext cx="1050" cy="7400"/>
            </a:xfrm>
            <a:custGeom>
              <a:avLst/>
              <a:gdLst/>
              <a:ahLst/>
              <a:cxnLst/>
              <a:rect l="l" t="t" r="r" b="b"/>
              <a:pathLst>
                <a:path w="42" h="296" extrusionOk="0">
                  <a:moveTo>
                    <a:pt x="42" y="0"/>
                  </a:moveTo>
                  <a:cubicBezTo>
                    <a:pt x="25" y="12"/>
                    <a:pt x="17" y="54"/>
                    <a:pt x="13" y="140"/>
                  </a:cubicBezTo>
                  <a:cubicBezTo>
                    <a:pt x="1" y="193"/>
                    <a:pt x="9" y="250"/>
                    <a:pt x="42" y="296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48;p29">
              <a:extLst>
                <a:ext uri="{FF2B5EF4-FFF2-40B4-BE49-F238E27FC236}">
                  <a16:creationId xmlns:a16="http://schemas.microsoft.com/office/drawing/2014/main" xmlns="" id="{FD5A7FF2-0CFD-024C-B003-6F8D2E566D5E}"/>
                </a:ext>
              </a:extLst>
            </p:cNvPr>
            <p:cNvSpPr/>
            <p:nvPr/>
          </p:nvSpPr>
          <p:spPr>
            <a:xfrm>
              <a:off x="3017475" y="4568200"/>
              <a:ext cx="850" cy="6275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29" y="0"/>
                  </a:moveTo>
                  <a:cubicBezTo>
                    <a:pt x="13" y="8"/>
                    <a:pt x="9" y="33"/>
                    <a:pt x="5" y="82"/>
                  </a:cubicBezTo>
                  <a:cubicBezTo>
                    <a:pt x="1" y="132"/>
                    <a:pt x="1" y="177"/>
                    <a:pt x="9" y="226"/>
                  </a:cubicBezTo>
                  <a:cubicBezTo>
                    <a:pt x="17" y="242"/>
                    <a:pt x="25" y="251"/>
                    <a:pt x="34" y="251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49;p29">
              <a:extLst>
                <a:ext uri="{FF2B5EF4-FFF2-40B4-BE49-F238E27FC236}">
                  <a16:creationId xmlns:a16="http://schemas.microsoft.com/office/drawing/2014/main" xmlns="" id="{F4F2FE94-7FC2-BE40-A6B6-593D07CFBDE9}"/>
                </a:ext>
              </a:extLst>
            </p:cNvPr>
            <p:cNvSpPr/>
            <p:nvPr/>
          </p:nvSpPr>
          <p:spPr>
            <a:xfrm>
              <a:off x="3017400" y="4554950"/>
              <a:ext cx="925" cy="6750"/>
            </a:xfrm>
            <a:custGeom>
              <a:avLst/>
              <a:gdLst/>
              <a:ahLst/>
              <a:cxnLst/>
              <a:rect l="l" t="t" r="r" b="b"/>
              <a:pathLst>
                <a:path w="37" h="270" extrusionOk="0">
                  <a:moveTo>
                    <a:pt x="37" y="1"/>
                  </a:moveTo>
                  <a:cubicBezTo>
                    <a:pt x="20" y="13"/>
                    <a:pt x="12" y="42"/>
                    <a:pt x="8" y="128"/>
                  </a:cubicBezTo>
                  <a:cubicBezTo>
                    <a:pt x="0" y="220"/>
                    <a:pt x="10" y="269"/>
                    <a:pt x="27" y="269"/>
                  </a:cubicBezTo>
                  <a:cubicBezTo>
                    <a:pt x="28" y="269"/>
                    <a:pt x="30" y="269"/>
                    <a:pt x="32" y="268"/>
                  </a:cubicBezTo>
                  <a:lnTo>
                    <a:pt x="37" y="268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50;p29">
              <a:extLst>
                <a:ext uri="{FF2B5EF4-FFF2-40B4-BE49-F238E27FC236}">
                  <a16:creationId xmlns:a16="http://schemas.microsoft.com/office/drawing/2014/main" xmlns="" id="{F5EC3D59-7F46-FC44-BD90-24415BC76651}"/>
                </a:ext>
              </a:extLst>
            </p:cNvPr>
            <p:cNvSpPr/>
            <p:nvPr/>
          </p:nvSpPr>
          <p:spPr>
            <a:xfrm>
              <a:off x="3017475" y="4581825"/>
              <a:ext cx="850" cy="6100"/>
            </a:xfrm>
            <a:custGeom>
              <a:avLst/>
              <a:gdLst/>
              <a:ahLst/>
              <a:cxnLst/>
              <a:rect l="l" t="t" r="r" b="b"/>
              <a:pathLst>
                <a:path w="34" h="244" extrusionOk="0">
                  <a:moveTo>
                    <a:pt x="34" y="1"/>
                  </a:moveTo>
                  <a:cubicBezTo>
                    <a:pt x="29" y="5"/>
                    <a:pt x="21" y="9"/>
                    <a:pt x="17" y="9"/>
                  </a:cubicBezTo>
                  <a:cubicBezTo>
                    <a:pt x="9" y="13"/>
                    <a:pt x="1" y="67"/>
                    <a:pt x="1" y="124"/>
                  </a:cubicBezTo>
                  <a:cubicBezTo>
                    <a:pt x="1" y="157"/>
                    <a:pt x="1" y="235"/>
                    <a:pt x="34" y="243"/>
                  </a:cubicBezTo>
                  <a:lnTo>
                    <a:pt x="34" y="1"/>
                  </a:ln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51;p29">
              <a:extLst>
                <a:ext uri="{FF2B5EF4-FFF2-40B4-BE49-F238E27FC236}">
                  <a16:creationId xmlns:a16="http://schemas.microsoft.com/office/drawing/2014/main" xmlns="" id="{A4CD5FF1-EF62-514D-B498-691B15559D91}"/>
                </a:ext>
              </a:extLst>
            </p:cNvPr>
            <p:cNvSpPr/>
            <p:nvPr/>
          </p:nvSpPr>
          <p:spPr>
            <a:xfrm>
              <a:off x="3048150" y="4556525"/>
              <a:ext cx="4750" cy="3825"/>
            </a:xfrm>
            <a:custGeom>
              <a:avLst/>
              <a:gdLst/>
              <a:ahLst/>
              <a:cxnLst/>
              <a:rect l="l" t="t" r="r" b="b"/>
              <a:pathLst>
                <a:path w="190" h="153" extrusionOk="0">
                  <a:moveTo>
                    <a:pt x="149" y="1"/>
                  </a:moveTo>
                  <a:cubicBezTo>
                    <a:pt x="145" y="1"/>
                    <a:pt x="140" y="2"/>
                    <a:pt x="136" y="4"/>
                  </a:cubicBezTo>
                  <a:cubicBezTo>
                    <a:pt x="133" y="7"/>
                    <a:pt x="127" y="15"/>
                    <a:pt x="123" y="15"/>
                  </a:cubicBezTo>
                  <a:cubicBezTo>
                    <a:pt x="122" y="15"/>
                    <a:pt x="121" y="14"/>
                    <a:pt x="120" y="12"/>
                  </a:cubicBezTo>
                  <a:cubicBezTo>
                    <a:pt x="112" y="4"/>
                    <a:pt x="104" y="1"/>
                    <a:pt x="96" y="1"/>
                  </a:cubicBezTo>
                  <a:cubicBezTo>
                    <a:pt x="72" y="1"/>
                    <a:pt x="48" y="28"/>
                    <a:pt x="21" y="28"/>
                  </a:cubicBezTo>
                  <a:cubicBezTo>
                    <a:pt x="20" y="28"/>
                    <a:pt x="18" y="28"/>
                    <a:pt x="17" y="28"/>
                  </a:cubicBezTo>
                  <a:cubicBezTo>
                    <a:pt x="13" y="28"/>
                    <a:pt x="9" y="28"/>
                    <a:pt x="9" y="36"/>
                  </a:cubicBezTo>
                  <a:cubicBezTo>
                    <a:pt x="1" y="61"/>
                    <a:pt x="1" y="86"/>
                    <a:pt x="5" y="114"/>
                  </a:cubicBezTo>
                  <a:cubicBezTo>
                    <a:pt x="10" y="136"/>
                    <a:pt x="18" y="147"/>
                    <a:pt x="24" y="147"/>
                  </a:cubicBezTo>
                  <a:cubicBezTo>
                    <a:pt x="28" y="147"/>
                    <a:pt x="31" y="144"/>
                    <a:pt x="33" y="139"/>
                  </a:cubicBezTo>
                  <a:cubicBezTo>
                    <a:pt x="39" y="125"/>
                    <a:pt x="45" y="120"/>
                    <a:pt x="51" y="120"/>
                  </a:cubicBezTo>
                  <a:cubicBezTo>
                    <a:pt x="59" y="120"/>
                    <a:pt x="67" y="129"/>
                    <a:pt x="74" y="139"/>
                  </a:cubicBezTo>
                  <a:cubicBezTo>
                    <a:pt x="81" y="147"/>
                    <a:pt x="86" y="151"/>
                    <a:pt x="90" y="151"/>
                  </a:cubicBezTo>
                  <a:cubicBezTo>
                    <a:pt x="95" y="151"/>
                    <a:pt x="99" y="147"/>
                    <a:pt x="103" y="139"/>
                  </a:cubicBezTo>
                  <a:cubicBezTo>
                    <a:pt x="111" y="121"/>
                    <a:pt x="119" y="113"/>
                    <a:pt x="127" y="113"/>
                  </a:cubicBezTo>
                  <a:cubicBezTo>
                    <a:pt x="135" y="113"/>
                    <a:pt x="142" y="122"/>
                    <a:pt x="148" y="139"/>
                  </a:cubicBezTo>
                  <a:cubicBezTo>
                    <a:pt x="153" y="148"/>
                    <a:pt x="157" y="153"/>
                    <a:pt x="161" y="153"/>
                  </a:cubicBezTo>
                  <a:cubicBezTo>
                    <a:pt x="172" y="153"/>
                    <a:pt x="181" y="124"/>
                    <a:pt x="189" y="73"/>
                  </a:cubicBezTo>
                  <a:cubicBezTo>
                    <a:pt x="185" y="57"/>
                    <a:pt x="181" y="40"/>
                    <a:pt x="177" y="28"/>
                  </a:cubicBezTo>
                  <a:cubicBezTo>
                    <a:pt x="169" y="6"/>
                    <a:pt x="159" y="1"/>
                    <a:pt x="14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52;p29">
              <a:extLst>
                <a:ext uri="{FF2B5EF4-FFF2-40B4-BE49-F238E27FC236}">
                  <a16:creationId xmlns:a16="http://schemas.microsoft.com/office/drawing/2014/main" xmlns="" id="{D644B2A2-C179-4E49-B4F9-CD84E6DFB8C8}"/>
                </a:ext>
              </a:extLst>
            </p:cNvPr>
            <p:cNvSpPr/>
            <p:nvPr/>
          </p:nvSpPr>
          <p:spPr>
            <a:xfrm>
              <a:off x="3040450" y="4556400"/>
              <a:ext cx="3100" cy="3900"/>
            </a:xfrm>
            <a:custGeom>
              <a:avLst/>
              <a:gdLst/>
              <a:ahLst/>
              <a:cxnLst/>
              <a:rect l="l" t="t" r="r" b="b"/>
              <a:pathLst>
                <a:path w="124" h="156" extrusionOk="0">
                  <a:moveTo>
                    <a:pt x="21" y="0"/>
                  </a:moveTo>
                  <a:cubicBezTo>
                    <a:pt x="13" y="0"/>
                    <a:pt x="5" y="9"/>
                    <a:pt x="5" y="50"/>
                  </a:cubicBezTo>
                  <a:cubicBezTo>
                    <a:pt x="1" y="70"/>
                    <a:pt x="5" y="95"/>
                    <a:pt x="17" y="111"/>
                  </a:cubicBezTo>
                  <a:cubicBezTo>
                    <a:pt x="21" y="121"/>
                    <a:pt x="27" y="134"/>
                    <a:pt x="31" y="134"/>
                  </a:cubicBezTo>
                  <a:cubicBezTo>
                    <a:pt x="32" y="134"/>
                    <a:pt x="33" y="133"/>
                    <a:pt x="34" y="132"/>
                  </a:cubicBezTo>
                  <a:cubicBezTo>
                    <a:pt x="38" y="126"/>
                    <a:pt x="41" y="123"/>
                    <a:pt x="45" y="123"/>
                  </a:cubicBezTo>
                  <a:cubicBezTo>
                    <a:pt x="56" y="123"/>
                    <a:pt x="65" y="146"/>
                    <a:pt x="75" y="152"/>
                  </a:cubicBezTo>
                  <a:cubicBezTo>
                    <a:pt x="79" y="155"/>
                    <a:pt x="83" y="156"/>
                    <a:pt x="87" y="156"/>
                  </a:cubicBezTo>
                  <a:cubicBezTo>
                    <a:pt x="96" y="156"/>
                    <a:pt x="106" y="151"/>
                    <a:pt x="112" y="148"/>
                  </a:cubicBezTo>
                  <a:cubicBezTo>
                    <a:pt x="120" y="144"/>
                    <a:pt x="124" y="107"/>
                    <a:pt x="124" y="70"/>
                  </a:cubicBezTo>
                  <a:cubicBezTo>
                    <a:pt x="124" y="33"/>
                    <a:pt x="120" y="21"/>
                    <a:pt x="112" y="13"/>
                  </a:cubicBezTo>
                  <a:lnTo>
                    <a:pt x="108" y="13"/>
                  </a:lnTo>
                  <a:lnTo>
                    <a:pt x="42" y="0"/>
                  </a:lnTo>
                  <a:lnTo>
                    <a:pt x="42" y="4"/>
                  </a:lnTo>
                  <a:cubicBezTo>
                    <a:pt x="34" y="4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53;p29">
              <a:extLst>
                <a:ext uri="{FF2B5EF4-FFF2-40B4-BE49-F238E27FC236}">
                  <a16:creationId xmlns:a16="http://schemas.microsoft.com/office/drawing/2014/main" xmlns="" id="{F1A8AFF3-F047-DD4B-B791-A002524D3983}"/>
                </a:ext>
              </a:extLst>
            </p:cNvPr>
            <p:cNvSpPr/>
            <p:nvPr/>
          </p:nvSpPr>
          <p:spPr>
            <a:xfrm>
              <a:off x="3038825" y="4556575"/>
              <a:ext cx="1550" cy="2650"/>
            </a:xfrm>
            <a:custGeom>
              <a:avLst/>
              <a:gdLst/>
              <a:ahLst/>
              <a:cxnLst/>
              <a:rect l="l" t="t" r="r" b="b"/>
              <a:pathLst>
                <a:path w="62" h="106" extrusionOk="0">
                  <a:moveTo>
                    <a:pt x="32" y="1"/>
                  </a:moveTo>
                  <a:cubicBezTo>
                    <a:pt x="23" y="1"/>
                    <a:pt x="16" y="11"/>
                    <a:pt x="8" y="18"/>
                  </a:cubicBezTo>
                  <a:cubicBezTo>
                    <a:pt x="4" y="30"/>
                    <a:pt x="0" y="43"/>
                    <a:pt x="4" y="59"/>
                  </a:cubicBezTo>
                  <a:cubicBezTo>
                    <a:pt x="0" y="71"/>
                    <a:pt x="4" y="84"/>
                    <a:pt x="8" y="96"/>
                  </a:cubicBezTo>
                  <a:cubicBezTo>
                    <a:pt x="14" y="102"/>
                    <a:pt x="20" y="105"/>
                    <a:pt x="26" y="105"/>
                  </a:cubicBezTo>
                  <a:cubicBezTo>
                    <a:pt x="37" y="105"/>
                    <a:pt x="49" y="95"/>
                    <a:pt x="62" y="71"/>
                  </a:cubicBezTo>
                  <a:cubicBezTo>
                    <a:pt x="54" y="5"/>
                    <a:pt x="47" y="2"/>
                    <a:pt x="40" y="2"/>
                  </a:cubicBezTo>
                  <a:cubicBezTo>
                    <a:pt x="39" y="2"/>
                    <a:pt x="38" y="2"/>
                    <a:pt x="37" y="2"/>
                  </a:cubicBez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54;p29">
              <a:extLst>
                <a:ext uri="{FF2B5EF4-FFF2-40B4-BE49-F238E27FC236}">
                  <a16:creationId xmlns:a16="http://schemas.microsoft.com/office/drawing/2014/main" xmlns="" id="{6F95F9A6-1B01-6F4E-B386-1C5A7FB42910}"/>
                </a:ext>
              </a:extLst>
            </p:cNvPr>
            <p:cNvSpPr/>
            <p:nvPr/>
          </p:nvSpPr>
          <p:spPr>
            <a:xfrm>
              <a:off x="3037375" y="4556275"/>
              <a:ext cx="1275" cy="3325"/>
            </a:xfrm>
            <a:custGeom>
              <a:avLst/>
              <a:gdLst/>
              <a:ahLst/>
              <a:cxnLst/>
              <a:rect l="l" t="t" r="r" b="b"/>
              <a:pathLst>
                <a:path w="51" h="133" extrusionOk="0">
                  <a:moveTo>
                    <a:pt x="22" y="0"/>
                  </a:moveTo>
                  <a:cubicBezTo>
                    <a:pt x="18" y="0"/>
                    <a:pt x="14" y="4"/>
                    <a:pt x="9" y="9"/>
                  </a:cubicBezTo>
                  <a:cubicBezTo>
                    <a:pt x="5" y="22"/>
                    <a:pt x="1" y="38"/>
                    <a:pt x="1" y="50"/>
                  </a:cubicBezTo>
                  <a:cubicBezTo>
                    <a:pt x="1" y="71"/>
                    <a:pt x="5" y="87"/>
                    <a:pt x="9" y="108"/>
                  </a:cubicBezTo>
                  <a:cubicBezTo>
                    <a:pt x="14" y="125"/>
                    <a:pt x="19" y="132"/>
                    <a:pt x="24" y="132"/>
                  </a:cubicBezTo>
                  <a:cubicBezTo>
                    <a:pt x="33" y="132"/>
                    <a:pt x="42" y="110"/>
                    <a:pt x="50" y="71"/>
                  </a:cubicBezTo>
                  <a:cubicBezTo>
                    <a:pt x="41" y="21"/>
                    <a:pt x="32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55;p29">
              <a:extLst>
                <a:ext uri="{FF2B5EF4-FFF2-40B4-BE49-F238E27FC236}">
                  <a16:creationId xmlns:a16="http://schemas.microsoft.com/office/drawing/2014/main" xmlns="" id="{DF2A2C6A-1167-8248-A532-5EA9DFA4576D}"/>
                </a:ext>
              </a:extLst>
            </p:cNvPr>
            <p:cNvSpPr/>
            <p:nvPr/>
          </p:nvSpPr>
          <p:spPr>
            <a:xfrm>
              <a:off x="3045275" y="4556825"/>
              <a:ext cx="950" cy="3400"/>
            </a:xfrm>
            <a:custGeom>
              <a:avLst/>
              <a:gdLst/>
              <a:ahLst/>
              <a:cxnLst/>
              <a:rect l="l" t="t" r="r" b="b"/>
              <a:pathLst>
                <a:path w="38" h="136" extrusionOk="0">
                  <a:moveTo>
                    <a:pt x="21" y="1"/>
                  </a:moveTo>
                  <a:cubicBezTo>
                    <a:pt x="16" y="1"/>
                    <a:pt x="11" y="18"/>
                    <a:pt x="1" y="53"/>
                  </a:cubicBezTo>
                  <a:cubicBezTo>
                    <a:pt x="5" y="110"/>
                    <a:pt x="12" y="136"/>
                    <a:pt x="20" y="136"/>
                  </a:cubicBezTo>
                  <a:cubicBezTo>
                    <a:pt x="20" y="136"/>
                    <a:pt x="21" y="135"/>
                    <a:pt x="21" y="135"/>
                  </a:cubicBezTo>
                  <a:cubicBezTo>
                    <a:pt x="29" y="127"/>
                    <a:pt x="38" y="98"/>
                    <a:pt x="38" y="53"/>
                  </a:cubicBezTo>
                  <a:cubicBezTo>
                    <a:pt x="29" y="18"/>
                    <a:pt x="25" y="1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56;p29">
              <a:extLst>
                <a:ext uri="{FF2B5EF4-FFF2-40B4-BE49-F238E27FC236}">
                  <a16:creationId xmlns:a16="http://schemas.microsoft.com/office/drawing/2014/main" xmlns="" id="{D1CE5851-6EA3-A743-8B79-21947AF07C75}"/>
                </a:ext>
              </a:extLst>
            </p:cNvPr>
            <p:cNvSpPr/>
            <p:nvPr/>
          </p:nvSpPr>
          <p:spPr>
            <a:xfrm>
              <a:off x="3043850" y="4556800"/>
              <a:ext cx="1050" cy="3425"/>
            </a:xfrm>
            <a:custGeom>
              <a:avLst/>
              <a:gdLst/>
              <a:ahLst/>
              <a:cxnLst/>
              <a:rect l="l" t="t" r="r" b="b"/>
              <a:pathLst>
                <a:path w="42" h="137" extrusionOk="0">
                  <a:moveTo>
                    <a:pt x="17" y="1"/>
                  </a:moveTo>
                  <a:cubicBezTo>
                    <a:pt x="13" y="9"/>
                    <a:pt x="9" y="21"/>
                    <a:pt x="4" y="29"/>
                  </a:cubicBezTo>
                  <a:cubicBezTo>
                    <a:pt x="0" y="46"/>
                    <a:pt x="0" y="58"/>
                    <a:pt x="4" y="71"/>
                  </a:cubicBezTo>
                  <a:cubicBezTo>
                    <a:pt x="4" y="109"/>
                    <a:pt x="12" y="137"/>
                    <a:pt x="19" y="137"/>
                  </a:cubicBezTo>
                  <a:cubicBezTo>
                    <a:pt x="20" y="137"/>
                    <a:pt x="20" y="136"/>
                    <a:pt x="21" y="136"/>
                  </a:cubicBezTo>
                  <a:cubicBezTo>
                    <a:pt x="37" y="112"/>
                    <a:pt x="41" y="87"/>
                    <a:pt x="41" y="58"/>
                  </a:cubicBezTo>
                  <a:cubicBezTo>
                    <a:pt x="41" y="25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57;p29">
              <a:extLst>
                <a:ext uri="{FF2B5EF4-FFF2-40B4-BE49-F238E27FC236}">
                  <a16:creationId xmlns:a16="http://schemas.microsoft.com/office/drawing/2014/main" xmlns="" id="{F09726F6-9EF9-514A-8AD0-6A653945138C}"/>
                </a:ext>
              </a:extLst>
            </p:cNvPr>
            <p:cNvSpPr/>
            <p:nvPr/>
          </p:nvSpPr>
          <p:spPr>
            <a:xfrm>
              <a:off x="3046500" y="4556600"/>
              <a:ext cx="950" cy="3175"/>
            </a:xfrm>
            <a:custGeom>
              <a:avLst/>
              <a:gdLst/>
              <a:ahLst/>
              <a:cxnLst/>
              <a:rect l="l" t="t" r="r" b="b"/>
              <a:pathLst>
                <a:path w="38" h="127" extrusionOk="0">
                  <a:moveTo>
                    <a:pt x="21" y="1"/>
                  </a:moveTo>
                  <a:cubicBezTo>
                    <a:pt x="17" y="5"/>
                    <a:pt x="13" y="5"/>
                    <a:pt x="9" y="13"/>
                  </a:cubicBezTo>
                  <a:cubicBezTo>
                    <a:pt x="5" y="21"/>
                    <a:pt x="5" y="33"/>
                    <a:pt x="1" y="46"/>
                  </a:cubicBezTo>
                  <a:cubicBezTo>
                    <a:pt x="1" y="66"/>
                    <a:pt x="5" y="87"/>
                    <a:pt x="9" y="107"/>
                  </a:cubicBezTo>
                  <a:cubicBezTo>
                    <a:pt x="11" y="120"/>
                    <a:pt x="14" y="126"/>
                    <a:pt x="18" y="126"/>
                  </a:cubicBezTo>
                  <a:cubicBezTo>
                    <a:pt x="24" y="126"/>
                    <a:pt x="31" y="112"/>
                    <a:pt x="34" y="87"/>
                  </a:cubicBezTo>
                  <a:cubicBezTo>
                    <a:pt x="38" y="70"/>
                    <a:pt x="38" y="54"/>
                    <a:pt x="34" y="33"/>
                  </a:cubicBezTo>
                  <a:cubicBezTo>
                    <a:pt x="34" y="21"/>
                    <a:pt x="26" y="13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58;p29">
              <a:extLst>
                <a:ext uri="{FF2B5EF4-FFF2-40B4-BE49-F238E27FC236}">
                  <a16:creationId xmlns:a16="http://schemas.microsoft.com/office/drawing/2014/main" xmlns="" id="{C6BA8AAF-A5E1-D842-B8B3-B154F2F88322}"/>
                </a:ext>
              </a:extLst>
            </p:cNvPr>
            <p:cNvSpPr/>
            <p:nvPr/>
          </p:nvSpPr>
          <p:spPr>
            <a:xfrm>
              <a:off x="3037700" y="4595075"/>
              <a:ext cx="9350" cy="4425"/>
            </a:xfrm>
            <a:custGeom>
              <a:avLst/>
              <a:gdLst/>
              <a:ahLst/>
              <a:cxnLst/>
              <a:rect l="l" t="t" r="r" b="b"/>
              <a:pathLst>
                <a:path w="374" h="177" extrusionOk="0">
                  <a:moveTo>
                    <a:pt x="17" y="0"/>
                  </a:moveTo>
                  <a:cubicBezTo>
                    <a:pt x="12" y="0"/>
                    <a:pt x="8" y="4"/>
                    <a:pt x="8" y="8"/>
                  </a:cubicBezTo>
                  <a:cubicBezTo>
                    <a:pt x="4" y="33"/>
                    <a:pt x="0" y="58"/>
                    <a:pt x="4" y="86"/>
                  </a:cubicBezTo>
                  <a:cubicBezTo>
                    <a:pt x="7" y="131"/>
                    <a:pt x="14" y="165"/>
                    <a:pt x="24" y="165"/>
                  </a:cubicBezTo>
                  <a:cubicBezTo>
                    <a:pt x="28" y="165"/>
                    <a:pt x="32" y="159"/>
                    <a:pt x="37" y="148"/>
                  </a:cubicBezTo>
                  <a:cubicBezTo>
                    <a:pt x="46" y="129"/>
                    <a:pt x="55" y="123"/>
                    <a:pt x="63" y="123"/>
                  </a:cubicBezTo>
                  <a:cubicBezTo>
                    <a:pt x="73" y="123"/>
                    <a:pt x="82" y="131"/>
                    <a:pt x="90" y="136"/>
                  </a:cubicBezTo>
                  <a:cubicBezTo>
                    <a:pt x="94" y="140"/>
                    <a:pt x="103" y="140"/>
                    <a:pt x="111" y="144"/>
                  </a:cubicBezTo>
                  <a:lnTo>
                    <a:pt x="222" y="160"/>
                  </a:lnTo>
                  <a:cubicBezTo>
                    <a:pt x="234" y="160"/>
                    <a:pt x="246" y="167"/>
                    <a:pt x="259" y="167"/>
                  </a:cubicBezTo>
                  <a:cubicBezTo>
                    <a:pt x="263" y="167"/>
                    <a:pt x="267" y="166"/>
                    <a:pt x="271" y="164"/>
                  </a:cubicBezTo>
                  <a:cubicBezTo>
                    <a:pt x="278" y="163"/>
                    <a:pt x="286" y="161"/>
                    <a:pt x="293" y="161"/>
                  </a:cubicBezTo>
                  <a:cubicBezTo>
                    <a:pt x="303" y="161"/>
                    <a:pt x="313" y="164"/>
                    <a:pt x="324" y="173"/>
                  </a:cubicBezTo>
                  <a:cubicBezTo>
                    <a:pt x="327" y="175"/>
                    <a:pt x="329" y="176"/>
                    <a:pt x="331" y="176"/>
                  </a:cubicBezTo>
                  <a:cubicBezTo>
                    <a:pt x="337" y="176"/>
                    <a:pt x="343" y="170"/>
                    <a:pt x="349" y="164"/>
                  </a:cubicBezTo>
                  <a:cubicBezTo>
                    <a:pt x="357" y="156"/>
                    <a:pt x="369" y="156"/>
                    <a:pt x="373" y="91"/>
                  </a:cubicBezTo>
                  <a:cubicBezTo>
                    <a:pt x="361" y="50"/>
                    <a:pt x="349" y="50"/>
                    <a:pt x="337" y="50"/>
                  </a:cubicBezTo>
                  <a:cubicBezTo>
                    <a:pt x="324" y="52"/>
                    <a:pt x="312" y="53"/>
                    <a:pt x="300" y="53"/>
                  </a:cubicBezTo>
                  <a:cubicBezTo>
                    <a:pt x="287" y="53"/>
                    <a:pt x="275" y="52"/>
                    <a:pt x="263" y="50"/>
                  </a:cubicBezTo>
                  <a:cubicBezTo>
                    <a:pt x="209" y="29"/>
                    <a:pt x="156" y="17"/>
                    <a:pt x="103" y="4"/>
                  </a:cubicBezTo>
                  <a:cubicBezTo>
                    <a:pt x="74" y="0"/>
                    <a:pt x="45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59;p29">
              <a:extLst>
                <a:ext uri="{FF2B5EF4-FFF2-40B4-BE49-F238E27FC236}">
                  <a16:creationId xmlns:a16="http://schemas.microsoft.com/office/drawing/2014/main" xmlns="" id="{616CE448-2B91-E941-8818-EBAA9055E640}"/>
                </a:ext>
              </a:extLst>
            </p:cNvPr>
            <p:cNvSpPr/>
            <p:nvPr/>
          </p:nvSpPr>
          <p:spPr>
            <a:xfrm>
              <a:off x="3036350" y="4594950"/>
              <a:ext cx="1250" cy="3425"/>
            </a:xfrm>
            <a:custGeom>
              <a:avLst/>
              <a:gdLst/>
              <a:ahLst/>
              <a:cxnLst/>
              <a:rect l="l" t="t" r="r" b="b"/>
              <a:pathLst>
                <a:path w="50" h="137" extrusionOk="0">
                  <a:moveTo>
                    <a:pt x="27" y="0"/>
                  </a:moveTo>
                  <a:cubicBezTo>
                    <a:pt x="19" y="0"/>
                    <a:pt x="11" y="15"/>
                    <a:pt x="5" y="34"/>
                  </a:cubicBezTo>
                  <a:cubicBezTo>
                    <a:pt x="1" y="91"/>
                    <a:pt x="1" y="112"/>
                    <a:pt x="13" y="128"/>
                  </a:cubicBezTo>
                  <a:cubicBezTo>
                    <a:pt x="18" y="132"/>
                    <a:pt x="23" y="136"/>
                    <a:pt x="28" y="136"/>
                  </a:cubicBezTo>
                  <a:cubicBezTo>
                    <a:pt x="37" y="136"/>
                    <a:pt x="44" y="119"/>
                    <a:pt x="50" y="46"/>
                  </a:cubicBezTo>
                  <a:cubicBezTo>
                    <a:pt x="42" y="13"/>
                    <a:pt x="34" y="0"/>
                    <a:pt x="2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60;p29">
              <a:extLst>
                <a:ext uri="{FF2B5EF4-FFF2-40B4-BE49-F238E27FC236}">
                  <a16:creationId xmlns:a16="http://schemas.microsoft.com/office/drawing/2014/main" xmlns="" id="{407EEA4B-1E14-334E-AE3E-8BA27052C17E}"/>
                </a:ext>
              </a:extLst>
            </p:cNvPr>
            <p:cNvSpPr/>
            <p:nvPr/>
          </p:nvSpPr>
          <p:spPr>
            <a:xfrm>
              <a:off x="3034725" y="4595450"/>
              <a:ext cx="1150" cy="3375"/>
            </a:xfrm>
            <a:custGeom>
              <a:avLst/>
              <a:gdLst/>
              <a:ahLst/>
              <a:cxnLst/>
              <a:rect l="l" t="t" r="r" b="b"/>
              <a:pathLst>
                <a:path w="46" h="135" extrusionOk="0">
                  <a:moveTo>
                    <a:pt x="19" y="1"/>
                  </a:moveTo>
                  <a:cubicBezTo>
                    <a:pt x="12" y="1"/>
                    <a:pt x="6" y="8"/>
                    <a:pt x="0" y="30"/>
                  </a:cubicBezTo>
                  <a:cubicBezTo>
                    <a:pt x="0" y="88"/>
                    <a:pt x="8" y="125"/>
                    <a:pt x="17" y="133"/>
                  </a:cubicBezTo>
                  <a:cubicBezTo>
                    <a:pt x="18" y="134"/>
                    <a:pt x="20" y="135"/>
                    <a:pt x="21" y="135"/>
                  </a:cubicBezTo>
                  <a:cubicBezTo>
                    <a:pt x="31" y="135"/>
                    <a:pt x="38" y="112"/>
                    <a:pt x="41" y="80"/>
                  </a:cubicBezTo>
                  <a:cubicBezTo>
                    <a:pt x="45" y="59"/>
                    <a:pt x="45" y="35"/>
                    <a:pt x="37" y="14"/>
                  </a:cubicBezTo>
                  <a:cubicBezTo>
                    <a:pt x="31" y="8"/>
                    <a:pt x="25" y="1"/>
                    <a:pt x="1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61;p29">
              <a:extLst>
                <a:ext uri="{FF2B5EF4-FFF2-40B4-BE49-F238E27FC236}">
                  <a16:creationId xmlns:a16="http://schemas.microsoft.com/office/drawing/2014/main" xmlns="" id="{A1293DBD-4F48-9744-B5AE-A08A00BDF80C}"/>
                </a:ext>
              </a:extLst>
            </p:cNvPr>
            <p:cNvSpPr/>
            <p:nvPr/>
          </p:nvSpPr>
          <p:spPr>
            <a:xfrm>
              <a:off x="3050725" y="4596300"/>
              <a:ext cx="725" cy="2600"/>
            </a:xfrm>
            <a:custGeom>
              <a:avLst/>
              <a:gdLst/>
              <a:ahLst/>
              <a:cxnLst/>
              <a:rect l="l" t="t" r="r" b="b"/>
              <a:pathLst>
                <a:path w="29" h="104" extrusionOk="0">
                  <a:moveTo>
                    <a:pt x="17" y="1"/>
                  </a:moveTo>
                  <a:cubicBezTo>
                    <a:pt x="13" y="5"/>
                    <a:pt x="8" y="1"/>
                    <a:pt x="8" y="9"/>
                  </a:cubicBezTo>
                  <a:cubicBezTo>
                    <a:pt x="4" y="21"/>
                    <a:pt x="4" y="37"/>
                    <a:pt x="4" y="54"/>
                  </a:cubicBezTo>
                  <a:cubicBezTo>
                    <a:pt x="0" y="66"/>
                    <a:pt x="4" y="78"/>
                    <a:pt x="8" y="87"/>
                  </a:cubicBezTo>
                  <a:cubicBezTo>
                    <a:pt x="13" y="95"/>
                    <a:pt x="21" y="99"/>
                    <a:pt x="29" y="103"/>
                  </a:cubicBezTo>
                  <a:cubicBezTo>
                    <a:pt x="29" y="74"/>
                    <a:pt x="29" y="50"/>
                    <a:pt x="29" y="33"/>
                  </a:cubicBezTo>
                  <a:cubicBezTo>
                    <a:pt x="29" y="1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62;p29">
              <a:extLst>
                <a:ext uri="{FF2B5EF4-FFF2-40B4-BE49-F238E27FC236}">
                  <a16:creationId xmlns:a16="http://schemas.microsoft.com/office/drawing/2014/main" xmlns="" id="{9B870CE6-B213-2449-8875-D6F67F0F2897}"/>
                </a:ext>
              </a:extLst>
            </p:cNvPr>
            <p:cNvSpPr/>
            <p:nvPr/>
          </p:nvSpPr>
          <p:spPr>
            <a:xfrm>
              <a:off x="3026000" y="4516750"/>
              <a:ext cx="14900" cy="5650"/>
            </a:xfrm>
            <a:custGeom>
              <a:avLst/>
              <a:gdLst/>
              <a:ahLst/>
              <a:cxnLst/>
              <a:rect l="l" t="t" r="r" b="b"/>
              <a:pathLst>
                <a:path w="596" h="226" extrusionOk="0">
                  <a:moveTo>
                    <a:pt x="82" y="1"/>
                  </a:moveTo>
                  <a:cubicBezTo>
                    <a:pt x="81" y="1"/>
                    <a:pt x="79" y="1"/>
                    <a:pt x="78" y="2"/>
                  </a:cubicBezTo>
                  <a:cubicBezTo>
                    <a:pt x="67" y="13"/>
                    <a:pt x="53" y="19"/>
                    <a:pt x="38" y="19"/>
                  </a:cubicBezTo>
                  <a:cubicBezTo>
                    <a:pt x="31" y="19"/>
                    <a:pt x="24" y="18"/>
                    <a:pt x="17" y="15"/>
                  </a:cubicBezTo>
                  <a:cubicBezTo>
                    <a:pt x="16" y="14"/>
                    <a:pt x="15" y="14"/>
                    <a:pt x="14" y="14"/>
                  </a:cubicBezTo>
                  <a:cubicBezTo>
                    <a:pt x="7" y="14"/>
                    <a:pt x="0" y="32"/>
                    <a:pt x="0" y="72"/>
                  </a:cubicBezTo>
                  <a:cubicBezTo>
                    <a:pt x="0" y="123"/>
                    <a:pt x="7" y="152"/>
                    <a:pt x="17" y="152"/>
                  </a:cubicBezTo>
                  <a:cubicBezTo>
                    <a:pt x="18" y="152"/>
                    <a:pt x="19" y="151"/>
                    <a:pt x="21" y="150"/>
                  </a:cubicBezTo>
                  <a:cubicBezTo>
                    <a:pt x="23" y="149"/>
                    <a:pt x="26" y="149"/>
                    <a:pt x="28" y="149"/>
                  </a:cubicBezTo>
                  <a:cubicBezTo>
                    <a:pt x="43" y="149"/>
                    <a:pt x="60" y="163"/>
                    <a:pt x="71" y="163"/>
                  </a:cubicBezTo>
                  <a:cubicBezTo>
                    <a:pt x="72" y="163"/>
                    <a:pt x="73" y="163"/>
                    <a:pt x="74" y="163"/>
                  </a:cubicBezTo>
                  <a:cubicBezTo>
                    <a:pt x="86" y="158"/>
                    <a:pt x="99" y="154"/>
                    <a:pt x="107" y="121"/>
                  </a:cubicBezTo>
                  <a:lnTo>
                    <a:pt x="181" y="216"/>
                  </a:lnTo>
                  <a:cubicBezTo>
                    <a:pt x="187" y="196"/>
                    <a:pt x="193" y="189"/>
                    <a:pt x="200" y="189"/>
                  </a:cubicBezTo>
                  <a:cubicBezTo>
                    <a:pt x="213" y="189"/>
                    <a:pt x="225" y="212"/>
                    <a:pt x="230" y="212"/>
                  </a:cubicBezTo>
                  <a:cubicBezTo>
                    <a:pt x="231" y="211"/>
                    <a:pt x="232" y="211"/>
                    <a:pt x="233" y="211"/>
                  </a:cubicBezTo>
                  <a:cubicBezTo>
                    <a:pt x="242" y="211"/>
                    <a:pt x="249" y="226"/>
                    <a:pt x="255" y="226"/>
                  </a:cubicBezTo>
                  <a:cubicBezTo>
                    <a:pt x="256" y="226"/>
                    <a:pt x="258" y="225"/>
                    <a:pt x="259" y="224"/>
                  </a:cubicBezTo>
                  <a:cubicBezTo>
                    <a:pt x="288" y="204"/>
                    <a:pt x="312" y="183"/>
                    <a:pt x="345" y="167"/>
                  </a:cubicBezTo>
                  <a:cubicBezTo>
                    <a:pt x="370" y="158"/>
                    <a:pt x="398" y="142"/>
                    <a:pt x="427" y="134"/>
                  </a:cubicBezTo>
                  <a:cubicBezTo>
                    <a:pt x="431" y="132"/>
                    <a:pt x="436" y="131"/>
                    <a:pt x="441" y="131"/>
                  </a:cubicBezTo>
                  <a:cubicBezTo>
                    <a:pt x="454" y="131"/>
                    <a:pt x="466" y="138"/>
                    <a:pt x="472" y="150"/>
                  </a:cubicBezTo>
                  <a:cubicBezTo>
                    <a:pt x="474" y="154"/>
                    <a:pt x="476" y="156"/>
                    <a:pt x="478" y="156"/>
                  </a:cubicBezTo>
                  <a:cubicBezTo>
                    <a:pt x="483" y="156"/>
                    <a:pt x="490" y="149"/>
                    <a:pt x="493" y="146"/>
                  </a:cubicBezTo>
                  <a:cubicBezTo>
                    <a:pt x="497" y="146"/>
                    <a:pt x="501" y="142"/>
                    <a:pt x="505" y="142"/>
                  </a:cubicBezTo>
                  <a:cubicBezTo>
                    <a:pt x="530" y="142"/>
                    <a:pt x="554" y="150"/>
                    <a:pt x="583" y="154"/>
                  </a:cubicBezTo>
                  <a:cubicBezTo>
                    <a:pt x="583" y="154"/>
                    <a:pt x="587" y="150"/>
                    <a:pt x="591" y="146"/>
                  </a:cubicBezTo>
                  <a:cubicBezTo>
                    <a:pt x="595" y="130"/>
                    <a:pt x="595" y="113"/>
                    <a:pt x="595" y="93"/>
                  </a:cubicBezTo>
                  <a:cubicBezTo>
                    <a:pt x="595" y="85"/>
                    <a:pt x="595" y="76"/>
                    <a:pt x="595" y="72"/>
                  </a:cubicBezTo>
                  <a:cubicBezTo>
                    <a:pt x="591" y="60"/>
                    <a:pt x="591" y="48"/>
                    <a:pt x="583" y="35"/>
                  </a:cubicBezTo>
                  <a:cubicBezTo>
                    <a:pt x="579" y="31"/>
                    <a:pt x="571" y="27"/>
                    <a:pt x="558" y="27"/>
                  </a:cubicBezTo>
                  <a:cubicBezTo>
                    <a:pt x="547" y="27"/>
                    <a:pt x="535" y="36"/>
                    <a:pt x="523" y="36"/>
                  </a:cubicBezTo>
                  <a:cubicBezTo>
                    <a:pt x="516" y="36"/>
                    <a:pt x="510" y="34"/>
                    <a:pt x="505" y="27"/>
                  </a:cubicBezTo>
                  <a:cubicBezTo>
                    <a:pt x="494" y="16"/>
                    <a:pt x="483" y="12"/>
                    <a:pt x="472" y="12"/>
                  </a:cubicBezTo>
                  <a:cubicBezTo>
                    <a:pt x="456" y="12"/>
                    <a:pt x="440" y="21"/>
                    <a:pt x="423" y="23"/>
                  </a:cubicBezTo>
                  <a:cubicBezTo>
                    <a:pt x="419" y="23"/>
                    <a:pt x="411" y="27"/>
                    <a:pt x="402" y="27"/>
                  </a:cubicBezTo>
                  <a:cubicBezTo>
                    <a:pt x="391" y="27"/>
                    <a:pt x="379" y="18"/>
                    <a:pt x="367" y="18"/>
                  </a:cubicBezTo>
                  <a:cubicBezTo>
                    <a:pt x="362" y="18"/>
                    <a:pt x="358" y="20"/>
                    <a:pt x="353" y="23"/>
                  </a:cubicBezTo>
                  <a:cubicBezTo>
                    <a:pt x="338" y="31"/>
                    <a:pt x="324" y="34"/>
                    <a:pt x="309" y="34"/>
                  </a:cubicBezTo>
                  <a:cubicBezTo>
                    <a:pt x="280" y="34"/>
                    <a:pt x="252" y="23"/>
                    <a:pt x="222" y="23"/>
                  </a:cubicBezTo>
                  <a:cubicBezTo>
                    <a:pt x="209" y="20"/>
                    <a:pt x="195" y="8"/>
                    <a:pt x="184" y="8"/>
                  </a:cubicBezTo>
                  <a:cubicBezTo>
                    <a:pt x="182" y="8"/>
                    <a:pt x="179" y="9"/>
                    <a:pt x="177" y="11"/>
                  </a:cubicBezTo>
                  <a:cubicBezTo>
                    <a:pt x="174" y="12"/>
                    <a:pt x="172" y="12"/>
                    <a:pt x="169" y="12"/>
                  </a:cubicBezTo>
                  <a:cubicBezTo>
                    <a:pt x="160" y="12"/>
                    <a:pt x="151" y="8"/>
                    <a:pt x="143" y="8"/>
                  </a:cubicBezTo>
                  <a:cubicBezTo>
                    <a:pt x="131" y="8"/>
                    <a:pt x="120" y="16"/>
                    <a:pt x="111" y="60"/>
                  </a:cubicBezTo>
                  <a:cubicBezTo>
                    <a:pt x="97" y="21"/>
                    <a:pt x="89" y="1"/>
                    <a:pt x="8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63;p29">
              <a:extLst>
                <a:ext uri="{FF2B5EF4-FFF2-40B4-BE49-F238E27FC236}">
                  <a16:creationId xmlns:a16="http://schemas.microsoft.com/office/drawing/2014/main" xmlns="" id="{3D75BEA8-BD15-3140-86E0-E4CCE420F9DB}"/>
                </a:ext>
              </a:extLst>
            </p:cNvPr>
            <p:cNvSpPr/>
            <p:nvPr/>
          </p:nvSpPr>
          <p:spPr>
            <a:xfrm>
              <a:off x="3046500" y="4516725"/>
              <a:ext cx="2400" cy="3175"/>
            </a:xfrm>
            <a:custGeom>
              <a:avLst/>
              <a:gdLst/>
              <a:ahLst/>
              <a:cxnLst/>
              <a:rect l="l" t="t" r="r" b="b"/>
              <a:pathLst>
                <a:path w="96" h="127" extrusionOk="0">
                  <a:moveTo>
                    <a:pt x="47" y="0"/>
                  </a:moveTo>
                  <a:cubicBezTo>
                    <a:pt x="38" y="0"/>
                    <a:pt x="30" y="1"/>
                    <a:pt x="21" y="3"/>
                  </a:cubicBezTo>
                  <a:cubicBezTo>
                    <a:pt x="13" y="3"/>
                    <a:pt x="5" y="20"/>
                    <a:pt x="5" y="53"/>
                  </a:cubicBezTo>
                  <a:cubicBezTo>
                    <a:pt x="1" y="77"/>
                    <a:pt x="9" y="102"/>
                    <a:pt x="21" y="122"/>
                  </a:cubicBezTo>
                  <a:cubicBezTo>
                    <a:pt x="21" y="127"/>
                    <a:pt x="26" y="127"/>
                    <a:pt x="26" y="127"/>
                  </a:cubicBezTo>
                  <a:cubicBezTo>
                    <a:pt x="31" y="115"/>
                    <a:pt x="37" y="112"/>
                    <a:pt x="43" y="112"/>
                  </a:cubicBezTo>
                  <a:cubicBezTo>
                    <a:pt x="52" y="112"/>
                    <a:pt x="60" y="120"/>
                    <a:pt x="69" y="120"/>
                  </a:cubicBezTo>
                  <a:cubicBezTo>
                    <a:pt x="71" y="120"/>
                    <a:pt x="73" y="119"/>
                    <a:pt x="75" y="118"/>
                  </a:cubicBezTo>
                  <a:cubicBezTo>
                    <a:pt x="83" y="118"/>
                    <a:pt x="91" y="110"/>
                    <a:pt x="95" y="69"/>
                  </a:cubicBezTo>
                  <a:cubicBezTo>
                    <a:pt x="87" y="12"/>
                    <a:pt x="87" y="8"/>
                    <a:pt x="75" y="3"/>
                  </a:cubicBezTo>
                  <a:cubicBezTo>
                    <a:pt x="65" y="1"/>
                    <a:pt x="55" y="0"/>
                    <a:pt x="4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64;p29">
              <a:extLst>
                <a:ext uri="{FF2B5EF4-FFF2-40B4-BE49-F238E27FC236}">
                  <a16:creationId xmlns:a16="http://schemas.microsoft.com/office/drawing/2014/main" xmlns="" id="{70FEB70D-8BDF-224E-B039-09C4891CD729}"/>
                </a:ext>
              </a:extLst>
            </p:cNvPr>
            <p:cNvSpPr/>
            <p:nvPr/>
          </p:nvSpPr>
          <p:spPr>
            <a:xfrm>
              <a:off x="3043750" y="4516450"/>
              <a:ext cx="1050" cy="3350"/>
            </a:xfrm>
            <a:custGeom>
              <a:avLst/>
              <a:gdLst/>
              <a:ahLst/>
              <a:cxnLst/>
              <a:rect l="l" t="t" r="r" b="b"/>
              <a:pathLst>
                <a:path w="42" h="134" extrusionOk="0">
                  <a:moveTo>
                    <a:pt x="11" y="1"/>
                  </a:moveTo>
                  <a:cubicBezTo>
                    <a:pt x="7" y="1"/>
                    <a:pt x="4" y="25"/>
                    <a:pt x="0" y="68"/>
                  </a:cubicBezTo>
                  <a:cubicBezTo>
                    <a:pt x="0" y="88"/>
                    <a:pt x="4" y="109"/>
                    <a:pt x="13" y="129"/>
                  </a:cubicBezTo>
                  <a:cubicBezTo>
                    <a:pt x="14" y="132"/>
                    <a:pt x="16" y="134"/>
                    <a:pt x="18" y="134"/>
                  </a:cubicBezTo>
                  <a:cubicBezTo>
                    <a:pt x="22" y="134"/>
                    <a:pt x="28" y="129"/>
                    <a:pt x="33" y="121"/>
                  </a:cubicBezTo>
                  <a:cubicBezTo>
                    <a:pt x="41" y="92"/>
                    <a:pt x="41" y="64"/>
                    <a:pt x="37" y="35"/>
                  </a:cubicBezTo>
                  <a:cubicBezTo>
                    <a:pt x="33" y="23"/>
                    <a:pt x="25" y="10"/>
                    <a:pt x="13" y="2"/>
                  </a:cubicBezTo>
                  <a:cubicBezTo>
                    <a:pt x="12" y="1"/>
                    <a:pt x="11" y="1"/>
                    <a:pt x="1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65;p29">
              <a:extLst>
                <a:ext uri="{FF2B5EF4-FFF2-40B4-BE49-F238E27FC236}">
                  <a16:creationId xmlns:a16="http://schemas.microsoft.com/office/drawing/2014/main" xmlns="" id="{C7CE2261-AD0C-2849-9E05-0B2ED3C1A8BA}"/>
                </a:ext>
              </a:extLst>
            </p:cNvPr>
            <p:cNvSpPr/>
            <p:nvPr/>
          </p:nvSpPr>
          <p:spPr>
            <a:xfrm>
              <a:off x="3042100" y="4516875"/>
              <a:ext cx="1150" cy="3475"/>
            </a:xfrm>
            <a:custGeom>
              <a:avLst/>
              <a:gdLst/>
              <a:ahLst/>
              <a:cxnLst/>
              <a:rect l="l" t="t" r="r" b="b"/>
              <a:pathLst>
                <a:path w="46" h="139" extrusionOk="0">
                  <a:moveTo>
                    <a:pt x="22" y="0"/>
                  </a:moveTo>
                  <a:cubicBezTo>
                    <a:pt x="15" y="0"/>
                    <a:pt x="9" y="11"/>
                    <a:pt x="5" y="43"/>
                  </a:cubicBezTo>
                  <a:cubicBezTo>
                    <a:pt x="1" y="75"/>
                    <a:pt x="5" y="108"/>
                    <a:pt x="17" y="137"/>
                  </a:cubicBezTo>
                  <a:cubicBezTo>
                    <a:pt x="18" y="138"/>
                    <a:pt x="19" y="138"/>
                    <a:pt x="20" y="138"/>
                  </a:cubicBezTo>
                  <a:cubicBezTo>
                    <a:pt x="28" y="138"/>
                    <a:pt x="38" y="108"/>
                    <a:pt x="42" y="71"/>
                  </a:cubicBezTo>
                  <a:cubicBezTo>
                    <a:pt x="46" y="51"/>
                    <a:pt x="42" y="30"/>
                    <a:pt x="37" y="14"/>
                  </a:cubicBezTo>
                  <a:cubicBezTo>
                    <a:pt x="32" y="7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66;p29">
              <a:extLst>
                <a:ext uri="{FF2B5EF4-FFF2-40B4-BE49-F238E27FC236}">
                  <a16:creationId xmlns:a16="http://schemas.microsoft.com/office/drawing/2014/main" xmlns="" id="{1A6311AD-28B4-8542-A863-61E9311128ED}"/>
                </a:ext>
              </a:extLst>
            </p:cNvPr>
            <p:cNvSpPr/>
            <p:nvPr/>
          </p:nvSpPr>
          <p:spPr>
            <a:xfrm>
              <a:off x="3041075" y="4516950"/>
              <a:ext cx="950" cy="3575"/>
            </a:xfrm>
            <a:custGeom>
              <a:avLst/>
              <a:gdLst/>
              <a:ahLst/>
              <a:cxnLst/>
              <a:rect l="l" t="t" r="r" b="b"/>
              <a:pathLst>
                <a:path w="38" h="143" extrusionOk="0">
                  <a:moveTo>
                    <a:pt x="16" y="0"/>
                  </a:moveTo>
                  <a:cubicBezTo>
                    <a:pt x="11" y="0"/>
                    <a:pt x="7" y="19"/>
                    <a:pt x="1" y="56"/>
                  </a:cubicBezTo>
                  <a:cubicBezTo>
                    <a:pt x="4" y="107"/>
                    <a:pt x="8" y="143"/>
                    <a:pt x="16" y="143"/>
                  </a:cubicBezTo>
                  <a:cubicBezTo>
                    <a:pt x="16" y="143"/>
                    <a:pt x="17" y="142"/>
                    <a:pt x="17" y="142"/>
                  </a:cubicBezTo>
                  <a:cubicBezTo>
                    <a:pt x="29" y="134"/>
                    <a:pt x="37" y="113"/>
                    <a:pt x="37" y="52"/>
                  </a:cubicBezTo>
                  <a:cubicBezTo>
                    <a:pt x="27" y="18"/>
                    <a:pt x="21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67;p29">
              <a:extLst>
                <a:ext uri="{FF2B5EF4-FFF2-40B4-BE49-F238E27FC236}">
                  <a16:creationId xmlns:a16="http://schemas.microsoft.com/office/drawing/2014/main" xmlns="" id="{3B5C9129-C2D6-4340-9EFE-DCF5EEA1E68C}"/>
                </a:ext>
              </a:extLst>
            </p:cNvPr>
            <p:cNvSpPr/>
            <p:nvPr/>
          </p:nvSpPr>
          <p:spPr>
            <a:xfrm>
              <a:off x="3045075" y="4516675"/>
              <a:ext cx="850" cy="2800"/>
            </a:xfrm>
            <a:custGeom>
              <a:avLst/>
              <a:gdLst/>
              <a:ahLst/>
              <a:cxnLst/>
              <a:rect l="l" t="t" r="r" b="b"/>
              <a:pathLst>
                <a:path w="34" h="112" extrusionOk="0">
                  <a:moveTo>
                    <a:pt x="16" y="1"/>
                  </a:moveTo>
                  <a:cubicBezTo>
                    <a:pt x="14" y="1"/>
                    <a:pt x="11" y="3"/>
                    <a:pt x="9" y="10"/>
                  </a:cubicBezTo>
                  <a:cubicBezTo>
                    <a:pt x="5" y="22"/>
                    <a:pt x="1" y="34"/>
                    <a:pt x="1" y="47"/>
                  </a:cubicBezTo>
                  <a:cubicBezTo>
                    <a:pt x="1" y="67"/>
                    <a:pt x="5" y="88"/>
                    <a:pt x="9" y="108"/>
                  </a:cubicBezTo>
                  <a:cubicBezTo>
                    <a:pt x="11" y="110"/>
                    <a:pt x="13" y="112"/>
                    <a:pt x="15" y="112"/>
                  </a:cubicBezTo>
                  <a:cubicBezTo>
                    <a:pt x="23" y="112"/>
                    <a:pt x="30" y="98"/>
                    <a:pt x="33" y="42"/>
                  </a:cubicBezTo>
                  <a:cubicBezTo>
                    <a:pt x="28" y="16"/>
                    <a:pt x="22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68;p29">
              <a:extLst>
                <a:ext uri="{FF2B5EF4-FFF2-40B4-BE49-F238E27FC236}">
                  <a16:creationId xmlns:a16="http://schemas.microsoft.com/office/drawing/2014/main" xmlns="" id="{4B759FAF-F065-494D-A40D-EAD33B311641}"/>
                </a:ext>
              </a:extLst>
            </p:cNvPr>
            <p:cNvSpPr/>
            <p:nvPr/>
          </p:nvSpPr>
          <p:spPr>
            <a:xfrm>
              <a:off x="3025075" y="4516975"/>
              <a:ext cx="850" cy="2825"/>
            </a:xfrm>
            <a:custGeom>
              <a:avLst/>
              <a:gdLst/>
              <a:ahLst/>
              <a:cxnLst/>
              <a:rect l="l" t="t" r="r" b="b"/>
              <a:pathLst>
                <a:path w="34" h="113" extrusionOk="0">
                  <a:moveTo>
                    <a:pt x="14" y="0"/>
                  </a:moveTo>
                  <a:cubicBezTo>
                    <a:pt x="11" y="0"/>
                    <a:pt x="7" y="4"/>
                    <a:pt x="5" y="14"/>
                  </a:cubicBezTo>
                  <a:cubicBezTo>
                    <a:pt x="0" y="47"/>
                    <a:pt x="0" y="80"/>
                    <a:pt x="9" y="112"/>
                  </a:cubicBezTo>
                  <a:lnTo>
                    <a:pt x="29" y="96"/>
                  </a:lnTo>
                  <a:cubicBezTo>
                    <a:pt x="33" y="67"/>
                    <a:pt x="29" y="35"/>
                    <a:pt x="21" y="6"/>
                  </a:cubicBezTo>
                  <a:cubicBezTo>
                    <a:pt x="19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69;p29">
              <a:extLst>
                <a:ext uri="{FF2B5EF4-FFF2-40B4-BE49-F238E27FC236}">
                  <a16:creationId xmlns:a16="http://schemas.microsoft.com/office/drawing/2014/main" xmlns="" id="{6C44480B-2D3D-D848-99EB-6E4DBC009D25}"/>
                </a:ext>
              </a:extLst>
            </p:cNvPr>
            <p:cNvSpPr/>
            <p:nvPr/>
          </p:nvSpPr>
          <p:spPr>
            <a:xfrm>
              <a:off x="3032050" y="4608600"/>
              <a:ext cx="10700" cy="3775"/>
            </a:xfrm>
            <a:custGeom>
              <a:avLst/>
              <a:gdLst/>
              <a:ahLst/>
              <a:cxnLst/>
              <a:rect l="l" t="t" r="r" b="b"/>
              <a:pathLst>
                <a:path w="428" h="151" extrusionOk="0">
                  <a:moveTo>
                    <a:pt x="50" y="9"/>
                  </a:moveTo>
                  <a:cubicBezTo>
                    <a:pt x="33" y="13"/>
                    <a:pt x="17" y="1"/>
                    <a:pt x="0" y="38"/>
                  </a:cubicBezTo>
                  <a:lnTo>
                    <a:pt x="0" y="95"/>
                  </a:lnTo>
                  <a:cubicBezTo>
                    <a:pt x="13" y="136"/>
                    <a:pt x="25" y="140"/>
                    <a:pt x="41" y="140"/>
                  </a:cubicBezTo>
                  <a:cubicBezTo>
                    <a:pt x="119" y="140"/>
                    <a:pt x="193" y="149"/>
                    <a:pt x="271" y="149"/>
                  </a:cubicBezTo>
                  <a:cubicBezTo>
                    <a:pt x="276" y="150"/>
                    <a:pt x="281" y="150"/>
                    <a:pt x="286" y="150"/>
                  </a:cubicBezTo>
                  <a:cubicBezTo>
                    <a:pt x="301" y="150"/>
                    <a:pt x="316" y="145"/>
                    <a:pt x="329" y="132"/>
                  </a:cubicBezTo>
                  <a:cubicBezTo>
                    <a:pt x="339" y="125"/>
                    <a:pt x="347" y="119"/>
                    <a:pt x="356" y="119"/>
                  </a:cubicBezTo>
                  <a:cubicBezTo>
                    <a:pt x="361" y="119"/>
                    <a:pt x="367" y="122"/>
                    <a:pt x="374" y="128"/>
                  </a:cubicBezTo>
                  <a:cubicBezTo>
                    <a:pt x="378" y="133"/>
                    <a:pt x="383" y="135"/>
                    <a:pt x="387" y="135"/>
                  </a:cubicBezTo>
                  <a:cubicBezTo>
                    <a:pt x="399" y="135"/>
                    <a:pt x="412" y="118"/>
                    <a:pt x="427" y="79"/>
                  </a:cubicBezTo>
                  <a:cubicBezTo>
                    <a:pt x="411" y="37"/>
                    <a:pt x="397" y="20"/>
                    <a:pt x="384" y="20"/>
                  </a:cubicBezTo>
                  <a:cubicBezTo>
                    <a:pt x="376" y="20"/>
                    <a:pt x="369" y="25"/>
                    <a:pt x="362" y="34"/>
                  </a:cubicBezTo>
                  <a:cubicBezTo>
                    <a:pt x="358" y="37"/>
                    <a:pt x="354" y="47"/>
                    <a:pt x="351" y="47"/>
                  </a:cubicBezTo>
                  <a:cubicBezTo>
                    <a:pt x="350" y="47"/>
                    <a:pt x="350" y="47"/>
                    <a:pt x="349" y="46"/>
                  </a:cubicBezTo>
                  <a:cubicBezTo>
                    <a:pt x="334" y="26"/>
                    <a:pt x="320" y="20"/>
                    <a:pt x="306" y="20"/>
                  </a:cubicBezTo>
                  <a:cubicBezTo>
                    <a:pt x="292" y="20"/>
                    <a:pt x="277" y="26"/>
                    <a:pt x="262" y="26"/>
                  </a:cubicBezTo>
                  <a:cubicBezTo>
                    <a:pt x="259" y="26"/>
                    <a:pt x="257" y="26"/>
                    <a:pt x="255" y="26"/>
                  </a:cubicBezTo>
                  <a:cubicBezTo>
                    <a:pt x="210" y="17"/>
                    <a:pt x="165" y="21"/>
                    <a:pt x="119" y="17"/>
                  </a:cubicBezTo>
                  <a:cubicBezTo>
                    <a:pt x="95" y="13"/>
                    <a:pt x="74" y="9"/>
                    <a:pt x="50" y="9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70;p29">
              <a:extLst>
                <a:ext uri="{FF2B5EF4-FFF2-40B4-BE49-F238E27FC236}">
                  <a16:creationId xmlns:a16="http://schemas.microsoft.com/office/drawing/2014/main" xmlns="" id="{D69317CE-ED65-544E-B067-B919420041CE}"/>
                </a:ext>
              </a:extLst>
            </p:cNvPr>
            <p:cNvSpPr/>
            <p:nvPr/>
          </p:nvSpPr>
          <p:spPr>
            <a:xfrm>
              <a:off x="3042825" y="4609575"/>
              <a:ext cx="950" cy="2025"/>
            </a:xfrm>
            <a:custGeom>
              <a:avLst/>
              <a:gdLst/>
              <a:ahLst/>
              <a:cxnLst/>
              <a:rect l="l" t="t" r="r" b="b"/>
              <a:pathLst>
                <a:path w="38" h="81" extrusionOk="0">
                  <a:moveTo>
                    <a:pt x="21" y="0"/>
                  </a:moveTo>
                  <a:cubicBezTo>
                    <a:pt x="15" y="0"/>
                    <a:pt x="9" y="11"/>
                    <a:pt x="0" y="23"/>
                  </a:cubicBezTo>
                  <a:cubicBezTo>
                    <a:pt x="7" y="62"/>
                    <a:pt x="12" y="81"/>
                    <a:pt x="18" y="81"/>
                  </a:cubicBezTo>
                  <a:cubicBezTo>
                    <a:pt x="23" y="81"/>
                    <a:pt x="29" y="65"/>
                    <a:pt x="37" y="36"/>
                  </a:cubicBezTo>
                  <a:cubicBezTo>
                    <a:pt x="31" y="10"/>
                    <a:pt x="26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71;p29">
              <a:extLst>
                <a:ext uri="{FF2B5EF4-FFF2-40B4-BE49-F238E27FC236}">
                  <a16:creationId xmlns:a16="http://schemas.microsoft.com/office/drawing/2014/main" xmlns="" id="{0A856BEB-1B04-884B-9FE7-6943E603B530}"/>
                </a:ext>
              </a:extLst>
            </p:cNvPr>
            <p:cNvSpPr/>
            <p:nvPr/>
          </p:nvSpPr>
          <p:spPr>
            <a:xfrm>
              <a:off x="3040550" y="4621775"/>
              <a:ext cx="10200" cy="3575"/>
            </a:xfrm>
            <a:custGeom>
              <a:avLst/>
              <a:gdLst/>
              <a:ahLst/>
              <a:cxnLst/>
              <a:rect l="l" t="t" r="r" b="b"/>
              <a:pathLst>
                <a:path w="408" h="143" extrusionOk="0">
                  <a:moveTo>
                    <a:pt x="338" y="1"/>
                  </a:moveTo>
                  <a:cubicBezTo>
                    <a:pt x="310" y="1"/>
                    <a:pt x="282" y="13"/>
                    <a:pt x="251" y="16"/>
                  </a:cubicBezTo>
                  <a:cubicBezTo>
                    <a:pt x="210" y="20"/>
                    <a:pt x="169" y="24"/>
                    <a:pt x="128" y="24"/>
                  </a:cubicBezTo>
                  <a:cubicBezTo>
                    <a:pt x="91" y="24"/>
                    <a:pt x="58" y="11"/>
                    <a:pt x="26" y="7"/>
                  </a:cubicBezTo>
                  <a:cubicBezTo>
                    <a:pt x="22" y="7"/>
                    <a:pt x="13" y="11"/>
                    <a:pt x="9" y="20"/>
                  </a:cubicBezTo>
                  <a:cubicBezTo>
                    <a:pt x="5" y="32"/>
                    <a:pt x="1" y="48"/>
                    <a:pt x="5" y="61"/>
                  </a:cubicBezTo>
                  <a:cubicBezTo>
                    <a:pt x="1" y="77"/>
                    <a:pt x="5" y="94"/>
                    <a:pt x="9" y="106"/>
                  </a:cubicBezTo>
                  <a:cubicBezTo>
                    <a:pt x="17" y="118"/>
                    <a:pt x="26" y="126"/>
                    <a:pt x="30" y="126"/>
                  </a:cubicBezTo>
                  <a:lnTo>
                    <a:pt x="83" y="126"/>
                  </a:lnTo>
                  <a:cubicBezTo>
                    <a:pt x="108" y="135"/>
                    <a:pt x="136" y="139"/>
                    <a:pt x="161" y="143"/>
                  </a:cubicBezTo>
                  <a:cubicBezTo>
                    <a:pt x="218" y="143"/>
                    <a:pt x="272" y="135"/>
                    <a:pt x="329" y="130"/>
                  </a:cubicBezTo>
                  <a:cubicBezTo>
                    <a:pt x="346" y="126"/>
                    <a:pt x="366" y="126"/>
                    <a:pt x="374" y="126"/>
                  </a:cubicBezTo>
                  <a:cubicBezTo>
                    <a:pt x="387" y="122"/>
                    <a:pt x="399" y="114"/>
                    <a:pt x="407" y="40"/>
                  </a:cubicBezTo>
                  <a:cubicBezTo>
                    <a:pt x="399" y="28"/>
                    <a:pt x="387" y="20"/>
                    <a:pt x="378" y="11"/>
                  </a:cubicBezTo>
                  <a:cubicBezTo>
                    <a:pt x="365" y="3"/>
                    <a:pt x="352" y="1"/>
                    <a:pt x="33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272;p29">
              <a:extLst>
                <a:ext uri="{FF2B5EF4-FFF2-40B4-BE49-F238E27FC236}">
                  <a16:creationId xmlns:a16="http://schemas.microsoft.com/office/drawing/2014/main" xmlns="" id="{1E29F434-3A42-C04B-9B73-6A0F337CCEFD}"/>
                </a:ext>
              </a:extLst>
            </p:cNvPr>
            <p:cNvSpPr/>
            <p:nvPr/>
          </p:nvSpPr>
          <p:spPr>
            <a:xfrm>
              <a:off x="3050925" y="4621925"/>
              <a:ext cx="1775" cy="2925"/>
            </a:xfrm>
            <a:custGeom>
              <a:avLst/>
              <a:gdLst/>
              <a:ahLst/>
              <a:cxnLst/>
              <a:rect l="l" t="t" r="r" b="b"/>
              <a:pathLst>
                <a:path w="71" h="117" extrusionOk="0">
                  <a:moveTo>
                    <a:pt x="38" y="0"/>
                  </a:moveTo>
                  <a:cubicBezTo>
                    <a:pt x="28" y="0"/>
                    <a:pt x="18" y="8"/>
                    <a:pt x="9" y="14"/>
                  </a:cubicBezTo>
                  <a:cubicBezTo>
                    <a:pt x="5" y="30"/>
                    <a:pt x="0" y="46"/>
                    <a:pt x="5" y="59"/>
                  </a:cubicBezTo>
                  <a:cubicBezTo>
                    <a:pt x="0" y="75"/>
                    <a:pt x="5" y="92"/>
                    <a:pt x="9" y="108"/>
                  </a:cubicBezTo>
                  <a:cubicBezTo>
                    <a:pt x="17" y="111"/>
                    <a:pt x="25" y="117"/>
                    <a:pt x="32" y="117"/>
                  </a:cubicBezTo>
                  <a:cubicBezTo>
                    <a:pt x="45" y="117"/>
                    <a:pt x="58" y="103"/>
                    <a:pt x="70" y="42"/>
                  </a:cubicBezTo>
                  <a:cubicBezTo>
                    <a:pt x="59" y="10"/>
                    <a:pt x="48" y="0"/>
                    <a:pt x="3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273;p29">
              <a:extLst>
                <a:ext uri="{FF2B5EF4-FFF2-40B4-BE49-F238E27FC236}">
                  <a16:creationId xmlns:a16="http://schemas.microsoft.com/office/drawing/2014/main" xmlns="" id="{8995EECC-65E5-E542-BD47-2F1E2E36FA72}"/>
                </a:ext>
              </a:extLst>
            </p:cNvPr>
            <p:cNvSpPr/>
            <p:nvPr/>
          </p:nvSpPr>
          <p:spPr>
            <a:xfrm>
              <a:off x="3053500" y="4622150"/>
              <a:ext cx="1750" cy="3000"/>
            </a:xfrm>
            <a:custGeom>
              <a:avLst/>
              <a:gdLst/>
              <a:ahLst/>
              <a:cxnLst/>
              <a:rect l="l" t="t" r="r" b="b"/>
              <a:pathLst>
                <a:path w="70" h="120" extrusionOk="0">
                  <a:moveTo>
                    <a:pt x="21" y="1"/>
                  </a:moveTo>
                  <a:cubicBezTo>
                    <a:pt x="12" y="1"/>
                    <a:pt x="8" y="21"/>
                    <a:pt x="0" y="33"/>
                  </a:cubicBezTo>
                  <a:cubicBezTo>
                    <a:pt x="8" y="111"/>
                    <a:pt x="8" y="111"/>
                    <a:pt x="12" y="111"/>
                  </a:cubicBezTo>
                  <a:cubicBezTo>
                    <a:pt x="29" y="115"/>
                    <a:pt x="41" y="120"/>
                    <a:pt x="57" y="120"/>
                  </a:cubicBezTo>
                  <a:cubicBezTo>
                    <a:pt x="62" y="120"/>
                    <a:pt x="66" y="103"/>
                    <a:pt x="70" y="87"/>
                  </a:cubicBezTo>
                  <a:cubicBezTo>
                    <a:pt x="66" y="66"/>
                    <a:pt x="62" y="46"/>
                    <a:pt x="57" y="25"/>
                  </a:cubicBezTo>
                  <a:cubicBezTo>
                    <a:pt x="49" y="13"/>
                    <a:pt x="33" y="5"/>
                    <a:pt x="2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274;p29">
              <a:extLst>
                <a:ext uri="{FF2B5EF4-FFF2-40B4-BE49-F238E27FC236}">
                  <a16:creationId xmlns:a16="http://schemas.microsoft.com/office/drawing/2014/main" xmlns="" id="{6792565F-7810-EB4B-B966-12D45F786B7D}"/>
                </a:ext>
              </a:extLst>
            </p:cNvPr>
            <p:cNvSpPr/>
            <p:nvPr/>
          </p:nvSpPr>
          <p:spPr>
            <a:xfrm>
              <a:off x="3056150" y="4622425"/>
              <a:ext cx="850" cy="2100"/>
            </a:xfrm>
            <a:custGeom>
              <a:avLst/>
              <a:gdLst/>
              <a:ahLst/>
              <a:cxnLst/>
              <a:rect l="l" t="t" r="r" b="b"/>
              <a:pathLst>
                <a:path w="34" h="84" extrusionOk="0">
                  <a:moveTo>
                    <a:pt x="16" y="1"/>
                  </a:moveTo>
                  <a:cubicBezTo>
                    <a:pt x="11" y="1"/>
                    <a:pt x="7" y="16"/>
                    <a:pt x="1" y="47"/>
                  </a:cubicBezTo>
                  <a:cubicBezTo>
                    <a:pt x="7" y="72"/>
                    <a:pt x="12" y="84"/>
                    <a:pt x="17" y="84"/>
                  </a:cubicBezTo>
                  <a:cubicBezTo>
                    <a:pt x="22" y="84"/>
                    <a:pt x="27" y="72"/>
                    <a:pt x="34" y="47"/>
                  </a:cubicBezTo>
                  <a:cubicBezTo>
                    <a:pt x="25" y="16"/>
                    <a:pt x="20" y="1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275;p29">
              <a:extLst>
                <a:ext uri="{FF2B5EF4-FFF2-40B4-BE49-F238E27FC236}">
                  <a16:creationId xmlns:a16="http://schemas.microsoft.com/office/drawing/2014/main" xmlns="" id="{0BC30A0C-467D-9C40-9814-E0A9E8B4D1B9}"/>
                </a:ext>
              </a:extLst>
            </p:cNvPr>
            <p:cNvSpPr/>
            <p:nvPr/>
          </p:nvSpPr>
          <p:spPr>
            <a:xfrm>
              <a:off x="3042100" y="4503175"/>
              <a:ext cx="1050" cy="2875"/>
            </a:xfrm>
            <a:custGeom>
              <a:avLst/>
              <a:gdLst/>
              <a:ahLst/>
              <a:cxnLst/>
              <a:rect l="l" t="t" r="r" b="b"/>
              <a:pathLst>
                <a:path w="42" h="115" extrusionOk="0">
                  <a:moveTo>
                    <a:pt x="18" y="1"/>
                  </a:moveTo>
                  <a:cubicBezTo>
                    <a:pt x="12" y="1"/>
                    <a:pt x="6" y="11"/>
                    <a:pt x="1" y="41"/>
                  </a:cubicBezTo>
                  <a:cubicBezTo>
                    <a:pt x="5" y="94"/>
                    <a:pt x="13" y="115"/>
                    <a:pt x="17" y="115"/>
                  </a:cubicBezTo>
                  <a:cubicBezTo>
                    <a:pt x="25" y="115"/>
                    <a:pt x="29" y="111"/>
                    <a:pt x="37" y="98"/>
                  </a:cubicBezTo>
                  <a:cubicBezTo>
                    <a:pt x="42" y="74"/>
                    <a:pt x="42" y="53"/>
                    <a:pt x="37" y="28"/>
                  </a:cubicBezTo>
                  <a:cubicBezTo>
                    <a:pt x="31" y="13"/>
                    <a:pt x="25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276;p29">
              <a:extLst>
                <a:ext uri="{FF2B5EF4-FFF2-40B4-BE49-F238E27FC236}">
                  <a16:creationId xmlns:a16="http://schemas.microsoft.com/office/drawing/2014/main" xmlns="" id="{2AF05321-0D70-7145-B71D-6EF1CBDF863D}"/>
                </a:ext>
              </a:extLst>
            </p:cNvPr>
            <p:cNvSpPr/>
            <p:nvPr/>
          </p:nvSpPr>
          <p:spPr>
            <a:xfrm>
              <a:off x="3035025" y="4503325"/>
              <a:ext cx="850" cy="2775"/>
            </a:xfrm>
            <a:custGeom>
              <a:avLst/>
              <a:gdLst/>
              <a:ahLst/>
              <a:cxnLst/>
              <a:rect l="l" t="t" r="r" b="b"/>
              <a:pathLst>
                <a:path w="34" h="111" extrusionOk="0">
                  <a:moveTo>
                    <a:pt x="21" y="0"/>
                  </a:moveTo>
                  <a:cubicBezTo>
                    <a:pt x="13" y="0"/>
                    <a:pt x="7" y="9"/>
                    <a:pt x="0" y="47"/>
                  </a:cubicBezTo>
                  <a:cubicBezTo>
                    <a:pt x="9" y="89"/>
                    <a:pt x="15" y="110"/>
                    <a:pt x="21" y="110"/>
                  </a:cubicBezTo>
                  <a:cubicBezTo>
                    <a:pt x="24" y="110"/>
                    <a:pt x="27" y="105"/>
                    <a:pt x="29" y="96"/>
                  </a:cubicBezTo>
                  <a:cubicBezTo>
                    <a:pt x="33" y="76"/>
                    <a:pt x="33" y="59"/>
                    <a:pt x="33" y="39"/>
                  </a:cubicBezTo>
                  <a:cubicBezTo>
                    <a:pt x="33" y="27"/>
                    <a:pt x="33" y="14"/>
                    <a:pt x="29" y="2"/>
                  </a:cubicBezTo>
                  <a:cubicBezTo>
                    <a:pt x="26" y="1"/>
                    <a:pt x="24" y="0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277;p29">
              <a:extLst>
                <a:ext uri="{FF2B5EF4-FFF2-40B4-BE49-F238E27FC236}">
                  <a16:creationId xmlns:a16="http://schemas.microsoft.com/office/drawing/2014/main" xmlns="" id="{2C67224A-BA00-044A-AF49-DDFC800169EF}"/>
                </a:ext>
              </a:extLst>
            </p:cNvPr>
            <p:cNvSpPr/>
            <p:nvPr/>
          </p:nvSpPr>
          <p:spPr>
            <a:xfrm>
              <a:off x="3036450" y="4503300"/>
              <a:ext cx="5275" cy="3625"/>
            </a:xfrm>
            <a:custGeom>
              <a:avLst/>
              <a:gdLst/>
              <a:ahLst/>
              <a:cxnLst/>
              <a:rect l="l" t="t" r="r" b="b"/>
              <a:pathLst>
                <a:path w="211" h="145" extrusionOk="0">
                  <a:moveTo>
                    <a:pt x="190" y="1"/>
                  </a:moveTo>
                  <a:cubicBezTo>
                    <a:pt x="188" y="1"/>
                    <a:pt x="187" y="2"/>
                    <a:pt x="186" y="3"/>
                  </a:cubicBezTo>
                  <a:lnTo>
                    <a:pt x="103" y="7"/>
                  </a:lnTo>
                  <a:lnTo>
                    <a:pt x="17" y="7"/>
                  </a:lnTo>
                  <a:cubicBezTo>
                    <a:pt x="13" y="7"/>
                    <a:pt x="13" y="7"/>
                    <a:pt x="9" y="11"/>
                  </a:cubicBezTo>
                  <a:cubicBezTo>
                    <a:pt x="1" y="40"/>
                    <a:pt x="1" y="69"/>
                    <a:pt x="5" y="97"/>
                  </a:cubicBezTo>
                  <a:cubicBezTo>
                    <a:pt x="8" y="131"/>
                    <a:pt x="14" y="140"/>
                    <a:pt x="21" y="140"/>
                  </a:cubicBezTo>
                  <a:cubicBezTo>
                    <a:pt x="22" y="140"/>
                    <a:pt x="24" y="139"/>
                    <a:pt x="25" y="138"/>
                  </a:cubicBezTo>
                  <a:cubicBezTo>
                    <a:pt x="29" y="131"/>
                    <a:pt x="35" y="116"/>
                    <a:pt x="40" y="116"/>
                  </a:cubicBezTo>
                  <a:cubicBezTo>
                    <a:pt x="40" y="116"/>
                    <a:pt x="41" y="117"/>
                    <a:pt x="42" y="118"/>
                  </a:cubicBezTo>
                  <a:cubicBezTo>
                    <a:pt x="52" y="138"/>
                    <a:pt x="61" y="142"/>
                    <a:pt x="71" y="142"/>
                  </a:cubicBezTo>
                  <a:cubicBezTo>
                    <a:pt x="78" y="142"/>
                    <a:pt x="84" y="141"/>
                    <a:pt x="92" y="141"/>
                  </a:cubicBezTo>
                  <a:cubicBezTo>
                    <a:pt x="95" y="141"/>
                    <a:pt x="99" y="141"/>
                    <a:pt x="103" y="142"/>
                  </a:cubicBezTo>
                  <a:cubicBezTo>
                    <a:pt x="105" y="143"/>
                    <a:pt x="107" y="143"/>
                    <a:pt x="109" y="143"/>
                  </a:cubicBezTo>
                  <a:cubicBezTo>
                    <a:pt x="124" y="143"/>
                    <a:pt x="139" y="132"/>
                    <a:pt x="155" y="132"/>
                  </a:cubicBezTo>
                  <a:cubicBezTo>
                    <a:pt x="162" y="132"/>
                    <a:pt x="170" y="135"/>
                    <a:pt x="177" y="142"/>
                  </a:cubicBezTo>
                  <a:cubicBezTo>
                    <a:pt x="179" y="144"/>
                    <a:pt x="181" y="144"/>
                    <a:pt x="183" y="144"/>
                  </a:cubicBezTo>
                  <a:cubicBezTo>
                    <a:pt x="193" y="144"/>
                    <a:pt x="203" y="121"/>
                    <a:pt x="210" y="40"/>
                  </a:cubicBezTo>
                  <a:cubicBezTo>
                    <a:pt x="203" y="16"/>
                    <a:pt x="197" y="1"/>
                    <a:pt x="19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278;p29">
              <a:extLst>
                <a:ext uri="{FF2B5EF4-FFF2-40B4-BE49-F238E27FC236}">
                  <a16:creationId xmlns:a16="http://schemas.microsoft.com/office/drawing/2014/main" xmlns="" id="{995B3004-CE8A-9B40-BFA5-2EB3C0D9A026}"/>
                </a:ext>
              </a:extLst>
            </p:cNvPr>
            <p:cNvSpPr/>
            <p:nvPr/>
          </p:nvSpPr>
          <p:spPr>
            <a:xfrm>
              <a:off x="3044875" y="4503675"/>
              <a:ext cx="1150" cy="3000"/>
            </a:xfrm>
            <a:custGeom>
              <a:avLst/>
              <a:gdLst/>
              <a:ahLst/>
              <a:cxnLst/>
              <a:rect l="l" t="t" r="r" b="b"/>
              <a:pathLst>
                <a:path w="46" h="120" extrusionOk="0">
                  <a:moveTo>
                    <a:pt x="19" y="0"/>
                  </a:moveTo>
                  <a:cubicBezTo>
                    <a:pt x="12" y="0"/>
                    <a:pt x="7" y="20"/>
                    <a:pt x="0" y="58"/>
                  </a:cubicBezTo>
                  <a:cubicBezTo>
                    <a:pt x="4" y="119"/>
                    <a:pt x="17" y="115"/>
                    <a:pt x="25" y="119"/>
                  </a:cubicBezTo>
                  <a:cubicBezTo>
                    <a:pt x="26" y="120"/>
                    <a:pt x="28" y="120"/>
                    <a:pt x="29" y="120"/>
                  </a:cubicBezTo>
                  <a:cubicBezTo>
                    <a:pt x="38" y="120"/>
                    <a:pt x="42" y="105"/>
                    <a:pt x="45" y="54"/>
                  </a:cubicBezTo>
                  <a:cubicBezTo>
                    <a:pt x="33" y="18"/>
                    <a:pt x="25" y="0"/>
                    <a:pt x="1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279;p29">
              <a:extLst>
                <a:ext uri="{FF2B5EF4-FFF2-40B4-BE49-F238E27FC236}">
                  <a16:creationId xmlns:a16="http://schemas.microsoft.com/office/drawing/2014/main" xmlns="" id="{70D4383B-7038-2747-B96D-DFEABF414AB9}"/>
                </a:ext>
              </a:extLst>
            </p:cNvPr>
            <p:cNvSpPr/>
            <p:nvPr/>
          </p:nvSpPr>
          <p:spPr>
            <a:xfrm>
              <a:off x="3030000" y="4503750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26" y="1"/>
                  </a:moveTo>
                  <a:cubicBezTo>
                    <a:pt x="26" y="1"/>
                    <a:pt x="25" y="1"/>
                    <a:pt x="25" y="1"/>
                  </a:cubicBezTo>
                  <a:cubicBezTo>
                    <a:pt x="17" y="5"/>
                    <a:pt x="9" y="14"/>
                    <a:pt x="0" y="26"/>
                  </a:cubicBezTo>
                  <a:cubicBezTo>
                    <a:pt x="6" y="93"/>
                    <a:pt x="10" y="122"/>
                    <a:pt x="17" y="122"/>
                  </a:cubicBezTo>
                  <a:cubicBezTo>
                    <a:pt x="19" y="122"/>
                    <a:pt x="22" y="118"/>
                    <a:pt x="25" y="112"/>
                  </a:cubicBezTo>
                  <a:cubicBezTo>
                    <a:pt x="29" y="92"/>
                    <a:pt x="33" y="71"/>
                    <a:pt x="33" y="51"/>
                  </a:cubicBezTo>
                  <a:cubicBezTo>
                    <a:pt x="33" y="21"/>
                    <a:pt x="30" y="1"/>
                    <a:pt x="2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280;p29">
              <a:extLst>
                <a:ext uri="{FF2B5EF4-FFF2-40B4-BE49-F238E27FC236}">
                  <a16:creationId xmlns:a16="http://schemas.microsoft.com/office/drawing/2014/main" xmlns="" id="{B5A1D5DE-AA90-C247-BAE1-927EA6EC60C8}"/>
                </a:ext>
              </a:extLst>
            </p:cNvPr>
            <p:cNvSpPr/>
            <p:nvPr/>
          </p:nvSpPr>
          <p:spPr>
            <a:xfrm>
              <a:off x="3043525" y="45035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6" y="0"/>
                  </a:moveTo>
                  <a:cubicBezTo>
                    <a:pt x="10" y="0"/>
                    <a:pt x="6" y="11"/>
                    <a:pt x="1" y="39"/>
                  </a:cubicBezTo>
                  <a:cubicBezTo>
                    <a:pt x="9" y="117"/>
                    <a:pt x="5" y="121"/>
                    <a:pt x="13" y="121"/>
                  </a:cubicBezTo>
                  <a:cubicBezTo>
                    <a:pt x="17" y="117"/>
                    <a:pt x="26" y="109"/>
                    <a:pt x="30" y="92"/>
                  </a:cubicBezTo>
                  <a:cubicBezTo>
                    <a:pt x="34" y="68"/>
                    <a:pt x="34" y="39"/>
                    <a:pt x="30" y="14"/>
                  </a:cubicBezTo>
                  <a:cubicBezTo>
                    <a:pt x="24" y="6"/>
                    <a:pt x="20" y="0"/>
                    <a:pt x="1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281;p29">
              <a:extLst>
                <a:ext uri="{FF2B5EF4-FFF2-40B4-BE49-F238E27FC236}">
                  <a16:creationId xmlns:a16="http://schemas.microsoft.com/office/drawing/2014/main" xmlns="" id="{0AAA6F79-753D-4541-94F0-1F74AED959E6}"/>
                </a:ext>
              </a:extLst>
            </p:cNvPr>
            <p:cNvSpPr/>
            <p:nvPr/>
          </p:nvSpPr>
          <p:spPr>
            <a:xfrm>
              <a:off x="3033475" y="4503650"/>
              <a:ext cx="850" cy="3025"/>
            </a:xfrm>
            <a:custGeom>
              <a:avLst/>
              <a:gdLst/>
              <a:ahLst/>
              <a:cxnLst/>
              <a:rect l="l" t="t" r="r" b="b"/>
              <a:pathLst>
                <a:path w="34" h="121" extrusionOk="0">
                  <a:moveTo>
                    <a:pt x="17" y="0"/>
                  </a:moveTo>
                  <a:cubicBezTo>
                    <a:pt x="15" y="0"/>
                    <a:pt x="14" y="2"/>
                    <a:pt x="13" y="5"/>
                  </a:cubicBezTo>
                  <a:cubicBezTo>
                    <a:pt x="9" y="22"/>
                    <a:pt x="5" y="38"/>
                    <a:pt x="5" y="55"/>
                  </a:cubicBezTo>
                  <a:cubicBezTo>
                    <a:pt x="1" y="75"/>
                    <a:pt x="5" y="100"/>
                    <a:pt x="13" y="120"/>
                  </a:cubicBezTo>
                  <a:cubicBezTo>
                    <a:pt x="14" y="121"/>
                    <a:pt x="15" y="121"/>
                    <a:pt x="16" y="121"/>
                  </a:cubicBezTo>
                  <a:cubicBezTo>
                    <a:pt x="26" y="121"/>
                    <a:pt x="30" y="96"/>
                    <a:pt x="34" y="42"/>
                  </a:cubicBezTo>
                  <a:cubicBezTo>
                    <a:pt x="25" y="1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282;p29">
              <a:extLst>
                <a:ext uri="{FF2B5EF4-FFF2-40B4-BE49-F238E27FC236}">
                  <a16:creationId xmlns:a16="http://schemas.microsoft.com/office/drawing/2014/main" xmlns="" id="{61B2246C-D1B7-144B-B7C4-1C463CF2DA8E}"/>
                </a:ext>
              </a:extLst>
            </p:cNvPr>
            <p:cNvSpPr/>
            <p:nvPr/>
          </p:nvSpPr>
          <p:spPr>
            <a:xfrm>
              <a:off x="3031225" y="4503675"/>
              <a:ext cx="750" cy="3150"/>
            </a:xfrm>
            <a:custGeom>
              <a:avLst/>
              <a:gdLst/>
              <a:ahLst/>
              <a:cxnLst/>
              <a:rect l="l" t="t" r="r" b="b"/>
              <a:pathLst>
                <a:path w="30" h="126" extrusionOk="0">
                  <a:moveTo>
                    <a:pt x="13" y="0"/>
                  </a:moveTo>
                  <a:cubicBezTo>
                    <a:pt x="9" y="0"/>
                    <a:pt x="5" y="17"/>
                    <a:pt x="5" y="33"/>
                  </a:cubicBezTo>
                  <a:cubicBezTo>
                    <a:pt x="1" y="54"/>
                    <a:pt x="5" y="78"/>
                    <a:pt x="5" y="99"/>
                  </a:cubicBezTo>
                  <a:cubicBezTo>
                    <a:pt x="8" y="119"/>
                    <a:pt x="12" y="126"/>
                    <a:pt x="16" y="126"/>
                  </a:cubicBezTo>
                  <a:cubicBezTo>
                    <a:pt x="20" y="126"/>
                    <a:pt x="25" y="114"/>
                    <a:pt x="29" y="103"/>
                  </a:cubicBezTo>
                  <a:cubicBezTo>
                    <a:pt x="25" y="25"/>
                    <a:pt x="17" y="0"/>
                    <a:pt x="1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283;p29">
              <a:extLst>
                <a:ext uri="{FF2B5EF4-FFF2-40B4-BE49-F238E27FC236}">
                  <a16:creationId xmlns:a16="http://schemas.microsoft.com/office/drawing/2014/main" xmlns="" id="{CACA5CC2-82F0-A14F-8E53-0E802BCD82FC}"/>
                </a:ext>
              </a:extLst>
            </p:cNvPr>
            <p:cNvSpPr/>
            <p:nvPr/>
          </p:nvSpPr>
          <p:spPr>
            <a:xfrm>
              <a:off x="3046725" y="4504300"/>
              <a:ext cx="850" cy="2375"/>
            </a:xfrm>
            <a:custGeom>
              <a:avLst/>
              <a:gdLst/>
              <a:ahLst/>
              <a:cxnLst/>
              <a:rect l="l" t="t" r="r" b="b"/>
              <a:pathLst>
                <a:path w="34" h="95" extrusionOk="0">
                  <a:moveTo>
                    <a:pt x="17" y="1"/>
                  </a:moveTo>
                  <a:cubicBezTo>
                    <a:pt x="14" y="1"/>
                    <a:pt x="11" y="3"/>
                    <a:pt x="8" y="4"/>
                  </a:cubicBezTo>
                  <a:cubicBezTo>
                    <a:pt x="4" y="16"/>
                    <a:pt x="0" y="29"/>
                    <a:pt x="4" y="41"/>
                  </a:cubicBezTo>
                  <a:cubicBezTo>
                    <a:pt x="0" y="57"/>
                    <a:pt x="4" y="70"/>
                    <a:pt x="8" y="86"/>
                  </a:cubicBezTo>
                  <a:cubicBezTo>
                    <a:pt x="11" y="91"/>
                    <a:pt x="14" y="94"/>
                    <a:pt x="17" y="94"/>
                  </a:cubicBezTo>
                  <a:cubicBezTo>
                    <a:pt x="24" y="94"/>
                    <a:pt x="30" y="80"/>
                    <a:pt x="33" y="41"/>
                  </a:cubicBezTo>
                  <a:cubicBezTo>
                    <a:pt x="28" y="8"/>
                    <a:pt x="22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284;p29">
              <a:extLst>
                <a:ext uri="{FF2B5EF4-FFF2-40B4-BE49-F238E27FC236}">
                  <a16:creationId xmlns:a16="http://schemas.microsoft.com/office/drawing/2014/main" xmlns="" id="{69E4B1A2-E28F-6C4C-9826-A88411D9503E}"/>
                </a:ext>
              </a:extLst>
            </p:cNvPr>
            <p:cNvSpPr/>
            <p:nvPr/>
          </p:nvSpPr>
          <p:spPr>
            <a:xfrm>
              <a:off x="3032675" y="4503875"/>
              <a:ext cx="525" cy="2700"/>
            </a:xfrm>
            <a:custGeom>
              <a:avLst/>
              <a:gdLst/>
              <a:ahLst/>
              <a:cxnLst/>
              <a:rect l="l" t="t" r="r" b="b"/>
              <a:pathLst>
                <a:path w="21" h="108" extrusionOk="0">
                  <a:moveTo>
                    <a:pt x="8" y="0"/>
                  </a:moveTo>
                  <a:cubicBezTo>
                    <a:pt x="0" y="0"/>
                    <a:pt x="0" y="25"/>
                    <a:pt x="0" y="46"/>
                  </a:cubicBezTo>
                  <a:cubicBezTo>
                    <a:pt x="0" y="87"/>
                    <a:pt x="0" y="107"/>
                    <a:pt x="8" y="107"/>
                  </a:cubicBezTo>
                  <a:cubicBezTo>
                    <a:pt x="12" y="107"/>
                    <a:pt x="21" y="78"/>
                    <a:pt x="21" y="50"/>
                  </a:cubicBezTo>
                  <a:cubicBezTo>
                    <a:pt x="21" y="25"/>
                    <a:pt x="12" y="0"/>
                    <a:pt x="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285;p29">
              <a:extLst>
                <a:ext uri="{FF2B5EF4-FFF2-40B4-BE49-F238E27FC236}">
                  <a16:creationId xmlns:a16="http://schemas.microsoft.com/office/drawing/2014/main" xmlns="" id="{00147AC0-1D26-DF41-A79C-33C05ADD77C8}"/>
                </a:ext>
              </a:extLst>
            </p:cNvPr>
            <p:cNvSpPr/>
            <p:nvPr/>
          </p:nvSpPr>
          <p:spPr>
            <a:xfrm>
              <a:off x="3045475" y="4543150"/>
              <a:ext cx="3825" cy="3450"/>
            </a:xfrm>
            <a:custGeom>
              <a:avLst/>
              <a:gdLst/>
              <a:ahLst/>
              <a:cxnLst/>
              <a:rect l="l" t="t" r="r" b="b"/>
              <a:pathLst>
                <a:path w="153" h="138" extrusionOk="0">
                  <a:moveTo>
                    <a:pt x="106" y="0"/>
                  </a:moveTo>
                  <a:cubicBezTo>
                    <a:pt x="104" y="0"/>
                    <a:pt x="102" y="1"/>
                    <a:pt x="99" y="1"/>
                  </a:cubicBezTo>
                  <a:cubicBezTo>
                    <a:pt x="83" y="5"/>
                    <a:pt x="67" y="9"/>
                    <a:pt x="50" y="9"/>
                  </a:cubicBezTo>
                  <a:cubicBezTo>
                    <a:pt x="38" y="9"/>
                    <a:pt x="26" y="13"/>
                    <a:pt x="17" y="22"/>
                  </a:cubicBezTo>
                  <a:cubicBezTo>
                    <a:pt x="9" y="26"/>
                    <a:pt x="1" y="50"/>
                    <a:pt x="5" y="116"/>
                  </a:cubicBezTo>
                  <a:cubicBezTo>
                    <a:pt x="13" y="120"/>
                    <a:pt x="21" y="132"/>
                    <a:pt x="30" y="132"/>
                  </a:cubicBezTo>
                  <a:cubicBezTo>
                    <a:pt x="49" y="132"/>
                    <a:pt x="68" y="116"/>
                    <a:pt x="87" y="116"/>
                  </a:cubicBezTo>
                  <a:cubicBezTo>
                    <a:pt x="97" y="116"/>
                    <a:pt x="106" y="120"/>
                    <a:pt x="116" y="132"/>
                  </a:cubicBezTo>
                  <a:cubicBezTo>
                    <a:pt x="118" y="136"/>
                    <a:pt x="121" y="138"/>
                    <a:pt x="124" y="138"/>
                  </a:cubicBezTo>
                  <a:cubicBezTo>
                    <a:pt x="133" y="138"/>
                    <a:pt x="143" y="113"/>
                    <a:pt x="153" y="58"/>
                  </a:cubicBezTo>
                  <a:cubicBezTo>
                    <a:pt x="138" y="15"/>
                    <a:pt x="124" y="0"/>
                    <a:pt x="106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286;p29">
              <a:extLst>
                <a:ext uri="{FF2B5EF4-FFF2-40B4-BE49-F238E27FC236}">
                  <a16:creationId xmlns:a16="http://schemas.microsoft.com/office/drawing/2014/main" xmlns="" id="{3D659112-8462-A34D-A0BE-7D03B1C45020}"/>
                </a:ext>
              </a:extLst>
            </p:cNvPr>
            <p:cNvSpPr/>
            <p:nvPr/>
          </p:nvSpPr>
          <p:spPr>
            <a:xfrm>
              <a:off x="3050100" y="4544000"/>
              <a:ext cx="1875" cy="2800"/>
            </a:xfrm>
            <a:custGeom>
              <a:avLst/>
              <a:gdLst/>
              <a:ahLst/>
              <a:cxnLst/>
              <a:rect l="l" t="t" r="r" b="b"/>
              <a:pathLst>
                <a:path w="75" h="112" extrusionOk="0">
                  <a:moveTo>
                    <a:pt x="23" y="1"/>
                  </a:moveTo>
                  <a:cubicBezTo>
                    <a:pt x="16" y="1"/>
                    <a:pt x="9" y="8"/>
                    <a:pt x="1" y="33"/>
                  </a:cubicBezTo>
                  <a:cubicBezTo>
                    <a:pt x="1" y="53"/>
                    <a:pt x="5" y="74"/>
                    <a:pt x="9" y="90"/>
                  </a:cubicBezTo>
                  <a:cubicBezTo>
                    <a:pt x="19" y="102"/>
                    <a:pt x="29" y="111"/>
                    <a:pt x="39" y="111"/>
                  </a:cubicBezTo>
                  <a:cubicBezTo>
                    <a:pt x="50" y="111"/>
                    <a:pt x="62" y="101"/>
                    <a:pt x="74" y="74"/>
                  </a:cubicBezTo>
                  <a:cubicBezTo>
                    <a:pt x="66" y="12"/>
                    <a:pt x="58" y="16"/>
                    <a:pt x="42" y="12"/>
                  </a:cubicBezTo>
                  <a:cubicBezTo>
                    <a:pt x="35" y="8"/>
                    <a:pt x="29" y="1"/>
                    <a:pt x="2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287;p29">
              <a:extLst>
                <a:ext uri="{FF2B5EF4-FFF2-40B4-BE49-F238E27FC236}">
                  <a16:creationId xmlns:a16="http://schemas.microsoft.com/office/drawing/2014/main" xmlns="" id="{8689BEC5-6FD7-9D45-BE71-151964EDACDB}"/>
                </a:ext>
              </a:extLst>
            </p:cNvPr>
            <p:cNvSpPr/>
            <p:nvPr/>
          </p:nvSpPr>
          <p:spPr>
            <a:xfrm>
              <a:off x="3052875" y="4543850"/>
              <a:ext cx="1550" cy="2925"/>
            </a:xfrm>
            <a:custGeom>
              <a:avLst/>
              <a:gdLst/>
              <a:ahLst/>
              <a:cxnLst/>
              <a:rect l="l" t="t" r="r" b="b"/>
              <a:pathLst>
                <a:path w="62" h="117" extrusionOk="0">
                  <a:moveTo>
                    <a:pt x="31" y="1"/>
                  </a:moveTo>
                  <a:cubicBezTo>
                    <a:pt x="26" y="1"/>
                    <a:pt x="22" y="2"/>
                    <a:pt x="19" y="2"/>
                  </a:cubicBezTo>
                  <a:cubicBezTo>
                    <a:pt x="18" y="2"/>
                    <a:pt x="18" y="2"/>
                    <a:pt x="17" y="2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8" y="1"/>
                    <a:pt x="4" y="16"/>
                    <a:pt x="0" y="63"/>
                  </a:cubicBezTo>
                  <a:cubicBezTo>
                    <a:pt x="13" y="117"/>
                    <a:pt x="33" y="117"/>
                    <a:pt x="41" y="117"/>
                  </a:cubicBezTo>
                  <a:cubicBezTo>
                    <a:pt x="50" y="117"/>
                    <a:pt x="58" y="108"/>
                    <a:pt x="62" y="55"/>
                  </a:cubicBezTo>
                  <a:cubicBezTo>
                    <a:pt x="54" y="8"/>
                    <a:pt x="41" y="1"/>
                    <a:pt x="3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288;p29">
              <a:extLst>
                <a:ext uri="{FF2B5EF4-FFF2-40B4-BE49-F238E27FC236}">
                  <a16:creationId xmlns:a16="http://schemas.microsoft.com/office/drawing/2014/main" xmlns="" id="{647E5DCA-05C1-114C-B94A-69E28EE96086}"/>
                </a:ext>
              </a:extLst>
            </p:cNvPr>
            <p:cNvSpPr/>
            <p:nvPr/>
          </p:nvSpPr>
          <p:spPr>
            <a:xfrm>
              <a:off x="3035525" y="4543450"/>
              <a:ext cx="1175" cy="3650"/>
            </a:xfrm>
            <a:custGeom>
              <a:avLst/>
              <a:gdLst/>
              <a:ahLst/>
              <a:cxnLst/>
              <a:rect l="l" t="t" r="r" b="b"/>
              <a:pathLst>
                <a:path w="47" h="146" extrusionOk="0">
                  <a:moveTo>
                    <a:pt x="18" y="1"/>
                  </a:moveTo>
                  <a:cubicBezTo>
                    <a:pt x="16" y="1"/>
                    <a:pt x="14" y="1"/>
                    <a:pt x="13" y="1"/>
                  </a:cubicBezTo>
                  <a:cubicBezTo>
                    <a:pt x="9" y="5"/>
                    <a:pt x="1" y="14"/>
                    <a:pt x="1" y="51"/>
                  </a:cubicBezTo>
                  <a:cubicBezTo>
                    <a:pt x="5" y="71"/>
                    <a:pt x="5" y="96"/>
                    <a:pt x="9" y="120"/>
                  </a:cubicBezTo>
                  <a:cubicBezTo>
                    <a:pt x="15" y="137"/>
                    <a:pt x="20" y="145"/>
                    <a:pt x="24" y="145"/>
                  </a:cubicBezTo>
                  <a:cubicBezTo>
                    <a:pt x="33" y="145"/>
                    <a:pt x="41" y="113"/>
                    <a:pt x="46" y="51"/>
                  </a:cubicBezTo>
                  <a:cubicBezTo>
                    <a:pt x="40" y="6"/>
                    <a:pt x="26" y="1"/>
                    <a:pt x="18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289;p29">
              <a:extLst>
                <a:ext uri="{FF2B5EF4-FFF2-40B4-BE49-F238E27FC236}">
                  <a16:creationId xmlns:a16="http://schemas.microsoft.com/office/drawing/2014/main" xmlns="" id="{E27636C1-D330-C948-A6B8-5C9CD6F05A2E}"/>
                </a:ext>
              </a:extLst>
            </p:cNvPr>
            <p:cNvSpPr/>
            <p:nvPr/>
          </p:nvSpPr>
          <p:spPr>
            <a:xfrm>
              <a:off x="3037375" y="4543575"/>
              <a:ext cx="950" cy="2825"/>
            </a:xfrm>
            <a:custGeom>
              <a:avLst/>
              <a:gdLst/>
              <a:ahLst/>
              <a:cxnLst/>
              <a:rect l="l" t="t" r="r" b="b"/>
              <a:pathLst>
                <a:path w="38" h="113" extrusionOk="0">
                  <a:moveTo>
                    <a:pt x="21" y="0"/>
                  </a:moveTo>
                  <a:cubicBezTo>
                    <a:pt x="17" y="0"/>
                    <a:pt x="17" y="0"/>
                    <a:pt x="13" y="5"/>
                  </a:cubicBezTo>
                  <a:cubicBezTo>
                    <a:pt x="5" y="21"/>
                    <a:pt x="1" y="41"/>
                    <a:pt x="5" y="58"/>
                  </a:cubicBezTo>
                  <a:cubicBezTo>
                    <a:pt x="5" y="78"/>
                    <a:pt x="9" y="95"/>
                    <a:pt x="13" y="111"/>
                  </a:cubicBezTo>
                  <a:cubicBezTo>
                    <a:pt x="14" y="112"/>
                    <a:pt x="15" y="112"/>
                    <a:pt x="16" y="112"/>
                  </a:cubicBezTo>
                  <a:cubicBezTo>
                    <a:pt x="22" y="112"/>
                    <a:pt x="27" y="101"/>
                    <a:pt x="34" y="91"/>
                  </a:cubicBezTo>
                  <a:cubicBezTo>
                    <a:pt x="38" y="66"/>
                    <a:pt x="38" y="37"/>
                    <a:pt x="34" y="13"/>
                  </a:cubicBezTo>
                  <a:cubicBezTo>
                    <a:pt x="30" y="9"/>
                    <a:pt x="25" y="5"/>
                    <a:pt x="2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290;p29">
              <a:extLst>
                <a:ext uri="{FF2B5EF4-FFF2-40B4-BE49-F238E27FC236}">
                  <a16:creationId xmlns:a16="http://schemas.microsoft.com/office/drawing/2014/main" xmlns="" id="{1DD40D52-90CC-DB48-A616-C873A4884DD6}"/>
                </a:ext>
              </a:extLst>
            </p:cNvPr>
            <p:cNvSpPr/>
            <p:nvPr/>
          </p:nvSpPr>
          <p:spPr>
            <a:xfrm>
              <a:off x="3044350" y="4543850"/>
              <a:ext cx="850" cy="2525"/>
            </a:xfrm>
            <a:custGeom>
              <a:avLst/>
              <a:gdLst/>
              <a:ahLst/>
              <a:cxnLst/>
              <a:rect l="l" t="t" r="r" b="b"/>
              <a:pathLst>
                <a:path w="34" h="101" extrusionOk="0">
                  <a:moveTo>
                    <a:pt x="17" y="1"/>
                  </a:moveTo>
                  <a:cubicBezTo>
                    <a:pt x="13" y="1"/>
                    <a:pt x="9" y="12"/>
                    <a:pt x="1" y="35"/>
                  </a:cubicBezTo>
                  <a:cubicBezTo>
                    <a:pt x="4" y="97"/>
                    <a:pt x="11" y="100"/>
                    <a:pt x="19" y="100"/>
                  </a:cubicBezTo>
                  <a:cubicBezTo>
                    <a:pt x="20" y="100"/>
                    <a:pt x="20" y="100"/>
                    <a:pt x="21" y="100"/>
                  </a:cubicBezTo>
                  <a:cubicBezTo>
                    <a:pt x="30" y="96"/>
                    <a:pt x="34" y="72"/>
                    <a:pt x="34" y="35"/>
                  </a:cubicBezTo>
                  <a:cubicBezTo>
                    <a:pt x="25" y="12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291;p29">
              <a:extLst>
                <a:ext uri="{FF2B5EF4-FFF2-40B4-BE49-F238E27FC236}">
                  <a16:creationId xmlns:a16="http://schemas.microsoft.com/office/drawing/2014/main" xmlns="" id="{91DE1AD6-B647-1B4C-8347-83DB2AEF390E}"/>
                </a:ext>
              </a:extLst>
            </p:cNvPr>
            <p:cNvSpPr/>
            <p:nvPr/>
          </p:nvSpPr>
          <p:spPr>
            <a:xfrm>
              <a:off x="3040975" y="4543675"/>
              <a:ext cx="650" cy="2600"/>
            </a:xfrm>
            <a:custGeom>
              <a:avLst/>
              <a:gdLst/>
              <a:ahLst/>
              <a:cxnLst/>
              <a:rect l="l" t="t" r="r" b="b"/>
              <a:pathLst>
                <a:path w="26" h="104" extrusionOk="0">
                  <a:moveTo>
                    <a:pt x="17" y="1"/>
                  </a:moveTo>
                  <a:cubicBezTo>
                    <a:pt x="13" y="1"/>
                    <a:pt x="5" y="13"/>
                    <a:pt x="0" y="21"/>
                  </a:cubicBezTo>
                  <a:cubicBezTo>
                    <a:pt x="4" y="81"/>
                    <a:pt x="8" y="104"/>
                    <a:pt x="15" y="104"/>
                  </a:cubicBezTo>
                  <a:cubicBezTo>
                    <a:pt x="16" y="104"/>
                    <a:pt x="16" y="103"/>
                    <a:pt x="17" y="103"/>
                  </a:cubicBezTo>
                  <a:cubicBezTo>
                    <a:pt x="21" y="95"/>
                    <a:pt x="25" y="79"/>
                    <a:pt x="25" y="46"/>
                  </a:cubicBezTo>
                  <a:cubicBezTo>
                    <a:pt x="25" y="29"/>
                    <a:pt x="21" y="13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292;p29">
              <a:extLst>
                <a:ext uri="{FF2B5EF4-FFF2-40B4-BE49-F238E27FC236}">
                  <a16:creationId xmlns:a16="http://schemas.microsoft.com/office/drawing/2014/main" xmlns="" id="{E6C89358-834C-F848-B4A0-BE93FFFF1BF6}"/>
                </a:ext>
              </a:extLst>
            </p:cNvPr>
            <p:cNvSpPr/>
            <p:nvPr/>
          </p:nvSpPr>
          <p:spPr>
            <a:xfrm>
              <a:off x="3042625" y="4543750"/>
              <a:ext cx="525" cy="2425"/>
            </a:xfrm>
            <a:custGeom>
              <a:avLst/>
              <a:gdLst/>
              <a:ahLst/>
              <a:cxnLst/>
              <a:rect l="l" t="t" r="r" b="b"/>
              <a:pathLst>
                <a:path w="21" h="97" extrusionOk="0">
                  <a:moveTo>
                    <a:pt x="10" y="1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0" y="10"/>
                    <a:pt x="0" y="22"/>
                    <a:pt x="0" y="34"/>
                  </a:cubicBezTo>
                  <a:cubicBezTo>
                    <a:pt x="0" y="51"/>
                    <a:pt x="0" y="71"/>
                    <a:pt x="4" y="92"/>
                  </a:cubicBezTo>
                  <a:cubicBezTo>
                    <a:pt x="6" y="95"/>
                    <a:pt x="9" y="97"/>
                    <a:pt x="11" y="97"/>
                  </a:cubicBezTo>
                  <a:cubicBezTo>
                    <a:pt x="16" y="97"/>
                    <a:pt x="21" y="83"/>
                    <a:pt x="21" y="47"/>
                  </a:cubicBezTo>
                  <a:cubicBezTo>
                    <a:pt x="17" y="12"/>
                    <a:pt x="14" y="1"/>
                    <a:pt x="10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293;p29">
              <a:extLst>
                <a:ext uri="{FF2B5EF4-FFF2-40B4-BE49-F238E27FC236}">
                  <a16:creationId xmlns:a16="http://schemas.microsoft.com/office/drawing/2014/main" xmlns="" id="{70BC5855-D5E1-5547-94D6-F3328342CB86}"/>
                </a:ext>
              </a:extLst>
            </p:cNvPr>
            <p:cNvSpPr/>
            <p:nvPr/>
          </p:nvSpPr>
          <p:spPr>
            <a:xfrm>
              <a:off x="3039225" y="4543975"/>
              <a:ext cx="650" cy="2700"/>
            </a:xfrm>
            <a:custGeom>
              <a:avLst/>
              <a:gdLst/>
              <a:ahLst/>
              <a:cxnLst/>
              <a:rect l="l" t="t" r="r" b="b"/>
              <a:pathLst>
                <a:path w="26" h="108" extrusionOk="0">
                  <a:moveTo>
                    <a:pt x="13" y="1"/>
                  </a:moveTo>
                  <a:cubicBezTo>
                    <a:pt x="1" y="1"/>
                    <a:pt x="1" y="34"/>
                    <a:pt x="9" y="108"/>
                  </a:cubicBezTo>
                  <a:cubicBezTo>
                    <a:pt x="13" y="103"/>
                    <a:pt x="13" y="99"/>
                    <a:pt x="17" y="95"/>
                  </a:cubicBezTo>
                  <a:cubicBezTo>
                    <a:pt x="21" y="91"/>
                    <a:pt x="21" y="83"/>
                    <a:pt x="21" y="75"/>
                  </a:cubicBezTo>
                  <a:cubicBezTo>
                    <a:pt x="25" y="58"/>
                    <a:pt x="25" y="42"/>
                    <a:pt x="21" y="25"/>
                  </a:cubicBezTo>
                  <a:cubicBezTo>
                    <a:pt x="21" y="13"/>
                    <a:pt x="17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294;p29">
              <a:extLst>
                <a:ext uri="{FF2B5EF4-FFF2-40B4-BE49-F238E27FC236}">
                  <a16:creationId xmlns:a16="http://schemas.microsoft.com/office/drawing/2014/main" xmlns="" id="{7209BAEB-B58D-2247-A788-F4C4B7FC3680}"/>
                </a:ext>
              </a:extLst>
            </p:cNvPr>
            <p:cNvSpPr/>
            <p:nvPr/>
          </p:nvSpPr>
          <p:spPr>
            <a:xfrm>
              <a:off x="3046400" y="4530775"/>
              <a:ext cx="1275" cy="2775"/>
            </a:xfrm>
            <a:custGeom>
              <a:avLst/>
              <a:gdLst/>
              <a:ahLst/>
              <a:cxnLst/>
              <a:rect l="l" t="t" r="r" b="b"/>
              <a:pathLst>
                <a:path w="51" h="111" extrusionOk="0">
                  <a:moveTo>
                    <a:pt x="24" y="1"/>
                  </a:moveTo>
                  <a:cubicBezTo>
                    <a:pt x="18" y="1"/>
                    <a:pt x="12" y="8"/>
                    <a:pt x="5" y="20"/>
                  </a:cubicBezTo>
                  <a:cubicBezTo>
                    <a:pt x="1" y="45"/>
                    <a:pt x="5" y="73"/>
                    <a:pt x="9" y="98"/>
                  </a:cubicBezTo>
                  <a:cubicBezTo>
                    <a:pt x="14" y="106"/>
                    <a:pt x="19" y="111"/>
                    <a:pt x="24" y="111"/>
                  </a:cubicBezTo>
                  <a:cubicBezTo>
                    <a:pt x="34" y="111"/>
                    <a:pt x="42" y="92"/>
                    <a:pt x="50" y="45"/>
                  </a:cubicBezTo>
                  <a:cubicBezTo>
                    <a:pt x="41" y="14"/>
                    <a:pt x="33" y="1"/>
                    <a:pt x="2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295;p29">
              <a:extLst>
                <a:ext uri="{FF2B5EF4-FFF2-40B4-BE49-F238E27FC236}">
                  <a16:creationId xmlns:a16="http://schemas.microsoft.com/office/drawing/2014/main" xmlns="" id="{2BEB7783-9E28-414D-BBF8-68A673AC0170}"/>
                </a:ext>
              </a:extLst>
            </p:cNvPr>
            <p:cNvSpPr/>
            <p:nvPr/>
          </p:nvSpPr>
          <p:spPr>
            <a:xfrm>
              <a:off x="3044575" y="4530875"/>
              <a:ext cx="825" cy="2450"/>
            </a:xfrm>
            <a:custGeom>
              <a:avLst/>
              <a:gdLst/>
              <a:ahLst/>
              <a:cxnLst/>
              <a:rect l="l" t="t" r="r" b="b"/>
              <a:pathLst>
                <a:path w="33" h="98" extrusionOk="0">
                  <a:moveTo>
                    <a:pt x="17" y="1"/>
                  </a:moveTo>
                  <a:cubicBezTo>
                    <a:pt x="13" y="1"/>
                    <a:pt x="9" y="15"/>
                    <a:pt x="0" y="45"/>
                  </a:cubicBezTo>
                  <a:cubicBezTo>
                    <a:pt x="3" y="89"/>
                    <a:pt x="9" y="98"/>
                    <a:pt x="16" y="98"/>
                  </a:cubicBezTo>
                  <a:cubicBezTo>
                    <a:pt x="19" y="98"/>
                    <a:pt x="22" y="95"/>
                    <a:pt x="25" y="94"/>
                  </a:cubicBezTo>
                  <a:cubicBezTo>
                    <a:pt x="29" y="94"/>
                    <a:pt x="33" y="78"/>
                    <a:pt x="33" y="37"/>
                  </a:cubicBezTo>
                  <a:cubicBezTo>
                    <a:pt x="25" y="13"/>
                    <a:pt x="21" y="1"/>
                    <a:pt x="1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296;p29">
              <a:extLst>
                <a:ext uri="{FF2B5EF4-FFF2-40B4-BE49-F238E27FC236}">
                  <a16:creationId xmlns:a16="http://schemas.microsoft.com/office/drawing/2014/main" xmlns="" id="{49B6A67D-8BA0-E04C-BCB7-BDAEA60B066B}"/>
                </a:ext>
              </a:extLst>
            </p:cNvPr>
            <p:cNvSpPr/>
            <p:nvPr/>
          </p:nvSpPr>
          <p:spPr>
            <a:xfrm>
              <a:off x="3036975" y="4531000"/>
              <a:ext cx="625" cy="2525"/>
            </a:xfrm>
            <a:custGeom>
              <a:avLst/>
              <a:gdLst/>
              <a:ahLst/>
              <a:cxnLst/>
              <a:rect l="l" t="t" r="r" b="b"/>
              <a:pathLst>
                <a:path w="25" h="101" extrusionOk="0">
                  <a:moveTo>
                    <a:pt x="9" y="1"/>
                  </a:moveTo>
                  <a:cubicBezTo>
                    <a:pt x="3" y="1"/>
                    <a:pt x="0" y="23"/>
                    <a:pt x="0" y="93"/>
                  </a:cubicBezTo>
                  <a:cubicBezTo>
                    <a:pt x="5" y="98"/>
                    <a:pt x="9" y="100"/>
                    <a:pt x="12" y="100"/>
                  </a:cubicBezTo>
                  <a:cubicBezTo>
                    <a:pt x="19" y="100"/>
                    <a:pt x="21" y="86"/>
                    <a:pt x="21" y="60"/>
                  </a:cubicBezTo>
                  <a:cubicBezTo>
                    <a:pt x="25" y="40"/>
                    <a:pt x="21" y="23"/>
                    <a:pt x="13" y="3"/>
                  </a:cubicBezTo>
                  <a:cubicBezTo>
                    <a:pt x="11" y="2"/>
                    <a:pt x="10" y="1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297;p29">
              <a:extLst>
                <a:ext uri="{FF2B5EF4-FFF2-40B4-BE49-F238E27FC236}">
                  <a16:creationId xmlns:a16="http://schemas.microsoft.com/office/drawing/2014/main" xmlns="" id="{ECBFFC68-8807-6344-BE2D-B62640C6CD86}"/>
                </a:ext>
              </a:extLst>
            </p:cNvPr>
            <p:cNvSpPr/>
            <p:nvPr/>
          </p:nvSpPr>
          <p:spPr>
            <a:xfrm>
              <a:off x="3034500" y="4582750"/>
              <a:ext cx="1275" cy="2725"/>
            </a:xfrm>
            <a:custGeom>
              <a:avLst/>
              <a:gdLst/>
              <a:ahLst/>
              <a:cxnLst/>
              <a:rect l="l" t="t" r="r" b="b"/>
              <a:pathLst>
                <a:path w="51" h="109" extrusionOk="0">
                  <a:moveTo>
                    <a:pt x="23" y="0"/>
                  </a:moveTo>
                  <a:cubicBezTo>
                    <a:pt x="16" y="0"/>
                    <a:pt x="8" y="11"/>
                    <a:pt x="1" y="34"/>
                  </a:cubicBezTo>
                  <a:cubicBezTo>
                    <a:pt x="5" y="84"/>
                    <a:pt x="11" y="108"/>
                    <a:pt x="19" y="108"/>
                  </a:cubicBezTo>
                  <a:cubicBezTo>
                    <a:pt x="27" y="108"/>
                    <a:pt x="37" y="89"/>
                    <a:pt x="50" y="50"/>
                  </a:cubicBezTo>
                  <a:cubicBezTo>
                    <a:pt x="41" y="16"/>
                    <a:pt x="32" y="0"/>
                    <a:pt x="2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298;p29">
              <a:extLst>
                <a:ext uri="{FF2B5EF4-FFF2-40B4-BE49-F238E27FC236}">
                  <a16:creationId xmlns:a16="http://schemas.microsoft.com/office/drawing/2014/main" xmlns="" id="{F0860E87-CCEC-934F-91CF-2C9D33BE526A}"/>
                </a:ext>
              </a:extLst>
            </p:cNvPr>
            <p:cNvSpPr/>
            <p:nvPr/>
          </p:nvSpPr>
          <p:spPr>
            <a:xfrm>
              <a:off x="3038925" y="4583125"/>
              <a:ext cx="950" cy="2500"/>
            </a:xfrm>
            <a:custGeom>
              <a:avLst/>
              <a:gdLst/>
              <a:ahLst/>
              <a:cxnLst/>
              <a:rect l="l" t="t" r="r" b="b"/>
              <a:pathLst>
                <a:path w="38" h="100" extrusionOk="0">
                  <a:moveTo>
                    <a:pt x="18" y="0"/>
                  </a:moveTo>
                  <a:cubicBezTo>
                    <a:pt x="12" y="0"/>
                    <a:pt x="7" y="16"/>
                    <a:pt x="0" y="47"/>
                  </a:cubicBezTo>
                  <a:cubicBezTo>
                    <a:pt x="7" y="86"/>
                    <a:pt x="13" y="99"/>
                    <a:pt x="20" y="99"/>
                  </a:cubicBezTo>
                  <a:cubicBezTo>
                    <a:pt x="21" y="99"/>
                    <a:pt x="23" y="98"/>
                    <a:pt x="25" y="97"/>
                  </a:cubicBezTo>
                  <a:cubicBezTo>
                    <a:pt x="29" y="93"/>
                    <a:pt x="37" y="80"/>
                    <a:pt x="37" y="39"/>
                  </a:cubicBezTo>
                  <a:cubicBezTo>
                    <a:pt x="29" y="14"/>
                    <a:pt x="23" y="0"/>
                    <a:pt x="18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299;p29">
              <a:extLst>
                <a:ext uri="{FF2B5EF4-FFF2-40B4-BE49-F238E27FC236}">
                  <a16:creationId xmlns:a16="http://schemas.microsoft.com/office/drawing/2014/main" xmlns="" id="{DA0DCA7F-92D0-F04B-AB28-D9040AAE5921}"/>
                </a:ext>
              </a:extLst>
            </p:cNvPr>
            <p:cNvSpPr/>
            <p:nvPr/>
          </p:nvSpPr>
          <p:spPr>
            <a:xfrm>
              <a:off x="3051850" y="4582800"/>
              <a:ext cx="750" cy="2350"/>
            </a:xfrm>
            <a:custGeom>
              <a:avLst/>
              <a:gdLst/>
              <a:ahLst/>
              <a:cxnLst/>
              <a:rect l="l" t="t" r="r" b="b"/>
              <a:pathLst>
                <a:path w="30" h="94" extrusionOk="0">
                  <a:moveTo>
                    <a:pt x="13" y="1"/>
                  </a:moveTo>
                  <a:cubicBezTo>
                    <a:pt x="11" y="1"/>
                    <a:pt x="10" y="1"/>
                    <a:pt x="9" y="3"/>
                  </a:cubicBezTo>
                  <a:cubicBezTo>
                    <a:pt x="4" y="15"/>
                    <a:pt x="0" y="40"/>
                    <a:pt x="4" y="93"/>
                  </a:cubicBezTo>
                  <a:lnTo>
                    <a:pt x="29" y="93"/>
                  </a:lnTo>
                  <a:cubicBezTo>
                    <a:pt x="22" y="20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00;p29">
              <a:extLst>
                <a:ext uri="{FF2B5EF4-FFF2-40B4-BE49-F238E27FC236}">
                  <a16:creationId xmlns:a16="http://schemas.microsoft.com/office/drawing/2014/main" xmlns="" id="{19CCB891-2F3D-D040-AD62-B31890D42E68}"/>
                </a:ext>
              </a:extLst>
            </p:cNvPr>
            <p:cNvSpPr/>
            <p:nvPr/>
          </p:nvSpPr>
          <p:spPr>
            <a:xfrm>
              <a:off x="3050100" y="458310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2" y="0"/>
                  </a:moveTo>
                  <a:cubicBezTo>
                    <a:pt x="11" y="0"/>
                    <a:pt x="10" y="1"/>
                    <a:pt x="9" y="3"/>
                  </a:cubicBezTo>
                  <a:cubicBezTo>
                    <a:pt x="5" y="20"/>
                    <a:pt x="1" y="32"/>
                    <a:pt x="5" y="48"/>
                  </a:cubicBezTo>
                  <a:cubicBezTo>
                    <a:pt x="1" y="61"/>
                    <a:pt x="5" y="73"/>
                    <a:pt x="9" y="85"/>
                  </a:cubicBezTo>
                  <a:cubicBezTo>
                    <a:pt x="11" y="91"/>
                    <a:pt x="14" y="94"/>
                    <a:pt x="16" y="94"/>
                  </a:cubicBezTo>
                  <a:cubicBezTo>
                    <a:pt x="20" y="94"/>
                    <a:pt x="22" y="79"/>
                    <a:pt x="25" y="40"/>
                  </a:cubicBezTo>
                  <a:cubicBezTo>
                    <a:pt x="22" y="12"/>
                    <a:pt x="16" y="0"/>
                    <a:pt x="12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01;p29">
              <a:extLst>
                <a:ext uri="{FF2B5EF4-FFF2-40B4-BE49-F238E27FC236}">
                  <a16:creationId xmlns:a16="http://schemas.microsoft.com/office/drawing/2014/main" xmlns="" id="{BEE982C1-EAA3-B34F-A652-F11BFD1F759C}"/>
                </a:ext>
              </a:extLst>
            </p:cNvPr>
            <p:cNvSpPr/>
            <p:nvPr/>
          </p:nvSpPr>
          <p:spPr>
            <a:xfrm>
              <a:off x="3048450" y="4582850"/>
              <a:ext cx="650" cy="2350"/>
            </a:xfrm>
            <a:custGeom>
              <a:avLst/>
              <a:gdLst/>
              <a:ahLst/>
              <a:cxnLst/>
              <a:rect l="l" t="t" r="r" b="b"/>
              <a:pathLst>
                <a:path w="26" h="94" extrusionOk="0">
                  <a:moveTo>
                    <a:pt x="13" y="1"/>
                  </a:moveTo>
                  <a:cubicBezTo>
                    <a:pt x="5" y="1"/>
                    <a:pt x="1" y="26"/>
                    <a:pt x="1" y="79"/>
                  </a:cubicBezTo>
                  <a:cubicBezTo>
                    <a:pt x="7" y="89"/>
                    <a:pt x="11" y="94"/>
                    <a:pt x="14" y="94"/>
                  </a:cubicBezTo>
                  <a:cubicBezTo>
                    <a:pt x="18" y="94"/>
                    <a:pt x="21" y="88"/>
                    <a:pt x="26" y="75"/>
                  </a:cubicBezTo>
                  <a:cubicBezTo>
                    <a:pt x="26" y="26"/>
                    <a:pt x="21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02;p29">
              <a:extLst>
                <a:ext uri="{FF2B5EF4-FFF2-40B4-BE49-F238E27FC236}">
                  <a16:creationId xmlns:a16="http://schemas.microsoft.com/office/drawing/2014/main" xmlns="" id="{3A8E59F9-5E4B-8A4C-9DA7-BAADB591E5ED}"/>
                </a:ext>
              </a:extLst>
            </p:cNvPr>
            <p:cNvSpPr/>
            <p:nvPr/>
          </p:nvSpPr>
          <p:spPr>
            <a:xfrm>
              <a:off x="3049700" y="4569325"/>
              <a:ext cx="3300" cy="3525"/>
            </a:xfrm>
            <a:custGeom>
              <a:avLst/>
              <a:gdLst/>
              <a:ahLst/>
              <a:cxnLst/>
              <a:rect l="l" t="t" r="r" b="b"/>
              <a:pathLst>
                <a:path w="132" h="141" extrusionOk="0">
                  <a:moveTo>
                    <a:pt x="67" y="1"/>
                  </a:moveTo>
                  <a:cubicBezTo>
                    <a:pt x="47" y="1"/>
                    <a:pt x="27" y="11"/>
                    <a:pt x="8" y="13"/>
                  </a:cubicBezTo>
                  <a:cubicBezTo>
                    <a:pt x="4" y="13"/>
                    <a:pt x="0" y="37"/>
                    <a:pt x="0" y="91"/>
                  </a:cubicBezTo>
                  <a:cubicBezTo>
                    <a:pt x="6" y="125"/>
                    <a:pt x="17" y="140"/>
                    <a:pt x="28" y="140"/>
                  </a:cubicBezTo>
                  <a:cubicBezTo>
                    <a:pt x="31" y="140"/>
                    <a:pt x="34" y="139"/>
                    <a:pt x="37" y="136"/>
                  </a:cubicBezTo>
                  <a:cubicBezTo>
                    <a:pt x="45" y="132"/>
                    <a:pt x="56" y="130"/>
                    <a:pt x="66" y="130"/>
                  </a:cubicBezTo>
                  <a:cubicBezTo>
                    <a:pt x="77" y="130"/>
                    <a:pt x="88" y="132"/>
                    <a:pt x="99" y="136"/>
                  </a:cubicBezTo>
                  <a:cubicBezTo>
                    <a:pt x="100" y="136"/>
                    <a:pt x="102" y="137"/>
                    <a:pt x="103" y="137"/>
                  </a:cubicBezTo>
                  <a:cubicBezTo>
                    <a:pt x="111" y="137"/>
                    <a:pt x="121" y="126"/>
                    <a:pt x="131" y="74"/>
                  </a:cubicBezTo>
                  <a:cubicBezTo>
                    <a:pt x="127" y="62"/>
                    <a:pt x="123" y="50"/>
                    <a:pt x="119" y="41"/>
                  </a:cubicBezTo>
                  <a:cubicBezTo>
                    <a:pt x="103" y="10"/>
                    <a:pt x="85" y="1"/>
                    <a:pt x="67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03;p29">
              <a:extLst>
                <a:ext uri="{FF2B5EF4-FFF2-40B4-BE49-F238E27FC236}">
                  <a16:creationId xmlns:a16="http://schemas.microsoft.com/office/drawing/2014/main" xmlns="" id="{60689703-0A39-6245-BC1D-22361790FE2C}"/>
                </a:ext>
              </a:extLst>
            </p:cNvPr>
            <p:cNvSpPr/>
            <p:nvPr/>
          </p:nvSpPr>
          <p:spPr>
            <a:xfrm>
              <a:off x="3038725" y="4569500"/>
              <a:ext cx="2475" cy="3550"/>
            </a:xfrm>
            <a:custGeom>
              <a:avLst/>
              <a:gdLst/>
              <a:ahLst/>
              <a:cxnLst/>
              <a:rect l="l" t="t" r="r" b="b"/>
              <a:pathLst>
                <a:path w="99" h="142" extrusionOk="0">
                  <a:moveTo>
                    <a:pt x="75" y="1"/>
                  </a:moveTo>
                  <a:cubicBezTo>
                    <a:pt x="61" y="1"/>
                    <a:pt x="46" y="6"/>
                    <a:pt x="30" y="6"/>
                  </a:cubicBezTo>
                  <a:cubicBezTo>
                    <a:pt x="23" y="6"/>
                    <a:pt x="15" y="5"/>
                    <a:pt x="8" y="2"/>
                  </a:cubicBezTo>
                  <a:cubicBezTo>
                    <a:pt x="8" y="1"/>
                    <a:pt x="7" y="1"/>
                    <a:pt x="7" y="1"/>
                  </a:cubicBezTo>
                  <a:cubicBezTo>
                    <a:pt x="0" y="1"/>
                    <a:pt x="0" y="24"/>
                    <a:pt x="0" y="92"/>
                  </a:cubicBezTo>
                  <a:cubicBezTo>
                    <a:pt x="7" y="120"/>
                    <a:pt x="16" y="136"/>
                    <a:pt x="24" y="136"/>
                  </a:cubicBezTo>
                  <a:cubicBezTo>
                    <a:pt x="30" y="136"/>
                    <a:pt x="36" y="127"/>
                    <a:pt x="41" y="108"/>
                  </a:cubicBezTo>
                  <a:cubicBezTo>
                    <a:pt x="42" y="107"/>
                    <a:pt x="43" y="106"/>
                    <a:pt x="44" y="106"/>
                  </a:cubicBezTo>
                  <a:cubicBezTo>
                    <a:pt x="47" y="106"/>
                    <a:pt x="50" y="117"/>
                    <a:pt x="53" y="121"/>
                  </a:cubicBezTo>
                  <a:cubicBezTo>
                    <a:pt x="60" y="134"/>
                    <a:pt x="66" y="141"/>
                    <a:pt x="71" y="141"/>
                  </a:cubicBezTo>
                  <a:cubicBezTo>
                    <a:pt x="82" y="141"/>
                    <a:pt x="90" y="111"/>
                    <a:pt x="99" y="43"/>
                  </a:cubicBezTo>
                  <a:cubicBezTo>
                    <a:pt x="90" y="30"/>
                    <a:pt x="86" y="6"/>
                    <a:pt x="82" y="2"/>
                  </a:cubicBezTo>
                  <a:cubicBezTo>
                    <a:pt x="80" y="1"/>
                    <a:pt x="77" y="1"/>
                    <a:pt x="7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04;p29">
              <a:extLst>
                <a:ext uri="{FF2B5EF4-FFF2-40B4-BE49-F238E27FC236}">
                  <a16:creationId xmlns:a16="http://schemas.microsoft.com/office/drawing/2014/main" xmlns="" id="{02CF153B-EF9A-1648-9975-EE419ADF858D}"/>
                </a:ext>
              </a:extLst>
            </p:cNvPr>
            <p:cNvSpPr/>
            <p:nvPr/>
          </p:nvSpPr>
          <p:spPr>
            <a:xfrm>
              <a:off x="3043325" y="4569125"/>
              <a:ext cx="1675" cy="3575"/>
            </a:xfrm>
            <a:custGeom>
              <a:avLst/>
              <a:gdLst/>
              <a:ahLst/>
              <a:cxnLst/>
              <a:rect l="l" t="t" r="r" b="b"/>
              <a:pathLst>
                <a:path w="67" h="143" extrusionOk="0">
                  <a:moveTo>
                    <a:pt x="14" y="4"/>
                  </a:moveTo>
                  <a:cubicBezTo>
                    <a:pt x="8" y="4"/>
                    <a:pt x="4" y="17"/>
                    <a:pt x="1" y="53"/>
                  </a:cubicBezTo>
                  <a:cubicBezTo>
                    <a:pt x="5" y="111"/>
                    <a:pt x="5" y="136"/>
                    <a:pt x="21" y="140"/>
                  </a:cubicBezTo>
                  <a:cubicBezTo>
                    <a:pt x="27" y="140"/>
                    <a:pt x="33" y="143"/>
                    <a:pt x="39" y="143"/>
                  </a:cubicBezTo>
                  <a:cubicBezTo>
                    <a:pt x="49" y="143"/>
                    <a:pt x="59" y="133"/>
                    <a:pt x="66" y="78"/>
                  </a:cubicBezTo>
                  <a:cubicBezTo>
                    <a:pt x="50" y="0"/>
                    <a:pt x="30" y="21"/>
                    <a:pt x="17" y="4"/>
                  </a:cubicBezTo>
                  <a:cubicBezTo>
                    <a:pt x="16" y="4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05;p29">
              <a:extLst>
                <a:ext uri="{FF2B5EF4-FFF2-40B4-BE49-F238E27FC236}">
                  <a16:creationId xmlns:a16="http://schemas.microsoft.com/office/drawing/2014/main" xmlns="" id="{96A2957D-CF1F-C34B-9AF5-0246F210530C}"/>
                </a:ext>
              </a:extLst>
            </p:cNvPr>
            <p:cNvSpPr/>
            <p:nvPr/>
          </p:nvSpPr>
          <p:spPr>
            <a:xfrm>
              <a:off x="3045600" y="4569475"/>
              <a:ext cx="1450" cy="3075"/>
            </a:xfrm>
            <a:custGeom>
              <a:avLst/>
              <a:gdLst/>
              <a:ahLst/>
              <a:cxnLst/>
              <a:rect l="l" t="t" r="r" b="b"/>
              <a:pathLst>
                <a:path w="58" h="123" extrusionOk="0">
                  <a:moveTo>
                    <a:pt x="22" y="1"/>
                  </a:moveTo>
                  <a:cubicBezTo>
                    <a:pt x="18" y="1"/>
                    <a:pt x="13" y="2"/>
                    <a:pt x="8" y="3"/>
                  </a:cubicBezTo>
                  <a:cubicBezTo>
                    <a:pt x="4" y="15"/>
                    <a:pt x="4" y="27"/>
                    <a:pt x="4" y="39"/>
                  </a:cubicBezTo>
                  <a:cubicBezTo>
                    <a:pt x="0" y="60"/>
                    <a:pt x="4" y="76"/>
                    <a:pt x="8" y="93"/>
                  </a:cubicBezTo>
                  <a:cubicBezTo>
                    <a:pt x="13" y="113"/>
                    <a:pt x="20" y="123"/>
                    <a:pt x="26" y="123"/>
                  </a:cubicBezTo>
                  <a:cubicBezTo>
                    <a:pt x="37" y="123"/>
                    <a:pt x="48" y="101"/>
                    <a:pt x="57" y="60"/>
                  </a:cubicBezTo>
                  <a:cubicBezTo>
                    <a:pt x="45" y="10"/>
                    <a:pt x="35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06;p29">
              <a:extLst>
                <a:ext uri="{FF2B5EF4-FFF2-40B4-BE49-F238E27FC236}">
                  <a16:creationId xmlns:a16="http://schemas.microsoft.com/office/drawing/2014/main" xmlns="" id="{5A182278-2336-5049-AB60-35DC139DFCCA}"/>
                </a:ext>
              </a:extLst>
            </p:cNvPr>
            <p:cNvSpPr/>
            <p:nvPr/>
          </p:nvSpPr>
          <p:spPr>
            <a:xfrm>
              <a:off x="3047750" y="4569625"/>
              <a:ext cx="1250" cy="3300"/>
            </a:xfrm>
            <a:custGeom>
              <a:avLst/>
              <a:gdLst/>
              <a:ahLst/>
              <a:cxnLst/>
              <a:rect l="l" t="t" r="r" b="b"/>
              <a:pathLst>
                <a:path w="50" h="132" extrusionOk="0">
                  <a:moveTo>
                    <a:pt x="29" y="1"/>
                  </a:moveTo>
                  <a:cubicBezTo>
                    <a:pt x="21" y="1"/>
                    <a:pt x="8" y="9"/>
                    <a:pt x="4" y="21"/>
                  </a:cubicBezTo>
                  <a:cubicBezTo>
                    <a:pt x="0" y="38"/>
                    <a:pt x="0" y="58"/>
                    <a:pt x="4" y="79"/>
                  </a:cubicBezTo>
                  <a:cubicBezTo>
                    <a:pt x="10" y="112"/>
                    <a:pt x="16" y="132"/>
                    <a:pt x="22" y="132"/>
                  </a:cubicBezTo>
                  <a:cubicBezTo>
                    <a:pt x="25" y="132"/>
                    <a:pt x="27" y="129"/>
                    <a:pt x="29" y="124"/>
                  </a:cubicBezTo>
                  <a:lnTo>
                    <a:pt x="49" y="79"/>
                  </a:lnTo>
                  <a:cubicBezTo>
                    <a:pt x="45" y="17"/>
                    <a:pt x="41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07;p29">
              <a:extLst>
                <a:ext uri="{FF2B5EF4-FFF2-40B4-BE49-F238E27FC236}">
                  <a16:creationId xmlns:a16="http://schemas.microsoft.com/office/drawing/2014/main" xmlns="" id="{04535ABE-04DB-E841-9224-3B35EC6E8872}"/>
                </a:ext>
              </a:extLst>
            </p:cNvPr>
            <p:cNvSpPr/>
            <p:nvPr/>
          </p:nvSpPr>
          <p:spPr>
            <a:xfrm>
              <a:off x="3041475" y="4569450"/>
              <a:ext cx="1175" cy="3275"/>
            </a:xfrm>
            <a:custGeom>
              <a:avLst/>
              <a:gdLst/>
              <a:ahLst/>
              <a:cxnLst/>
              <a:rect l="l" t="t" r="r" b="b"/>
              <a:pathLst>
                <a:path w="47" h="131" extrusionOk="0">
                  <a:moveTo>
                    <a:pt x="22" y="1"/>
                  </a:moveTo>
                  <a:cubicBezTo>
                    <a:pt x="18" y="1"/>
                    <a:pt x="16" y="2"/>
                    <a:pt x="13" y="4"/>
                  </a:cubicBezTo>
                  <a:cubicBezTo>
                    <a:pt x="9" y="4"/>
                    <a:pt x="5" y="12"/>
                    <a:pt x="5" y="49"/>
                  </a:cubicBezTo>
                  <a:cubicBezTo>
                    <a:pt x="1" y="73"/>
                    <a:pt x="5" y="98"/>
                    <a:pt x="13" y="123"/>
                  </a:cubicBezTo>
                  <a:cubicBezTo>
                    <a:pt x="17" y="128"/>
                    <a:pt x="20" y="131"/>
                    <a:pt x="23" y="131"/>
                  </a:cubicBezTo>
                  <a:cubicBezTo>
                    <a:pt x="32" y="131"/>
                    <a:pt x="40" y="109"/>
                    <a:pt x="46" y="61"/>
                  </a:cubicBezTo>
                  <a:cubicBezTo>
                    <a:pt x="40" y="11"/>
                    <a:pt x="30" y="1"/>
                    <a:pt x="22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08;p29">
              <a:extLst>
                <a:ext uri="{FF2B5EF4-FFF2-40B4-BE49-F238E27FC236}">
                  <a16:creationId xmlns:a16="http://schemas.microsoft.com/office/drawing/2014/main" xmlns="" id="{D3E78F55-2961-6249-B970-EE67EA724C93}"/>
                </a:ext>
              </a:extLst>
            </p:cNvPr>
            <p:cNvSpPr/>
            <p:nvPr/>
          </p:nvSpPr>
          <p:spPr>
            <a:xfrm>
              <a:off x="3035525" y="4569425"/>
              <a:ext cx="850" cy="3050"/>
            </a:xfrm>
            <a:custGeom>
              <a:avLst/>
              <a:gdLst/>
              <a:ahLst/>
              <a:cxnLst/>
              <a:rect l="l" t="t" r="r" b="b"/>
              <a:pathLst>
                <a:path w="34" h="122" extrusionOk="0">
                  <a:moveTo>
                    <a:pt x="17" y="0"/>
                  </a:moveTo>
                  <a:cubicBezTo>
                    <a:pt x="12" y="0"/>
                    <a:pt x="6" y="13"/>
                    <a:pt x="1" y="46"/>
                  </a:cubicBezTo>
                  <a:cubicBezTo>
                    <a:pt x="7" y="97"/>
                    <a:pt x="13" y="121"/>
                    <a:pt x="19" y="121"/>
                  </a:cubicBezTo>
                  <a:cubicBezTo>
                    <a:pt x="21" y="121"/>
                    <a:pt x="23" y="118"/>
                    <a:pt x="26" y="111"/>
                  </a:cubicBezTo>
                  <a:cubicBezTo>
                    <a:pt x="30" y="95"/>
                    <a:pt x="34" y="78"/>
                    <a:pt x="34" y="58"/>
                  </a:cubicBezTo>
                  <a:cubicBezTo>
                    <a:pt x="34" y="41"/>
                    <a:pt x="30" y="25"/>
                    <a:pt x="26" y="9"/>
                  </a:cubicBezTo>
                  <a:cubicBezTo>
                    <a:pt x="23" y="3"/>
                    <a:pt x="20" y="0"/>
                    <a:pt x="1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09;p29">
              <a:extLst>
                <a:ext uri="{FF2B5EF4-FFF2-40B4-BE49-F238E27FC236}">
                  <a16:creationId xmlns:a16="http://schemas.microsoft.com/office/drawing/2014/main" xmlns="" id="{732A31AE-0CE7-D541-A0F2-4FFFDCEB7E39}"/>
                </a:ext>
              </a:extLst>
            </p:cNvPr>
            <p:cNvSpPr/>
            <p:nvPr/>
          </p:nvSpPr>
          <p:spPr>
            <a:xfrm>
              <a:off x="3034625" y="4569525"/>
              <a:ext cx="625" cy="2800"/>
            </a:xfrm>
            <a:custGeom>
              <a:avLst/>
              <a:gdLst/>
              <a:ahLst/>
              <a:cxnLst/>
              <a:rect l="l" t="t" r="r" b="b"/>
              <a:pathLst>
                <a:path w="25" h="112" extrusionOk="0">
                  <a:moveTo>
                    <a:pt x="16" y="1"/>
                  </a:moveTo>
                  <a:cubicBezTo>
                    <a:pt x="4" y="1"/>
                    <a:pt x="0" y="21"/>
                    <a:pt x="0" y="50"/>
                  </a:cubicBezTo>
                  <a:cubicBezTo>
                    <a:pt x="0" y="79"/>
                    <a:pt x="4" y="111"/>
                    <a:pt x="8" y="111"/>
                  </a:cubicBezTo>
                  <a:cubicBezTo>
                    <a:pt x="21" y="91"/>
                    <a:pt x="25" y="66"/>
                    <a:pt x="25" y="42"/>
                  </a:cubicBezTo>
                  <a:cubicBezTo>
                    <a:pt x="21" y="25"/>
                    <a:pt x="16" y="13"/>
                    <a:pt x="16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10;p29">
              <a:extLst>
                <a:ext uri="{FF2B5EF4-FFF2-40B4-BE49-F238E27FC236}">
                  <a16:creationId xmlns:a16="http://schemas.microsoft.com/office/drawing/2014/main" xmlns="" id="{037B8D7E-6104-4543-B332-DDF325BF0B2A}"/>
                </a:ext>
              </a:extLst>
            </p:cNvPr>
            <p:cNvSpPr/>
            <p:nvPr/>
          </p:nvSpPr>
          <p:spPr>
            <a:xfrm>
              <a:off x="3037075" y="4569800"/>
              <a:ext cx="650" cy="1950"/>
            </a:xfrm>
            <a:custGeom>
              <a:avLst/>
              <a:gdLst/>
              <a:ahLst/>
              <a:cxnLst/>
              <a:rect l="l" t="t" r="r" b="b"/>
              <a:pathLst>
                <a:path w="26" h="78" extrusionOk="0">
                  <a:moveTo>
                    <a:pt x="13" y="1"/>
                  </a:moveTo>
                  <a:cubicBezTo>
                    <a:pt x="10" y="1"/>
                    <a:pt x="7" y="12"/>
                    <a:pt x="0" y="35"/>
                  </a:cubicBezTo>
                  <a:cubicBezTo>
                    <a:pt x="9" y="63"/>
                    <a:pt x="13" y="78"/>
                    <a:pt x="16" y="78"/>
                  </a:cubicBezTo>
                  <a:cubicBezTo>
                    <a:pt x="19" y="78"/>
                    <a:pt x="21" y="63"/>
                    <a:pt x="25" y="35"/>
                  </a:cubicBezTo>
                  <a:cubicBezTo>
                    <a:pt x="19" y="12"/>
                    <a:pt x="16" y="1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11;p29">
              <a:extLst>
                <a:ext uri="{FF2B5EF4-FFF2-40B4-BE49-F238E27FC236}">
                  <a16:creationId xmlns:a16="http://schemas.microsoft.com/office/drawing/2014/main" xmlns="" id="{5A59BF7D-13AB-AB42-8C10-FD83EC104BC2}"/>
                </a:ext>
              </a:extLst>
            </p:cNvPr>
            <p:cNvSpPr/>
            <p:nvPr/>
          </p:nvSpPr>
          <p:spPr>
            <a:xfrm>
              <a:off x="3022925" y="4490425"/>
              <a:ext cx="19000" cy="4750"/>
            </a:xfrm>
            <a:custGeom>
              <a:avLst/>
              <a:gdLst/>
              <a:ahLst/>
              <a:cxnLst/>
              <a:rect l="l" t="t" r="r" b="b"/>
              <a:pathLst>
                <a:path w="760" h="190" extrusionOk="0">
                  <a:moveTo>
                    <a:pt x="554" y="1"/>
                  </a:moveTo>
                  <a:cubicBezTo>
                    <a:pt x="517" y="5"/>
                    <a:pt x="480" y="17"/>
                    <a:pt x="443" y="21"/>
                  </a:cubicBezTo>
                  <a:cubicBezTo>
                    <a:pt x="390" y="30"/>
                    <a:pt x="333" y="42"/>
                    <a:pt x="283" y="46"/>
                  </a:cubicBezTo>
                  <a:cubicBezTo>
                    <a:pt x="271" y="48"/>
                    <a:pt x="259" y="49"/>
                    <a:pt x="246" y="49"/>
                  </a:cubicBezTo>
                  <a:cubicBezTo>
                    <a:pt x="234" y="49"/>
                    <a:pt x="222" y="48"/>
                    <a:pt x="209" y="46"/>
                  </a:cubicBezTo>
                  <a:cubicBezTo>
                    <a:pt x="201" y="46"/>
                    <a:pt x="189" y="34"/>
                    <a:pt x="181" y="34"/>
                  </a:cubicBezTo>
                  <a:cubicBezTo>
                    <a:pt x="156" y="30"/>
                    <a:pt x="132" y="26"/>
                    <a:pt x="111" y="13"/>
                  </a:cubicBezTo>
                  <a:cubicBezTo>
                    <a:pt x="103" y="7"/>
                    <a:pt x="95" y="5"/>
                    <a:pt x="87" y="5"/>
                  </a:cubicBezTo>
                  <a:cubicBezTo>
                    <a:pt x="73" y="5"/>
                    <a:pt x="58" y="13"/>
                    <a:pt x="45" y="26"/>
                  </a:cubicBezTo>
                  <a:cubicBezTo>
                    <a:pt x="40" y="31"/>
                    <a:pt x="34" y="37"/>
                    <a:pt x="28" y="37"/>
                  </a:cubicBezTo>
                  <a:cubicBezTo>
                    <a:pt x="26" y="37"/>
                    <a:pt x="23" y="36"/>
                    <a:pt x="21" y="34"/>
                  </a:cubicBezTo>
                  <a:cubicBezTo>
                    <a:pt x="19" y="32"/>
                    <a:pt x="18" y="31"/>
                    <a:pt x="16" y="31"/>
                  </a:cubicBezTo>
                  <a:cubicBezTo>
                    <a:pt x="9" y="31"/>
                    <a:pt x="1" y="53"/>
                    <a:pt x="4" y="87"/>
                  </a:cubicBezTo>
                  <a:cubicBezTo>
                    <a:pt x="8" y="124"/>
                    <a:pt x="17" y="136"/>
                    <a:pt x="21" y="136"/>
                  </a:cubicBezTo>
                  <a:cubicBezTo>
                    <a:pt x="23" y="136"/>
                    <a:pt x="26" y="133"/>
                    <a:pt x="28" y="133"/>
                  </a:cubicBezTo>
                  <a:cubicBezTo>
                    <a:pt x="28" y="133"/>
                    <a:pt x="29" y="134"/>
                    <a:pt x="29" y="136"/>
                  </a:cubicBezTo>
                  <a:cubicBezTo>
                    <a:pt x="35" y="161"/>
                    <a:pt x="41" y="167"/>
                    <a:pt x="47" y="167"/>
                  </a:cubicBezTo>
                  <a:cubicBezTo>
                    <a:pt x="53" y="167"/>
                    <a:pt x="58" y="160"/>
                    <a:pt x="63" y="160"/>
                  </a:cubicBezTo>
                  <a:cubicBezTo>
                    <a:pt x="66" y="160"/>
                    <a:pt x="68" y="161"/>
                    <a:pt x="70" y="165"/>
                  </a:cubicBezTo>
                  <a:cubicBezTo>
                    <a:pt x="80" y="148"/>
                    <a:pt x="90" y="142"/>
                    <a:pt x="99" y="142"/>
                  </a:cubicBezTo>
                  <a:cubicBezTo>
                    <a:pt x="112" y="142"/>
                    <a:pt x="125" y="154"/>
                    <a:pt x="140" y="161"/>
                  </a:cubicBezTo>
                  <a:cubicBezTo>
                    <a:pt x="160" y="173"/>
                    <a:pt x="181" y="186"/>
                    <a:pt x="205" y="190"/>
                  </a:cubicBezTo>
                  <a:cubicBezTo>
                    <a:pt x="246" y="190"/>
                    <a:pt x="283" y="186"/>
                    <a:pt x="320" y="173"/>
                  </a:cubicBezTo>
                  <a:cubicBezTo>
                    <a:pt x="361" y="169"/>
                    <a:pt x="402" y="161"/>
                    <a:pt x="443" y="153"/>
                  </a:cubicBezTo>
                  <a:cubicBezTo>
                    <a:pt x="455" y="152"/>
                    <a:pt x="468" y="151"/>
                    <a:pt x="480" y="151"/>
                  </a:cubicBezTo>
                  <a:cubicBezTo>
                    <a:pt x="513" y="151"/>
                    <a:pt x="546" y="155"/>
                    <a:pt x="579" y="161"/>
                  </a:cubicBezTo>
                  <a:cubicBezTo>
                    <a:pt x="583" y="161"/>
                    <a:pt x="591" y="149"/>
                    <a:pt x="595" y="149"/>
                  </a:cubicBezTo>
                  <a:cubicBezTo>
                    <a:pt x="624" y="157"/>
                    <a:pt x="649" y="165"/>
                    <a:pt x="677" y="169"/>
                  </a:cubicBezTo>
                  <a:cubicBezTo>
                    <a:pt x="698" y="165"/>
                    <a:pt x="722" y="157"/>
                    <a:pt x="743" y="145"/>
                  </a:cubicBezTo>
                  <a:cubicBezTo>
                    <a:pt x="751" y="140"/>
                    <a:pt x="759" y="108"/>
                    <a:pt x="759" y="46"/>
                  </a:cubicBezTo>
                  <a:cubicBezTo>
                    <a:pt x="751" y="42"/>
                    <a:pt x="747" y="26"/>
                    <a:pt x="743" y="21"/>
                  </a:cubicBezTo>
                  <a:cubicBezTo>
                    <a:pt x="735" y="21"/>
                    <a:pt x="722" y="26"/>
                    <a:pt x="718" y="30"/>
                  </a:cubicBezTo>
                  <a:cubicBezTo>
                    <a:pt x="704" y="41"/>
                    <a:pt x="690" y="45"/>
                    <a:pt x="676" y="45"/>
                  </a:cubicBezTo>
                  <a:cubicBezTo>
                    <a:pt x="649" y="45"/>
                    <a:pt x="622" y="30"/>
                    <a:pt x="595" y="21"/>
                  </a:cubicBezTo>
                  <a:cubicBezTo>
                    <a:pt x="583" y="17"/>
                    <a:pt x="571" y="1"/>
                    <a:pt x="554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12;p29">
              <a:extLst>
                <a:ext uri="{FF2B5EF4-FFF2-40B4-BE49-F238E27FC236}">
                  <a16:creationId xmlns:a16="http://schemas.microsoft.com/office/drawing/2014/main" xmlns="" id="{26C0FC68-55BB-2241-B15B-4198803575AF}"/>
                </a:ext>
              </a:extLst>
            </p:cNvPr>
            <p:cNvSpPr/>
            <p:nvPr/>
          </p:nvSpPr>
          <p:spPr>
            <a:xfrm>
              <a:off x="3042200" y="4490500"/>
              <a:ext cx="10275" cy="4000"/>
            </a:xfrm>
            <a:custGeom>
              <a:avLst/>
              <a:gdLst/>
              <a:ahLst/>
              <a:cxnLst/>
              <a:rect l="l" t="t" r="r" b="b"/>
              <a:pathLst>
                <a:path w="411" h="160" extrusionOk="0">
                  <a:moveTo>
                    <a:pt x="181" y="0"/>
                  </a:moveTo>
                  <a:cubicBezTo>
                    <a:pt x="157" y="0"/>
                    <a:pt x="132" y="18"/>
                    <a:pt x="107" y="18"/>
                  </a:cubicBezTo>
                  <a:cubicBezTo>
                    <a:pt x="92" y="18"/>
                    <a:pt x="75" y="28"/>
                    <a:pt x="57" y="28"/>
                  </a:cubicBezTo>
                  <a:cubicBezTo>
                    <a:pt x="46" y="28"/>
                    <a:pt x="36" y="25"/>
                    <a:pt x="25" y="14"/>
                  </a:cubicBezTo>
                  <a:cubicBezTo>
                    <a:pt x="24" y="13"/>
                    <a:pt x="23" y="13"/>
                    <a:pt x="21" y="13"/>
                  </a:cubicBezTo>
                  <a:cubicBezTo>
                    <a:pt x="18" y="13"/>
                    <a:pt x="16" y="14"/>
                    <a:pt x="13" y="14"/>
                  </a:cubicBezTo>
                  <a:cubicBezTo>
                    <a:pt x="5" y="14"/>
                    <a:pt x="1" y="31"/>
                    <a:pt x="1" y="68"/>
                  </a:cubicBezTo>
                  <a:cubicBezTo>
                    <a:pt x="10" y="121"/>
                    <a:pt x="14" y="146"/>
                    <a:pt x="21" y="146"/>
                  </a:cubicBezTo>
                  <a:cubicBezTo>
                    <a:pt x="28" y="146"/>
                    <a:pt x="37" y="128"/>
                    <a:pt x="54" y="96"/>
                  </a:cubicBezTo>
                  <a:cubicBezTo>
                    <a:pt x="58" y="113"/>
                    <a:pt x="62" y="129"/>
                    <a:pt x="66" y="150"/>
                  </a:cubicBezTo>
                  <a:cubicBezTo>
                    <a:pt x="69" y="156"/>
                    <a:pt x="75" y="160"/>
                    <a:pt x="79" y="160"/>
                  </a:cubicBezTo>
                  <a:cubicBezTo>
                    <a:pt x="80" y="160"/>
                    <a:pt x="82" y="159"/>
                    <a:pt x="83" y="158"/>
                  </a:cubicBezTo>
                  <a:cubicBezTo>
                    <a:pt x="93" y="138"/>
                    <a:pt x="103" y="132"/>
                    <a:pt x="113" y="132"/>
                  </a:cubicBezTo>
                  <a:cubicBezTo>
                    <a:pt x="119" y="132"/>
                    <a:pt x="126" y="134"/>
                    <a:pt x="132" y="137"/>
                  </a:cubicBezTo>
                  <a:cubicBezTo>
                    <a:pt x="134" y="139"/>
                    <a:pt x="137" y="139"/>
                    <a:pt x="139" y="139"/>
                  </a:cubicBezTo>
                  <a:cubicBezTo>
                    <a:pt x="144" y="139"/>
                    <a:pt x="148" y="136"/>
                    <a:pt x="148" y="133"/>
                  </a:cubicBezTo>
                  <a:cubicBezTo>
                    <a:pt x="157" y="121"/>
                    <a:pt x="165" y="116"/>
                    <a:pt x="173" y="116"/>
                  </a:cubicBezTo>
                  <a:cubicBezTo>
                    <a:pt x="181" y="116"/>
                    <a:pt x="189" y="121"/>
                    <a:pt x="198" y="129"/>
                  </a:cubicBezTo>
                  <a:cubicBezTo>
                    <a:pt x="202" y="133"/>
                    <a:pt x="206" y="142"/>
                    <a:pt x="210" y="142"/>
                  </a:cubicBezTo>
                  <a:cubicBezTo>
                    <a:pt x="224" y="139"/>
                    <a:pt x="240" y="132"/>
                    <a:pt x="256" y="132"/>
                  </a:cubicBezTo>
                  <a:cubicBezTo>
                    <a:pt x="267" y="132"/>
                    <a:pt x="278" y="136"/>
                    <a:pt x="288" y="146"/>
                  </a:cubicBezTo>
                  <a:cubicBezTo>
                    <a:pt x="289" y="148"/>
                    <a:pt x="291" y="149"/>
                    <a:pt x="292" y="149"/>
                  </a:cubicBezTo>
                  <a:cubicBezTo>
                    <a:pt x="295" y="149"/>
                    <a:pt x="297" y="146"/>
                    <a:pt x="300" y="146"/>
                  </a:cubicBezTo>
                  <a:lnTo>
                    <a:pt x="329" y="142"/>
                  </a:lnTo>
                  <a:lnTo>
                    <a:pt x="354" y="137"/>
                  </a:lnTo>
                  <a:cubicBezTo>
                    <a:pt x="359" y="137"/>
                    <a:pt x="363" y="132"/>
                    <a:pt x="368" y="132"/>
                  </a:cubicBezTo>
                  <a:cubicBezTo>
                    <a:pt x="371" y="132"/>
                    <a:pt x="374" y="133"/>
                    <a:pt x="378" y="137"/>
                  </a:cubicBezTo>
                  <a:cubicBezTo>
                    <a:pt x="380" y="139"/>
                    <a:pt x="383" y="140"/>
                    <a:pt x="385" y="140"/>
                  </a:cubicBezTo>
                  <a:cubicBezTo>
                    <a:pt x="394" y="140"/>
                    <a:pt x="401" y="124"/>
                    <a:pt x="411" y="80"/>
                  </a:cubicBezTo>
                  <a:cubicBezTo>
                    <a:pt x="399" y="47"/>
                    <a:pt x="399" y="31"/>
                    <a:pt x="382" y="31"/>
                  </a:cubicBezTo>
                  <a:cubicBezTo>
                    <a:pt x="374" y="31"/>
                    <a:pt x="364" y="25"/>
                    <a:pt x="355" y="25"/>
                  </a:cubicBezTo>
                  <a:cubicBezTo>
                    <a:pt x="350" y="25"/>
                    <a:pt x="345" y="27"/>
                    <a:pt x="341" y="31"/>
                  </a:cubicBezTo>
                  <a:cubicBezTo>
                    <a:pt x="334" y="36"/>
                    <a:pt x="327" y="38"/>
                    <a:pt x="320" y="38"/>
                  </a:cubicBezTo>
                  <a:cubicBezTo>
                    <a:pt x="294" y="38"/>
                    <a:pt x="268" y="10"/>
                    <a:pt x="241" y="10"/>
                  </a:cubicBezTo>
                  <a:cubicBezTo>
                    <a:pt x="234" y="10"/>
                    <a:pt x="226" y="12"/>
                    <a:pt x="218" y="18"/>
                  </a:cubicBezTo>
                  <a:cubicBezTo>
                    <a:pt x="206" y="5"/>
                    <a:pt x="193" y="0"/>
                    <a:pt x="18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13;p29">
              <a:extLst>
                <a:ext uri="{FF2B5EF4-FFF2-40B4-BE49-F238E27FC236}">
                  <a16:creationId xmlns:a16="http://schemas.microsoft.com/office/drawing/2014/main" xmlns="" id="{25751F79-484E-934D-BD8C-3E9890EC5257}"/>
                </a:ext>
              </a:extLst>
            </p:cNvPr>
            <p:cNvSpPr/>
            <p:nvPr/>
          </p:nvSpPr>
          <p:spPr>
            <a:xfrm>
              <a:off x="3054400" y="4491050"/>
              <a:ext cx="7825" cy="3225"/>
            </a:xfrm>
            <a:custGeom>
              <a:avLst/>
              <a:gdLst/>
              <a:ahLst/>
              <a:cxnLst/>
              <a:rect l="l" t="t" r="r" b="b"/>
              <a:pathLst>
                <a:path w="313" h="129" extrusionOk="0">
                  <a:moveTo>
                    <a:pt x="26" y="1"/>
                  </a:moveTo>
                  <a:cubicBezTo>
                    <a:pt x="5" y="1"/>
                    <a:pt x="1" y="13"/>
                    <a:pt x="1" y="50"/>
                  </a:cubicBezTo>
                  <a:cubicBezTo>
                    <a:pt x="3" y="88"/>
                    <a:pt x="8" y="97"/>
                    <a:pt x="13" y="97"/>
                  </a:cubicBezTo>
                  <a:cubicBezTo>
                    <a:pt x="17" y="97"/>
                    <a:pt x="22" y="91"/>
                    <a:pt x="26" y="91"/>
                  </a:cubicBezTo>
                  <a:lnTo>
                    <a:pt x="62" y="107"/>
                  </a:lnTo>
                  <a:cubicBezTo>
                    <a:pt x="71" y="107"/>
                    <a:pt x="75" y="115"/>
                    <a:pt x="83" y="115"/>
                  </a:cubicBezTo>
                  <a:cubicBezTo>
                    <a:pt x="97" y="115"/>
                    <a:pt x="112" y="110"/>
                    <a:pt x="127" y="110"/>
                  </a:cubicBezTo>
                  <a:cubicBezTo>
                    <a:pt x="135" y="110"/>
                    <a:pt x="142" y="111"/>
                    <a:pt x="149" y="115"/>
                  </a:cubicBezTo>
                  <a:cubicBezTo>
                    <a:pt x="151" y="116"/>
                    <a:pt x="154" y="117"/>
                    <a:pt x="156" y="117"/>
                  </a:cubicBezTo>
                  <a:cubicBezTo>
                    <a:pt x="169" y="117"/>
                    <a:pt x="181" y="107"/>
                    <a:pt x="194" y="107"/>
                  </a:cubicBezTo>
                  <a:cubicBezTo>
                    <a:pt x="202" y="107"/>
                    <a:pt x="210" y="111"/>
                    <a:pt x="218" y="124"/>
                  </a:cubicBezTo>
                  <a:cubicBezTo>
                    <a:pt x="220" y="127"/>
                    <a:pt x="221" y="129"/>
                    <a:pt x="222" y="129"/>
                  </a:cubicBezTo>
                  <a:cubicBezTo>
                    <a:pt x="225" y="129"/>
                    <a:pt x="229" y="121"/>
                    <a:pt x="235" y="115"/>
                  </a:cubicBezTo>
                  <a:cubicBezTo>
                    <a:pt x="237" y="106"/>
                    <a:pt x="240" y="103"/>
                    <a:pt x="243" y="103"/>
                  </a:cubicBezTo>
                  <a:cubicBezTo>
                    <a:pt x="247" y="103"/>
                    <a:pt x="251" y="107"/>
                    <a:pt x="255" y="111"/>
                  </a:cubicBezTo>
                  <a:cubicBezTo>
                    <a:pt x="263" y="119"/>
                    <a:pt x="271" y="126"/>
                    <a:pt x="279" y="126"/>
                  </a:cubicBezTo>
                  <a:cubicBezTo>
                    <a:pt x="291" y="126"/>
                    <a:pt x="303" y="109"/>
                    <a:pt x="313" y="54"/>
                  </a:cubicBezTo>
                  <a:cubicBezTo>
                    <a:pt x="305" y="25"/>
                    <a:pt x="296" y="25"/>
                    <a:pt x="288" y="21"/>
                  </a:cubicBezTo>
                  <a:cubicBezTo>
                    <a:pt x="272" y="21"/>
                    <a:pt x="255" y="23"/>
                    <a:pt x="239" y="23"/>
                  </a:cubicBezTo>
                  <a:cubicBezTo>
                    <a:pt x="231" y="23"/>
                    <a:pt x="223" y="22"/>
                    <a:pt x="214" y="21"/>
                  </a:cubicBezTo>
                  <a:cubicBezTo>
                    <a:pt x="198" y="21"/>
                    <a:pt x="181" y="5"/>
                    <a:pt x="169" y="5"/>
                  </a:cubicBezTo>
                  <a:cubicBezTo>
                    <a:pt x="140" y="1"/>
                    <a:pt x="112" y="1"/>
                    <a:pt x="8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14;p29">
              <a:extLst>
                <a:ext uri="{FF2B5EF4-FFF2-40B4-BE49-F238E27FC236}">
                  <a16:creationId xmlns:a16="http://schemas.microsoft.com/office/drawing/2014/main" xmlns="" id="{E7CF4B28-87EF-8246-B7DB-CF969BEB56B4}"/>
                </a:ext>
              </a:extLst>
            </p:cNvPr>
            <p:cNvSpPr/>
            <p:nvPr/>
          </p:nvSpPr>
          <p:spPr>
            <a:xfrm>
              <a:off x="3063750" y="4491600"/>
              <a:ext cx="3100" cy="2525"/>
            </a:xfrm>
            <a:custGeom>
              <a:avLst/>
              <a:gdLst/>
              <a:ahLst/>
              <a:cxnLst/>
              <a:rect l="l" t="t" r="r" b="b"/>
              <a:pathLst>
                <a:path w="124" h="101" extrusionOk="0">
                  <a:moveTo>
                    <a:pt x="54" y="0"/>
                  </a:moveTo>
                  <a:cubicBezTo>
                    <a:pt x="36" y="0"/>
                    <a:pt x="19" y="1"/>
                    <a:pt x="0" y="3"/>
                  </a:cubicBezTo>
                  <a:cubicBezTo>
                    <a:pt x="4" y="61"/>
                    <a:pt x="4" y="94"/>
                    <a:pt x="14" y="94"/>
                  </a:cubicBezTo>
                  <a:cubicBezTo>
                    <a:pt x="16" y="94"/>
                    <a:pt x="18" y="92"/>
                    <a:pt x="21" y="89"/>
                  </a:cubicBezTo>
                  <a:cubicBezTo>
                    <a:pt x="24" y="85"/>
                    <a:pt x="28" y="83"/>
                    <a:pt x="32" y="83"/>
                  </a:cubicBezTo>
                  <a:cubicBezTo>
                    <a:pt x="42" y="83"/>
                    <a:pt x="53" y="95"/>
                    <a:pt x="62" y="98"/>
                  </a:cubicBezTo>
                  <a:cubicBezTo>
                    <a:pt x="68" y="100"/>
                    <a:pt x="75" y="101"/>
                    <a:pt x="82" y="101"/>
                  </a:cubicBezTo>
                  <a:cubicBezTo>
                    <a:pt x="90" y="101"/>
                    <a:pt x="97" y="100"/>
                    <a:pt x="103" y="98"/>
                  </a:cubicBezTo>
                  <a:cubicBezTo>
                    <a:pt x="111" y="93"/>
                    <a:pt x="119" y="81"/>
                    <a:pt x="123" y="28"/>
                  </a:cubicBezTo>
                  <a:cubicBezTo>
                    <a:pt x="115" y="20"/>
                    <a:pt x="111" y="3"/>
                    <a:pt x="107" y="3"/>
                  </a:cubicBezTo>
                  <a:cubicBezTo>
                    <a:pt x="89" y="1"/>
                    <a:pt x="71" y="0"/>
                    <a:pt x="54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15;p29">
              <a:extLst>
                <a:ext uri="{FF2B5EF4-FFF2-40B4-BE49-F238E27FC236}">
                  <a16:creationId xmlns:a16="http://schemas.microsoft.com/office/drawing/2014/main" xmlns="" id="{F69F7BDA-B146-3249-9ABB-9009E4704D43}"/>
                </a:ext>
              </a:extLst>
            </p:cNvPr>
            <p:cNvSpPr/>
            <p:nvPr/>
          </p:nvSpPr>
          <p:spPr>
            <a:xfrm>
              <a:off x="3062825" y="4491650"/>
              <a:ext cx="525" cy="2200"/>
            </a:xfrm>
            <a:custGeom>
              <a:avLst/>
              <a:gdLst/>
              <a:ahLst/>
              <a:cxnLst/>
              <a:rect l="l" t="t" r="r" b="b"/>
              <a:pathLst>
                <a:path w="21" h="88" extrusionOk="0">
                  <a:moveTo>
                    <a:pt x="7" y="0"/>
                  </a:moveTo>
                  <a:cubicBezTo>
                    <a:pt x="3" y="0"/>
                    <a:pt x="0" y="11"/>
                    <a:pt x="0" y="46"/>
                  </a:cubicBezTo>
                  <a:cubicBezTo>
                    <a:pt x="0" y="59"/>
                    <a:pt x="0" y="75"/>
                    <a:pt x="5" y="87"/>
                  </a:cubicBezTo>
                  <a:cubicBezTo>
                    <a:pt x="5" y="88"/>
                    <a:pt x="5" y="88"/>
                    <a:pt x="6" y="88"/>
                  </a:cubicBezTo>
                  <a:cubicBezTo>
                    <a:pt x="14" y="88"/>
                    <a:pt x="21" y="57"/>
                    <a:pt x="17" y="34"/>
                  </a:cubicBezTo>
                  <a:cubicBezTo>
                    <a:pt x="17" y="22"/>
                    <a:pt x="13" y="9"/>
                    <a:pt x="9" y="1"/>
                  </a:cubicBezTo>
                  <a:cubicBezTo>
                    <a:pt x="8" y="1"/>
                    <a:pt x="7" y="0"/>
                    <a:pt x="7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16;p29">
              <a:extLst>
                <a:ext uri="{FF2B5EF4-FFF2-40B4-BE49-F238E27FC236}">
                  <a16:creationId xmlns:a16="http://schemas.microsoft.com/office/drawing/2014/main" xmlns="" id="{24C8C762-D445-3E4A-ADB2-9E04F747B9D4}"/>
                </a:ext>
              </a:extLst>
            </p:cNvPr>
            <p:cNvSpPr/>
            <p:nvPr/>
          </p:nvSpPr>
          <p:spPr>
            <a:xfrm>
              <a:off x="3052975" y="4491350"/>
              <a:ext cx="650" cy="1875"/>
            </a:xfrm>
            <a:custGeom>
              <a:avLst/>
              <a:gdLst/>
              <a:ahLst/>
              <a:cxnLst/>
              <a:rect l="l" t="t" r="r" b="b"/>
              <a:pathLst>
                <a:path w="26" h="75" extrusionOk="0">
                  <a:moveTo>
                    <a:pt x="5" y="1"/>
                  </a:moveTo>
                  <a:cubicBezTo>
                    <a:pt x="0" y="1"/>
                    <a:pt x="0" y="9"/>
                    <a:pt x="0" y="13"/>
                  </a:cubicBezTo>
                  <a:cubicBezTo>
                    <a:pt x="0" y="30"/>
                    <a:pt x="0" y="46"/>
                    <a:pt x="0" y="67"/>
                  </a:cubicBezTo>
                  <a:cubicBezTo>
                    <a:pt x="4" y="71"/>
                    <a:pt x="7" y="74"/>
                    <a:pt x="10" y="74"/>
                  </a:cubicBezTo>
                  <a:cubicBezTo>
                    <a:pt x="15" y="74"/>
                    <a:pt x="20" y="66"/>
                    <a:pt x="25" y="46"/>
                  </a:cubicBezTo>
                  <a:cubicBezTo>
                    <a:pt x="25" y="34"/>
                    <a:pt x="21" y="21"/>
                    <a:pt x="21" y="13"/>
                  </a:cubicBezTo>
                  <a:cubicBezTo>
                    <a:pt x="17" y="5"/>
                    <a:pt x="13" y="5"/>
                    <a:pt x="5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17;p29">
              <a:extLst>
                <a:ext uri="{FF2B5EF4-FFF2-40B4-BE49-F238E27FC236}">
                  <a16:creationId xmlns:a16="http://schemas.microsoft.com/office/drawing/2014/main" xmlns="" id="{484E05A4-BB50-8149-8A71-8A317C41F40B}"/>
                </a:ext>
              </a:extLst>
            </p:cNvPr>
            <p:cNvSpPr/>
            <p:nvPr/>
          </p:nvSpPr>
          <p:spPr>
            <a:xfrm>
              <a:off x="3018300" y="4593725"/>
              <a:ext cx="16025" cy="7125"/>
            </a:xfrm>
            <a:custGeom>
              <a:avLst/>
              <a:gdLst/>
              <a:ahLst/>
              <a:cxnLst/>
              <a:rect l="l" t="t" r="r" b="b"/>
              <a:pathLst>
                <a:path w="641" h="285" extrusionOk="0">
                  <a:moveTo>
                    <a:pt x="9" y="1"/>
                  </a:moveTo>
                  <a:cubicBezTo>
                    <a:pt x="9" y="1"/>
                    <a:pt x="5" y="1"/>
                    <a:pt x="1" y="5"/>
                  </a:cubicBezTo>
                  <a:lnTo>
                    <a:pt x="1" y="284"/>
                  </a:lnTo>
                  <a:cubicBezTo>
                    <a:pt x="17" y="284"/>
                    <a:pt x="38" y="272"/>
                    <a:pt x="42" y="268"/>
                  </a:cubicBezTo>
                  <a:cubicBezTo>
                    <a:pt x="48" y="267"/>
                    <a:pt x="55" y="266"/>
                    <a:pt x="61" y="266"/>
                  </a:cubicBezTo>
                  <a:cubicBezTo>
                    <a:pt x="78" y="266"/>
                    <a:pt x="93" y="270"/>
                    <a:pt x="111" y="276"/>
                  </a:cubicBezTo>
                  <a:cubicBezTo>
                    <a:pt x="119" y="276"/>
                    <a:pt x="128" y="285"/>
                    <a:pt x="137" y="285"/>
                  </a:cubicBezTo>
                  <a:cubicBezTo>
                    <a:pt x="143" y="285"/>
                    <a:pt x="150" y="281"/>
                    <a:pt x="157" y="268"/>
                  </a:cubicBezTo>
                  <a:cubicBezTo>
                    <a:pt x="161" y="251"/>
                    <a:pt x="173" y="243"/>
                    <a:pt x="189" y="243"/>
                  </a:cubicBezTo>
                  <a:cubicBezTo>
                    <a:pt x="218" y="235"/>
                    <a:pt x="251" y="227"/>
                    <a:pt x="280" y="223"/>
                  </a:cubicBezTo>
                  <a:cubicBezTo>
                    <a:pt x="285" y="223"/>
                    <a:pt x="290" y="223"/>
                    <a:pt x="296" y="223"/>
                  </a:cubicBezTo>
                  <a:cubicBezTo>
                    <a:pt x="304" y="223"/>
                    <a:pt x="313" y="222"/>
                    <a:pt x="321" y="214"/>
                  </a:cubicBezTo>
                  <a:cubicBezTo>
                    <a:pt x="328" y="208"/>
                    <a:pt x="336" y="205"/>
                    <a:pt x="343" y="205"/>
                  </a:cubicBezTo>
                  <a:cubicBezTo>
                    <a:pt x="363" y="205"/>
                    <a:pt x="383" y="222"/>
                    <a:pt x="404" y="222"/>
                  </a:cubicBezTo>
                  <a:cubicBezTo>
                    <a:pt x="414" y="222"/>
                    <a:pt x="425" y="218"/>
                    <a:pt x="436" y="206"/>
                  </a:cubicBezTo>
                  <a:cubicBezTo>
                    <a:pt x="436" y="206"/>
                    <a:pt x="436" y="205"/>
                    <a:pt x="437" y="205"/>
                  </a:cubicBezTo>
                  <a:cubicBezTo>
                    <a:pt x="441" y="205"/>
                    <a:pt x="445" y="218"/>
                    <a:pt x="452" y="218"/>
                  </a:cubicBezTo>
                  <a:cubicBezTo>
                    <a:pt x="454" y="221"/>
                    <a:pt x="458" y="223"/>
                    <a:pt x="462" y="223"/>
                  </a:cubicBezTo>
                  <a:cubicBezTo>
                    <a:pt x="466" y="223"/>
                    <a:pt x="469" y="222"/>
                    <a:pt x="472" y="218"/>
                  </a:cubicBezTo>
                  <a:cubicBezTo>
                    <a:pt x="482" y="209"/>
                    <a:pt x="490" y="204"/>
                    <a:pt x="498" y="204"/>
                  </a:cubicBezTo>
                  <a:cubicBezTo>
                    <a:pt x="504" y="204"/>
                    <a:pt x="510" y="207"/>
                    <a:pt x="518" y="214"/>
                  </a:cubicBezTo>
                  <a:cubicBezTo>
                    <a:pt x="523" y="220"/>
                    <a:pt x="528" y="222"/>
                    <a:pt x="534" y="222"/>
                  </a:cubicBezTo>
                  <a:cubicBezTo>
                    <a:pt x="547" y="222"/>
                    <a:pt x="560" y="210"/>
                    <a:pt x="571" y="181"/>
                  </a:cubicBezTo>
                  <a:cubicBezTo>
                    <a:pt x="571" y="179"/>
                    <a:pt x="573" y="172"/>
                    <a:pt x="575" y="172"/>
                  </a:cubicBezTo>
                  <a:cubicBezTo>
                    <a:pt x="577" y="172"/>
                    <a:pt x="578" y="173"/>
                    <a:pt x="579" y="177"/>
                  </a:cubicBezTo>
                  <a:cubicBezTo>
                    <a:pt x="588" y="205"/>
                    <a:pt x="597" y="209"/>
                    <a:pt x="607" y="209"/>
                  </a:cubicBezTo>
                  <a:cubicBezTo>
                    <a:pt x="612" y="209"/>
                    <a:pt x="617" y="208"/>
                    <a:pt x="622" y="208"/>
                  </a:cubicBezTo>
                  <a:cubicBezTo>
                    <a:pt x="625" y="208"/>
                    <a:pt x="629" y="209"/>
                    <a:pt x="632" y="210"/>
                  </a:cubicBezTo>
                  <a:cubicBezTo>
                    <a:pt x="632" y="210"/>
                    <a:pt x="632" y="206"/>
                    <a:pt x="637" y="206"/>
                  </a:cubicBezTo>
                  <a:cubicBezTo>
                    <a:pt x="637" y="177"/>
                    <a:pt x="641" y="149"/>
                    <a:pt x="641" y="120"/>
                  </a:cubicBezTo>
                  <a:cubicBezTo>
                    <a:pt x="637" y="79"/>
                    <a:pt x="628" y="79"/>
                    <a:pt x="620" y="79"/>
                  </a:cubicBezTo>
                  <a:cubicBezTo>
                    <a:pt x="613" y="77"/>
                    <a:pt x="605" y="76"/>
                    <a:pt x="598" y="76"/>
                  </a:cubicBezTo>
                  <a:cubicBezTo>
                    <a:pt x="585" y="76"/>
                    <a:pt x="571" y="78"/>
                    <a:pt x="558" y="78"/>
                  </a:cubicBezTo>
                  <a:cubicBezTo>
                    <a:pt x="546" y="78"/>
                    <a:pt x="534" y="77"/>
                    <a:pt x="522" y="71"/>
                  </a:cubicBezTo>
                  <a:cubicBezTo>
                    <a:pt x="485" y="58"/>
                    <a:pt x="452" y="50"/>
                    <a:pt x="415" y="50"/>
                  </a:cubicBezTo>
                  <a:cubicBezTo>
                    <a:pt x="411" y="50"/>
                    <a:pt x="407" y="46"/>
                    <a:pt x="407" y="46"/>
                  </a:cubicBezTo>
                  <a:cubicBezTo>
                    <a:pt x="397" y="30"/>
                    <a:pt x="388" y="25"/>
                    <a:pt x="379" y="25"/>
                  </a:cubicBezTo>
                  <a:cubicBezTo>
                    <a:pt x="372" y="25"/>
                    <a:pt x="365" y="28"/>
                    <a:pt x="358" y="30"/>
                  </a:cubicBezTo>
                  <a:cubicBezTo>
                    <a:pt x="351" y="30"/>
                    <a:pt x="347" y="35"/>
                    <a:pt x="342" y="35"/>
                  </a:cubicBezTo>
                  <a:cubicBezTo>
                    <a:pt x="340" y="35"/>
                    <a:pt x="339" y="35"/>
                    <a:pt x="337" y="34"/>
                  </a:cubicBezTo>
                  <a:cubicBezTo>
                    <a:pt x="292" y="26"/>
                    <a:pt x="247" y="17"/>
                    <a:pt x="202" y="9"/>
                  </a:cubicBezTo>
                  <a:cubicBezTo>
                    <a:pt x="193" y="9"/>
                    <a:pt x="181" y="17"/>
                    <a:pt x="169" y="21"/>
                  </a:cubicBezTo>
                  <a:lnTo>
                    <a:pt x="120" y="21"/>
                  </a:lnTo>
                  <a:cubicBezTo>
                    <a:pt x="115" y="21"/>
                    <a:pt x="111" y="17"/>
                    <a:pt x="103" y="17"/>
                  </a:cubicBezTo>
                  <a:cubicBezTo>
                    <a:pt x="99" y="17"/>
                    <a:pt x="87" y="21"/>
                    <a:pt x="74" y="21"/>
                  </a:cubicBezTo>
                  <a:cubicBezTo>
                    <a:pt x="54" y="13"/>
                    <a:pt x="33" y="5"/>
                    <a:pt x="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18;p29">
              <a:extLst>
                <a:ext uri="{FF2B5EF4-FFF2-40B4-BE49-F238E27FC236}">
                  <a16:creationId xmlns:a16="http://schemas.microsoft.com/office/drawing/2014/main" xmlns="" id="{009B7BE7-8252-C34B-A717-58E324AF37DB}"/>
                </a:ext>
              </a:extLst>
            </p:cNvPr>
            <p:cNvSpPr/>
            <p:nvPr/>
          </p:nvSpPr>
          <p:spPr>
            <a:xfrm>
              <a:off x="3018200" y="4580675"/>
              <a:ext cx="16125" cy="7125"/>
            </a:xfrm>
            <a:custGeom>
              <a:avLst/>
              <a:gdLst/>
              <a:ahLst/>
              <a:cxnLst/>
              <a:rect l="l" t="t" r="r" b="b"/>
              <a:pathLst>
                <a:path w="645" h="285" extrusionOk="0">
                  <a:moveTo>
                    <a:pt x="59" y="1"/>
                  </a:moveTo>
                  <a:cubicBezTo>
                    <a:pt x="40" y="1"/>
                    <a:pt x="19" y="28"/>
                    <a:pt x="0" y="43"/>
                  </a:cubicBezTo>
                  <a:lnTo>
                    <a:pt x="0" y="285"/>
                  </a:lnTo>
                  <a:lnTo>
                    <a:pt x="13" y="285"/>
                  </a:lnTo>
                  <a:cubicBezTo>
                    <a:pt x="25" y="269"/>
                    <a:pt x="50" y="269"/>
                    <a:pt x="70" y="269"/>
                  </a:cubicBezTo>
                  <a:cubicBezTo>
                    <a:pt x="91" y="269"/>
                    <a:pt x="111" y="264"/>
                    <a:pt x="136" y="260"/>
                  </a:cubicBezTo>
                  <a:cubicBezTo>
                    <a:pt x="151" y="251"/>
                    <a:pt x="169" y="246"/>
                    <a:pt x="187" y="246"/>
                  </a:cubicBezTo>
                  <a:cubicBezTo>
                    <a:pt x="193" y="246"/>
                    <a:pt x="199" y="247"/>
                    <a:pt x="206" y="248"/>
                  </a:cubicBezTo>
                  <a:cubicBezTo>
                    <a:pt x="224" y="253"/>
                    <a:pt x="241" y="260"/>
                    <a:pt x="258" y="260"/>
                  </a:cubicBezTo>
                  <a:cubicBezTo>
                    <a:pt x="268" y="260"/>
                    <a:pt x="277" y="258"/>
                    <a:pt x="288" y="252"/>
                  </a:cubicBezTo>
                  <a:cubicBezTo>
                    <a:pt x="297" y="249"/>
                    <a:pt x="304" y="241"/>
                    <a:pt x="312" y="241"/>
                  </a:cubicBezTo>
                  <a:cubicBezTo>
                    <a:pt x="315" y="241"/>
                    <a:pt x="318" y="242"/>
                    <a:pt x="321" y="244"/>
                  </a:cubicBezTo>
                  <a:cubicBezTo>
                    <a:pt x="326" y="247"/>
                    <a:pt x="331" y="248"/>
                    <a:pt x="337" y="248"/>
                  </a:cubicBezTo>
                  <a:cubicBezTo>
                    <a:pt x="360" y="248"/>
                    <a:pt x="385" y="227"/>
                    <a:pt x="410" y="227"/>
                  </a:cubicBezTo>
                  <a:cubicBezTo>
                    <a:pt x="411" y="227"/>
                    <a:pt x="413" y="227"/>
                    <a:pt x="415" y="228"/>
                  </a:cubicBezTo>
                  <a:cubicBezTo>
                    <a:pt x="431" y="228"/>
                    <a:pt x="447" y="210"/>
                    <a:pt x="465" y="210"/>
                  </a:cubicBezTo>
                  <a:cubicBezTo>
                    <a:pt x="470" y="210"/>
                    <a:pt x="475" y="212"/>
                    <a:pt x="481" y="215"/>
                  </a:cubicBezTo>
                  <a:cubicBezTo>
                    <a:pt x="489" y="222"/>
                    <a:pt x="497" y="224"/>
                    <a:pt x="503" y="224"/>
                  </a:cubicBezTo>
                  <a:cubicBezTo>
                    <a:pt x="509" y="224"/>
                    <a:pt x="515" y="223"/>
                    <a:pt x="520" y="223"/>
                  </a:cubicBezTo>
                  <a:cubicBezTo>
                    <a:pt x="522" y="223"/>
                    <a:pt x="524" y="223"/>
                    <a:pt x="526" y="223"/>
                  </a:cubicBezTo>
                  <a:cubicBezTo>
                    <a:pt x="532" y="226"/>
                    <a:pt x="538" y="227"/>
                    <a:pt x="544" y="227"/>
                  </a:cubicBezTo>
                  <a:cubicBezTo>
                    <a:pt x="560" y="227"/>
                    <a:pt x="574" y="218"/>
                    <a:pt x="583" y="203"/>
                  </a:cubicBezTo>
                  <a:cubicBezTo>
                    <a:pt x="587" y="197"/>
                    <a:pt x="592" y="192"/>
                    <a:pt x="598" y="192"/>
                  </a:cubicBezTo>
                  <a:cubicBezTo>
                    <a:pt x="603" y="192"/>
                    <a:pt x="608" y="197"/>
                    <a:pt x="612" y="211"/>
                  </a:cubicBezTo>
                  <a:cubicBezTo>
                    <a:pt x="616" y="228"/>
                    <a:pt x="628" y="223"/>
                    <a:pt x="636" y="232"/>
                  </a:cubicBezTo>
                  <a:cubicBezTo>
                    <a:pt x="641" y="195"/>
                    <a:pt x="641" y="166"/>
                    <a:pt x="645" y="137"/>
                  </a:cubicBezTo>
                  <a:cubicBezTo>
                    <a:pt x="638" y="94"/>
                    <a:pt x="631" y="77"/>
                    <a:pt x="625" y="77"/>
                  </a:cubicBezTo>
                  <a:cubicBezTo>
                    <a:pt x="623" y="77"/>
                    <a:pt x="622" y="78"/>
                    <a:pt x="620" y="80"/>
                  </a:cubicBezTo>
                  <a:cubicBezTo>
                    <a:pt x="612" y="88"/>
                    <a:pt x="604" y="96"/>
                    <a:pt x="595" y="96"/>
                  </a:cubicBezTo>
                  <a:cubicBezTo>
                    <a:pt x="554" y="92"/>
                    <a:pt x="517" y="80"/>
                    <a:pt x="481" y="67"/>
                  </a:cubicBezTo>
                  <a:cubicBezTo>
                    <a:pt x="468" y="59"/>
                    <a:pt x="453" y="55"/>
                    <a:pt x="437" y="55"/>
                  </a:cubicBezTo>
                  <a:cubicBezTo>
                    <a:pt x="422" y="55"/>
                    <a:pt x="407" y="59"/>
                    <a:pt x="394" y="67"/>
                  </a:cubicBezTo>
                  <a:cubicBezTo>
                    <a:pt x="393" y="68"/>
                    <a:pt x="391" y="69"/>
                    <a:pt x="390" y="69"/>
                  </a:cubicBezTo>
                  <a:cubicBezTo>
                    <a:pt x="383" y="69"/>
                    <a:pt x="376" y="63"/>
                    <a:pt x="370" y="59"/>
                  </a:cubicBezTo>
                  <a:cubicBezTo>
                    <a:pt x="364" y="59"/>
                    <a:pt x="348" y="52"/>
                    <a:pt x="336" y="52"/>
                  </a:cubicBezTo>
                  <a:cubicBezTo>
                    <a:pt x="332" y="52"/>
                    <a:pt x="328" y="53"/>
                    <a:pt x="325" y="55"/>
                  </a:cubicBezTo>
                  <a:cubicBezTo>
                    <a:pt x="318" y="59"/>
                    <a:pt x="310" y="61"/>
                    <a:pt x="302" y="61"/>
                  </a:cubicBezTo>
                  <a:cubicBezTo>
                    <a:pt x="294" y="61"/>
                    <a:pt x="286" y="59"/>
                    <a:pt x="280" y="55"/>
                  </a:cubicBezTo>
                  <a:cubicBezTo>
                    <a:pt x="263" y="47"/>
                    <a:pt x="247" y="43"/>
                    <a:pt x="230" y="43"/>
                  </a:cubicBezTo>
                  <a:cubicBezTo>
                    <a:pt x="217" y="43"/>
                    <a:pt x="207" y="48"/>
                    <a:pt x="195" y="48"/>
                  </a:cubicBezTo>
                  <a:cubicBezTo>
                    <a:pt x="192" y="48"/>
                    <a:pt x="188" y="48"/>
                    <a:pt x="185" y="47"/>
                  </a:cubicBezTo>
                  <a:cubicBezTo>
                    <a:pt x="148" y="35"/>
                    <a:pt x="107" y="18"/>
                    <a:pt x="66" y="2"/>
                  </a:cubicBezTo>
                  <a:cubicBezTo>
                    <a:pt x="64" y="1"/>
                    <a:pt x="62" y="1"/>
                    <a:pt x="5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19;p29">
              <a:extLst>
                <a:ext uri="{FF2B5EF4-FFF2-40B4-BE49-F238E27FC236}">
                  <a16:creationId xmlns:a16="http://schemas.microsoft.com/office/drawing/2014/main" xmlns="" id="{EACC4FAE-3B5B-334E-B730-4D2E3AFAFA23}"/>
                </a:ext>
              </a:extLst>
            </p:cNvPr>
            <p:cNvSpPr/>
            <p:nvPr/>
          </p:nvSpPr>
          <p:spPr>
            <a:xfrm>
              <a:off x="3018300" y="4606550"/>
              <a:ext cx="13475" cy="7450"/>
            </a:xfrm>
            <a:custGeom>
              <a:avLst/>
              <a:gdLst/>
              <a:ahLst/>
              <a:cxnLst/>
              <a:rect l="l" t="t" r="r" b="b"/>
              <a:pathLst>
                <a:path w="539" h="298" extrusionOk="0">
                  <a:moveTo>
                    <a:pt x="13" y="1"/>
                  </a:moveTo>
                  <a:cubicBezTo>
                    <a:pt x="5" y="5"/>
                    <a:pt x="1" y="5"/>
                    <a:pt x="1" y="9"/>
                  </a:cubicBezTo>
                  <a:lnTo>
                    <a:pt x="1" y="296"/>
                  </a:lnTo>
                  <a:cubicBezTo>
                    <a:pt x="5" y="297"/>
                    <a:pt x="9" y="297"/>
                    <a:pt x="13" y="297"/>
                  </a:cubicBezTo>
                  <a:cubicBezTo>
                    <a:pt x="33" y="297"/>
                    <a:pt x="53" y="289"/>
                    <a:pt x="66" y="272"/>
                  </a:cubicBezTo>
                  <a:cubicBezTo>
                    <a:pt x="74" y="263"/>
                    <a:pt x="83" y="268"/>
                    <a:pt x="91" y="263"/>
                  </a:cubicBezTo>
                  <a:cubicBezTo>
                    <a:pt x="120" y="263"/>
                    <a:pt x="148" y="255"/>
                    <a:pt x="177" y="251"/>
                  </a:cubicBezTo>
                  <a:cubicBezTo>
                    <a:pt x="206" y="239"/>
                    <a:pt x="239" y="227"/>
                    <a:pt x="267" y="222"/>
                  </a:cubicBezTo>
                  <a:cubicBezTo>
                    <a:pt x="288" y="222"/>
                    <a:pt x="308" y="227"/>
                    <a:pt x="328" y="227"/>
                  </a:cubicBezTo>
                  <a:cubicBezTo>
                    <a:pt x="348" y="227"/>
                    <a:pt x="368" y="222"/>
                    <a:pt x="386" y="206"/>
                  </a:cubicBezTo>
                  <a:cubicBezTo>
                    <a:pt x="388" y="204"/>
                    <a:pt x="390" y="203"/>
                    <a:pt x="393" y="203"/>
                  </a:cubicBezTo>
                  <a:cubicBezTo>
                    <a:pt x="396" y="203"/>
                    <a:pt x="400" y="205"/>
                    <a:pt x="403" y="210"/>
                  </a:cubicBezTo>
                  <a:cubicBezTo>
                    <a:pt x="409" y="222"/>
                    <a:pt x="415" y="227"/>
                    <a:pt x="422" y="227"/>
                  </a:cubicBezTo>
                  <a:cubicBezTo>
                    <a:pt x="430" y="227"/>
                    <a:pt x="437" y="221"/>
                    <a:pt x="444" y="210"/>
                  </a:cubicBezTo>
                  <a:cubicBezTo>
                    <a:pt x="449" y="203"/>
                    <a:pt x="456" y="200"/>
                    <a:pt x="463" y="200"/>
                  </a:cubicBezTo>
                  <a:cubicBezTo>
                    <a:pt x="471" y="200"/>
                    <a:pt x="480" y="204"/>
                    <a:pt x="489" y="206"/>
                  </a:cubicBezTo>
                  <a:cubicBezTo>
                    <a:pt x="505" y="206"/>
                    <a:pt x="518" y="198"/>
                    <a:pt x="530" y="185"/>
                  </a:cubicBezTo>
                  <a:cubicBezTo>
                    <a:pt x="534" y="169"/>
                    <a:pt x="538" y="153"/>
                    <a:pt x="538" y="136"/>
                  </a:cubicBezTo>
                  <a:lnTo>
                    <a:pt x="538" y="108"/>
                  </a:lnTo>
                  <a:cubicBezTo>
                    <a:pt x="530" y="95"/>
                    <a:pt x="522" y="83"/>
                    <a:pt x="513" y="75"/>
                  </a:cubicBezTo>
                  <a:cubicBezTo>
                    <a:pt x="509" y="73"/>
                    <a:pt x="505" y="73"/>
                    <a:pt x="501" y="73"/>
                  </a:cubicBezTo>
                  <a:cubicBezTo>
                    <a:pt x="497" y="73"/>
                    <a:pt x="493" y="73"/>
                    <a:pt x="489" y="71"/>
                  </a:cubicBezTo>
                  <a:cubicBezTo>
                    <a:pt x="444" y="67"/>
                    <a:pt x="403" y="54"/>
                    <a:pt x="358" y="42"/>
                  </a:cubicBezTo>
                  <a:cubicBezTo>
                    <a:pt x="329" y="29"/>
                    <a:pt x="299" y="24"/>
                    <a:pt x="268" y="24"/>
                  </a:cubicBezTo>
                  <a:cubicBezTo>
                    <a:pt x="258" y="24"/>
                    <a:pt x="248" y="24"/>
                    <a:pt x="239" y="25"/>
                  </a:cubicBezTo>
                  <a:cubicBezTo>
                    <a:pt x="232" y="27"/>
                    <a:pt x="224" y="28"/>
                    <a:pt x="217" y="28"/>
                  </a:cubicBezTo>
                  <a:cubicBezTo>
                    <a:pt x="207" y="28"/>
                    <a:pt x="197" y="26"/>
                    <a:pt x="189" y="21"/>
                  </a:cubicBezTo>
                  <a:cubicBezTo>
                    <a:pt x="179" y="13"/>
                    <a:pt x="166" y="9"/>
                    <a:pt x="155" y="9"/>
                  </a:cubicBezTo>
                  <a:cubicBezTo>
                    <a:pt x="148" y="9"/>
                    <a:pt x="142" y="10"/>
                    <a:pt x="136" y="13"/>
                  </a:cubicBezTo>
                  <a:cubicBezTo>
                    <a:pt x="130" y="15"/>
                    <a:pt x="124" y="16"/>
                    <a:pt x="118" y="16"/>
                  </a:cubicBezTo>
                  <a:cubicBezTo>
                    <a:pt x="111" y="16"/>
                    <a:pt x="105" y="15"/>
                    <a:pt x="99" y="13"/>
                  </a:cubicBezTo>
                  <a:cubicBezTo>
                    <a:pt x="96" y="13"/>
                    <a:pt x="92" y="4"/>
                    <a:pt x="86" y="4"/>
                  </a:cubicBezTo>
                  <a:cubicBezTo>
                    <a:pt x="85" y="4"/>
                    <a:pt x="84" y="4"/>
                    <a:pt x="83" y="5"/>
                  </a:cubicBezTo>
                  <a:cubicBezTo>
                    <a:pt x="75" y="17"/>
                    <a:pt x="67" y="21"/>
                    <a:pt x="59" y="21"/>
                  </a:cubicBezTo>
                  <a:cubicBezTo>
                    <a:pt x="44" y="21"/>
                    <a:pt x="28" y="9"/>
                    <a:pt x="13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20;p29">
              <a:extLst>
                <a:ext uri="{FF2B5EF4-FFF2-40B4-BE49-F238E27FC236}">
                  <a16:creationId xmlns:a16="http://schemas.microsoft.com/office/drawing/2014/main" xmlns="" id="{932835AB-6E99-A441-9614-B08B6F1DC14E}"/>
                </a:ext>
              </a:extLst>
            </p:cNvPr>
            <p:cNvSpPr/>
            <p:nvPr/>
          </p:nvSpPr>
          <p:spPr>
            <a:xfrm>
              <a:off x="3018300" y="4515700"/>
              <a:ext cx="6600" cy="6275"/>
            </a:xfrm>
            <a:custGeom>
              <a:avLst/>
              <a:gdLst/>
              <a:ahLst/>
              <a:cxnLst/>
              <a:rect l="l" t="t" r="r" b="b"/>
              <a:pathLst>
                <a:path w="264" h="251" extrusionOk="0">
                  <a:moveTo>
                    <a:pt x="80" y="0"/>
                  </a:moveTo>
                  <a:cubicBezTo>
                    <a:pt x="70" y="0"/>
                    <a:pt x="60" y="5"/>
                    <a:pt x="50" y="16"/>
                  </a:cubicBezTo>
                  <a:lnTo>
                    <a:pt x="42" y="16"/>
                  </a:lnTo>
                  <a:cubicBezTo>
                    <a:pt x="29" y="12"/>
                    <a:pt x="13" y="8"/>
                    <a:pt x="1" y="8"/>
                  </a:cubicBezTo>
                  <a:lnTo>
                    <a:pt x="1" y="241"/>
                  </a:lnTo>
                  <a:cubicBezTo>
                    <a:pt x="2" y="240"/>
                    <a:pt x="4" y="240"/>
                    <a:pt x="6" y="240"/>
                  </a:cubicBezTo>
                  <a:cubicBezTo>
                    <a:pt x="14" y="240"/>
                    <a:pt x="24" y="251"/>
                    <a:pt x="34" y="251"/>
                  </a:cubicBezTo>
                  <a:cubicBezTo>
                    <a:pt x="38" y="251"/>
                    <a:pt x="42" y="249"/>
                    <a:pt x="46" y="246"/>
                  </a:cubicBezTo>
                  <a:cubicBezTo>
                    <a:pt x="50" y="235"/>
                    <a:pt x="55" y="233"/>
                    <a:pt x="60" y="233"/>
                  </a:cubicBezTo>
                  <a:cubicBezTo>
                    <a:pt x="63" y="233"/>
                    <a:pt x="67" y="234"/>
                    <a:pt x="70" y="234"/>
                  </a:cubicBezTo>
                  <a:cubicBezTo>
                    <a:pt x="72" y="234"/>
                    <a:pt x="73" y="234"/>
                    <a:pt x="74" y="233"/>
                  </a:cubicBezTo>
                  <a:cubicBezTo>
                    <a:pt x="81" y="231"/>
                    <a:pt x="87" y="231"/>
                    <a:pt x="93" y="231"/>
                  </a:cubicBezTo>
                  <a:cubicBezTo>
                    <a:pt x="99" y="231"/>
                    <a:pt x="105" y="231"/>
                    <a:pt x="111" y="229"/>
                  </a:cubicBezTo>
                  <a:cubicBezTo>
                    <a:pt x="128" y="226"/>
                    <a:pt x="144" y="194"/>
                    <a:pt x="161" y="194"/>
                  </a:cubicBezTo>
                  <a:cubicBezTo>
                    <a:pt x="165" y="194"/>
                    <a:pt x="169" y="196"/>
                    <a:pt x="173" y="200"/>
                  </a:cubicBezTo>
                  <a:cubicBezTo>
                    <a:pt x="174" y="202"/>
                    <a:pt x="175" y="202"/>
                    <a:pt x="177" y="202"/>
                  </a:cubicBezTo>
                  <a:cubicBezTo>
                    <a:pt x="179" y="202"/>
                    <a:pt x="182" y="199"/>
                    <a:pt x="185" y="196"/>
                  </a:cubicBezTo>
                  <a:cubicBezTo>
                    <a:pt x="199" y="183"/>
                    <a:pt x="212" y="175"/>
                    <a:pt x="226" y="175"/>
                  </a:cubicBezTo>
                  <a:cubicBezTo>
                    <a:pt x="229" y="175"/>
                    <a:pt x="232" y="175"/>
                    <a:pt x="234" y="176"/>
                  </a:cubicBezTo>
                  <a:cubicBezTo>
                    <a:pt x="235" y="176"/>
                    <a:pt x="236" y="176"/>
                    <a:pt x="236" y="176"/>
                  </a:cubicBezTo>
                  <a:cubicBezTo>
                    <a:pt x="244" y="176"/>
                    <a:pt x="251" y="150"/>
                    <a:pt x="255" y="127"/>
                  </a:cubicBezTo>
                  <a:cubicBezTo>
                    <a:pt x="259" y="102"/>
                    <a:pt x="263" y="77"/>
                    <a:pt x="263" y="53"/>
                  </a:cubicBezTo>
                  <a:cubicBezTo>
                    <a:pt x="251" y="49"/>
                    <a:pt x="243" y="44"/>
                    <a:pt x="234" y="44"/>
                  </a:cubicBezTo>
                  <a:cubicBezTo>
                    <a:pt x="214" y="40"/>
                    <a:pt x="193" y="32"/>
                    <a:pt x="173" y="28"/>
                  </a:cubicBezTo>
                  <a:cubicBezTo>
                    <a:pt x="169" y="28"/>
                    <a:pt x="161" y="32"/>
                    <a:pt x="157" y="32"/>
                  </a:cubicBezTo>
                  <a:cubicBezTo>
                    <a:pt x="153" y="32"/>
                    <a:pt x="150" y="37"/>
                    <a:pt x="147" y="37"/>
                  </a:cubicBezTo>
                  <a:cubicBezTo>
                    <a:pt x="146" y="37"/>
                    <a:pt x="145" y="37"/>
                    <a:pt x="144" y="36"/>
                  </a:cubicBezTo>
                  <a:cubicBezTo>
                    <a:pt x="123" y="17"/>
                    <a:pt x="101" y="0"/>
                    <a:pt x="80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21;p29">
              <a:extLst>
                <a:ext uri="{FF2B5EF4-FFF2-40B4-BE49-F238E27FC236}">
                  <a16:creationId xmlns:a16="http://schemas.microsoft.com/office/drawing/2014/main" xmlns="" id="{7D7EC5B5-F8C7-EA48-B06A-84190DEE4F12}"/>
                </a:ext>
              </a:extLst>
            </p:cNvPr>
            <p:cNvSpPr/>
            <p:nvPr/>
          </p:nvSpPr>
          <p:spPr>
            <a:xfrm>
              <a:off x="3018300" y="4567850"/>
              <a:ext cx="15525" cy="6725"/>
            </a:xfrm>
            <a:custGeom>
              <a:avLst/>
              <a:gdLst/>
              <a:ahLst/>
              <a:cxnLst/>
              <a:rect l="l" t="t" r="r" b="b"/>
              <a:pathLst>
                <a:path w="621" h="269" extrusionOk="0">
                  <a:moveTo>
                    <a:pt x="29" y="1"/>
                  </a:moveTo>
                  <a:cubicBezTo>
                    <a:pt x="19" y="1"/>
                    <a:pt x="9" y="3"/>
                    <a:pt x="1" y="6"/>
                  </a:cubicBezTo>
                  <a:lnTo>
                    <a:pt x="1" y="260"/>
                  </a:lnTo>
                  <a:cubicBezTo>
                    <a:pt x="9" y="260"/>
                    <a:pt x="17" y="256"/>
                    <a:pt x="25" y="248"/>
                  </a:cubicBezTo>
                  <a:cubicBezTo>
                    <a:pt x="33" y="230"/>
                    <a:pt x="41" y="224"/>
                    <a:pt x="48" y="224"/>
                  </a:cubicBezTo>
                  <a:cubicBezTo>
                    <a:pt x="65" y="224"/>
                    <a:pt x="81" y="257"/>
                    <a:pt x="102" y="257"/>
                  </a:cubicBezTo>
                  <a:cubicBezTo>
                    <a:pt x="104" y="257"/>
                    <a:pt x="106" y="257"/>
                    <a:pt x="107" y="256"/>
                  </a:cubicBezTo>
                  <a:cubicBezTo>
                    <a:pt x="109" y="256"/>
                    <a:pt x="111" y="256"/>
                    <a:pt x="113" y="256"/>
                  </a:cubicBezTo>
                  <a:cubicBezTo>
                    <a:pt x="134" y="256"/>
                    <a:pt x="152" y="268"/>
                    <a:pt x="171" y="268"/>
                  </a:cubicBezTo>
                  <a:cubicBezTo>
                    <a:pt x="180" y="268"/>
                    <a:pt x="189" y="265"/>
                    <a:pt x="198" y="256"/>
                  </a:cubicBezTo>
                  <a:cubicBezTo>
                    <a:pt x="214" y="244"/>
                    <a:pt x="234" y="236"/>
                    <a:pt x="255" y="228"/>
                  </a:cubicBezTo>
                  <a:cubicBezTo>
                    <a:pt x="256" y="227"/>
                    <a:pt x="257" y="227"/>
                    <a:pt x="258" y="227"/>
                  </a:cubicBezTo>
                  <a:cubicBezTo>
                    <a:pt x="271" y="227"/>
                    <a:pt x="284" y="241"/>
                    <a:pt x="297" y="241"/>
                  </a:cubicBezTo>
                  <a:cubicBezTo>
                    <a:pt x="304" y="241"/>
                    <a:pt x="310" y="238"/>
                    <a:pt x="317" y="228"/>
                  </a:cubicBezTo>
                  <a:cubicBezTo>
                    <a:pt x="317" y="228"/>
                    <a:pt x="321" y="236"/>
                    <a:pt x="321" y="240"/>
                  </a:cubicBezTo>
                  <a:cubicBezTo>
                    <a:pt x="332" y="258"/>
                    <a:pt x="345" y="264"/>
                    <a:pt x="357" y="264"/>
                  </a:cubicBezTo>
                  <a:cubicBezTo>
                    <a:pt x="367" y="264"/>
                    <a:pt x="377" y="260"/>
                    <a:pt x="386" y="256"/>
                  </a:cubicBezTo>
                  <a:cubicBezTo>
                    <a:pt x="399" y="248"/>
                    <a:pt x="411" y="236"/>
                    <a:pt x="423" y="232"/>
                  </a:cubicBezTo>
                  <a:cubicBezTo>
                    <a:pt x="436" y="223"/>
                    <a:pt x="440" y="232"/>
                    <a:pt x="448" y="219"/>
                  </a:cubicBezTo>
                  <a:cubicBezTo>
                    <a:pt x="453" y="212"/>
                    <a:pt x="462" y="200"/>
                    <a:pt x="472" y="200"/>
                  </a:cubicBezTo>
                  <a:cubicBezTo>
                    <a:pt x="478" y="200"/>
                    <a:pt x="484" y="205"/>
                    <a:pt x="489" y="219"/>
                  </a:cubicBezTo>
                  <a:cubicBezTo>
                    <a:pt x="503" y="205"/>
                    <a:pt x="519" y="199"/>
                    <a:pt x="535" y="199"/>
                  </a:cubicBezTo>
                  <a:cubicBezTo>
                    <a:pt x="543" y="199"/>
                    <a:pt x="551" y="200"/>
                    <a:pt x="559" y="203"/>
                  </a:cubicBezTo>
                  <a:cubicBezTo>
                    <a:pt x="560" y="203"/>
                    <a:pt x="561" y="204"/>
                    <a:pt x="563" y="204"/>
                  </a:cubicBezTo>
                  <a:cubicBezTo>
                    <a:pt x="573" y="204"/>
                    <a:pt x="581" y="191"/>
                    <a:pt x="591" y="191"/>
                  </a:cubicBezTo>
                  <a:cubicBezTo>
                    <a:pt x="600" y="191"/>
                    <a:pt x="612" y="174"/>
                    <a:pt x="620" y="109"/>
                  </a:cubicBezTo>
                  <a:cubicBezTo>
                    <a:pt x="612" y="35"/>
                    <a:pt x="600" y="35"/>
                    <a:pt x="587" y="35"/>
                  </a:cubicBezTo>
                  <a:cubicBezTo>
                    <a:pt x="563" y="35"/>
                    <a:pt x="534" y="35"/>
                    <a:pt x="505" y="55"/>
                  </a:cubicBezTo>
                  <a:cubicBezTo>
                    <a:pt x="499" y="61"/>
                    <a:pt x="491" y="65"/>
                    <a:pt x="484" y="65"/>
                  </a:cubicBezTo>
                  <a:cubicBezTo>
                    <a:pt x="481" y="65"/>
                    <a:pt x="479" y="65"/>
                    <a:pt x="477" y="63"/>
                  </a:cubicBezTo>
                  <a:cubicBezTo>
                    <a:pt x="472" y="64"/>
                    <a:pt x="467" y="64"/>
                    <a:pt x="463" y="64"/>
                  </a:cubicBezTo>
                  <a:cubicBezTo>
                    <a:pt x="432" y="64"/>
                    <a:pt x="402" y="51"/>
                    <a:pt x="372" y="51"/>
                  </a:cubicBezTo>
                  <a:cubicBezTo>
                    <a:pt x="353" y="51"/>
                    <a:pt x="335" y="56"/>
                    <a:pt x="317" y="72"/>
                  </a:cubicBezTo>
                  <a:cubicBezTo>
                    <a:pt x="315" y="73"/>
                    <a:pt x="314" y="73"/>
                    <a:pt x="312" y="73"/>
                  </a:cubicBezTo>
                  <a:cubicBezTo>
                    <a:pt x="309" y="73"/>
                    <a:pt x="306" y="72"/>
                    <a:pt x="300" y="72"/>
                  </a:cubicBezTo>
                  <a:cubicBezTo>
                    <a:pt x="276" y="59"/>
                    <a:pt x="251" y="68"/>
                    <a:pt x="226" y="55"/>
                  </a:cubicBezTo>
                  <a:cubicBezTo>
                    <a:pt x="202" y="43"/>
                    <a:pt x="173" y="35"/>
                    <a:pt x="148" y="27"/>
                  </a:cubicBezTo>
                  <a:cubicBezTo>
                    <a:pt x="140" y="24"/>
                    <a:pt x="131" y="23"/>
                    <a:pt x="123" y="23"/>
                  </a:cubicBezTo>
                  <a:cubicBezTo>
                    <a:pt x="118" y="23"/>
                    <a:pt x="114" y="23"/>
                    <a:pt x="109" y="23"/>
                  </a:cubicBezTo>
                  <a:cubicBezTo>
                    <a:pt x="96" y="23"/>
                    <a:pt x="83" y="22"/>
                    <a:pt x="70" y="14"/>
                  </a:cubicBezTo>
                  <a:cubicBezTo>
                    <a:pt x="58" y="5"/>
                    <a:pt x="43" y="1"/>
                    <a:pt x="29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22;p29">
              <a:extLst>
                <a:ext uri="{FF2B5EF4-FFF2-40B4-BE49-F238E27FC236}">
                  <a16:creationId xmlns:a16="http://schemas.microsoft.com/office/drawing/2014/main" xmlns="" id="{004AA8B7-B4BD-B84B-835B-706DD47A634C}"/>
                </a:ext>
              </a:extLst>
            </p:cNvPr>
            <p:cNvSpPr/>
            <p:nvPr/>
          </p:nvSpPr>
          <p:spPr>
            <a:xfrm>
              <a:off x="3018300" y="4554625"/>
              <a:ext cx="18900" cy="7150"/>
            </a:xfrm>
            <a:custGeom>
              <a:avLst/>
              <a:gdLst/>
              <a:ahLst/>
              <a:cxnLst/>
              <a:rect l="l" t="t" r="r" b="b"/>
              <a:pathLst>
                <a:path w="756" h="286" extrusionOk="0">
                  <a:moveTo>
                    <a:pt x="33" y="0"/>
                  </a:moveTo>
                  <a:cubicBezTo>
                    <a:pt x="25" y="0"/>
                    <a:pt x="17" y="2"/>
                    <a:pt x="9" y="6"/>
                  </a:cubicBezTo>
                  <a:cubicBezTo>
                    <a:pt x="5" y="6"/>
                    <a:pt x="1" y="6"/>
                    <a:pt x="1" y="10"/>
                  </a:cubicBezTo>
                  <a:lnTo>
                    <a:pt x="1" y="277"/>
                  </a:lnTo>
                  <a:cubicBezTo>
                    <a:pt x="9" y="277"/>
                    <a:pt x="17" y="281"/>
                    <a:pt x="25" y="285"/>
                  </a:cubicBezTo>
                  <a:cubicBezTo>
                    <a:pt x="26" y="285"/>
                    <a:pt x="27" y="285"/>
                    <a:pt x="28" y="285"/>
                  </a:cubicBezTo>
                  <a:cubicBezTo>
                    <a:pt x="34" y="285"/>
                    <a:pt x="38" y="272"/>
                    <a:pt x="46" y="272"/>
                  </a:cubicBezTo>
                  <a:cubicBezTo>
                    <a:pt x="55" y="268"/>
                    <a:pt x="65" y="266"/>
                    <a:pt x="75" y="266"/>
                  </a:cubicBezTo>
                  <a:cubicBezTo>
                    <a:pt x="83" y="266"/>
                    <a:pt x="91" y="267"/>
                    <a:pt x="99" y="268"/>
                  </a:cubicBezTo>
                  <a:cubicBezTo>
                    <a:pt x="124" y="277"/>
                    <a:pt x="148" y="281"/>
                    <a:pt x="173" y="281"/>
                  </a:cubicBezTo>
                  <a:cubicBezTo>
                    <a:pt x="222" y="277"/>
                    <a:pt x="271" y="264"/>
                    <a:pt x="321" y="256"/>
                  </a:cubicBezTo>
                  <a:cubicBezTo>
                    <a:pt x="345" y="252"/>
                    <a:pt x="370" y="252"/>
                    <a:pt x="394" y="248"/>
                  </a:cubicBezTo>
                  <a:cubicBezTo>
                    <a:pt x="411" y="248"/>
                    <a:pt x="423" y="240"/>
                    <a:pt x="431" y="227"/>
                  </a:cubicBezTo>
                  <a:cubicBezTo>
                    <a:pt x="443" y="206"/>
                    <a:pt x="453" y="201"/>
                    <a:pt x="464" y="201"/>
                  </a:cubicBezTo>
                  <a:cubicBezTo>
                    <a:pt x="468" y="201"/>
                    <a:pt x="472" y="202"/>
                    <a:pt x="477" y="203"/>
                  </a:cubicBezTo>
                  <a:cubicBezTo>
                    <a:pt x="493" y="207"/>
                    <a:pt x="497" y="207"/>
                    <a:pt x="509" y="207"/>
                  </a:cubicBezTo>
                  <a:cubicBezTo>
                    <a:pt x="518" y="211"/>
                    <a:pt x="530" y="207"/>
                    <a:pt x="542" y="219"/>
                  </a:cubicBezTo>
                  <a:cubicBezTo>
                    <a:pt x="548" y="225"/>
                    <a:pt x="553" y="229"/>
                    <a:pt x="557" y="229"/>
                  </a:cubicBezTo>
                  <a:cubicBezTo>
                    <a:pt x="562" y="229"/>
                    <a:pt x="567" y="224"/>
                    <a:pt x="571" y="211"/>
                  </a:cubicBezTo>
                  <a:cubicBezTo>
                    <a:pt x="571" y="208"/>
                    <a:pt x="576" y="202"/>
                    <a:pt x="578" y="202"/>
                  </a:cubicBezTo>
                  <a:cubicBezTo>
                    <a:pt x="579" y="202"/>
                    <a:pt x="579" y="202"/>
                    <a:pt x="579" y="203"/>
                  </a:cubicBezTo>
                  <a:cubicBezTo>
                    <a:pt x="588" y="211"/>
                    <a:pt x="597" y="214"/>
                    <a:pt x="607" y="214"/>
                  </a:cubicBezTo>
                  <a:cubicBezTo>
                    <a:pt x="620" y="214"/>
                    <a:pt x="633" y="209"/>
                    <a:pt x="645" y="207"/>
                  </a:cubicBezTo>
                  <a:cubicBezTo>
                    <a:pt x="657" y="203"/>
                    <a:pt x="665" y="199"/>
                    <a:pt x="678" y="190"/>
                  </a:cubicBezTo>
                  <a:cubicBezTo>
                    <a:pt x="686" y="185"/>
                    <a:pt x="693" y="178"/>
                    <a:pt x="702" y="178"/>
                  </a:cubicBezTo>
                  <a:cubicBezTo>
                    <a:pt x="707" y="178"/>
                    <a:pt x="713" y="180"/>
                    <a:pt x="719" y="186"/>
                  </a:cubicBezTo>
                  <a:cubicBezTo>
                    <a:pt x="723" y="193"/>
                    <a:pt x="726" y="196"/>
                    <a:pt x="730" y="196"/>
                  </a:cubicBezTo>
                  <a:cubicBezTo>
                    <a:pt x="739" y="196"/>
                    <a:pt x="747" y="179"/>
                    <a:pt x="756" y="137"/>
                  </a:cubicBezTo>
                  <a:cubicBezTo>
                    <a:pt x="743" y="80"/>
                    <a:pt x="731" y="67"/>
                    <a:pt x="719" y="67"/>
                  </a:cubicBezTo>
                  <a:cubicBezTo>
                    <a:pt x="714" y="68"/>
                    <a:pt x="710" y="68"/>
                    <a:pt x="705" y="68"/>
                  </a:cubicBezTo>
                  <a:cubicBezTo>
                    <a:pt x="686" y="68"/>
                    <a:pt x="666" y="65"/>
                    <a:pt x="647" y="65"/>
                  </a:cubicBezTo>
                  <a:cubicBezTo>
                    <a:pt x="625" y="65"/>
                    <a:pt x="604" y="68"/>
                    <a:pt x="583" y="84"/>
                  </a:cubicBezTo>
                  <a:cubicBezTo>
                    <a:pt x="575" y="90"/>
                    <a:pt x="567" y="92"/>
                    <a:pt x="558" y="92"/>
                  </a:cubicBezTo>
                  <a:cubicBezTo>
                    <a:pt x="538" y="92"/>
                    <a:pt x="518" y="78"/>
                    <a:pt x="497" y="75"/>
                  </a:cubicBezTo>
                  <a:cubicBezTo>
                    <a:pt x="485" y="71"/>
                    <a:pt x="472" y="67"/>
                    <a:pt x="456" y="67"/>
                  </a:cubicBezTo>
                  <a:cubicBezTo>
                    <a:pt x="423" y="67"/>
                    <a:pt x="386" y="75"/>
                    <a:pt x="353" y="75"/>
                  </a:cubicBezTo>
                  <a:cubicBezTo>
                    <a:pt x="340" y="74"/>
                    <a:pt x="326" y="73"/>
                    <a:pt x="312" y="73"/>
                  </a:cubicBezTo>
                  <a:cubicBezTo>
                    <a:pt x="293" y="73"/>
                    <a:pt x="273" y="75"/>
                    <a:pt x="251" y="80"/>
                  </a:cubicBezTo>
                  <a:cubicBezTo>
                    <a:pt x="234" y="80"/>
                    <a:pt x="222" y="80"/>
                    <a:pt x="206" y="75"/>
                  </a:cubicBezTo>
                  <a:cubicBezTo>
                    <a:pt x="198" y="71"/>
                    <a:pt x="193" y="71"/>
                    <a:pt x="185" y="67"/>
                  </a:cubicBezTo>
                  <a:cubicBezTo>
                    <a:pt x="161" y="67"/>
                    <a:pt x="140" y="55"/>
                    <a:pt x="120" y="43"/>
                  </a:cubicBezTo>
                  <a:cubicBezTo>
                    <a:pt x="91" y="20"/>
                    <a:pt x="62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23;p29">
              <a:extLst>
                <a:ext uri="{FF2B5EF4-FFF2-40B4-BE49-F238E27FC236}">
                  <a16:creationId xmlns:a16="http://schemas.microsoft.com/office/drawing/2014/main" xmlns="" id="{AA150D6E-0149-604F-B4E8-655338927B2D}"/>
                </a:ext>
              </a:extLst>
            </p:cNvPr>
            <p:cNvSpPr/>
            <p:nvPr/>
          </p:nvSpPr>
          <p:spPr>
            <a:xfrm>
              <a:off x="3018300" y="4541625"/>
              <a:ext cx="17050" cy="6800"/>
            </a:xfrm>
            <a:custGeom>
              <a:avLst/>
              <a:gdLst/>
              <a:ahLst/>
              <a:cxnLst/>
              <a:rect l="l" t="t" r="r" b="b"/>
              <a:pathLst>
                <a:path w="682" h="272" extrusionOk="0">
                  <a:moveTo>
                    <a:pt x="1" y="0"/>
                  </a:moveTo>
                  <a:lnTo>
                    <a:pt x="1" y="271"/>
                  </a:lnTo>
                  <a:cubicBezTo>
                    <a:pt x="17" y="271"/>
                    <a:pt x="33" y="263"/>
                    <a:pt x="42" y="247"/>
                  </a:cubicBezTo>
                  <a:cubicBezTo>
                    <a:pt x="54" y="222"/>
                    <a:pt x="62" y="214"/>
                    <a:pt x="74" y="214"/>
                  </a:cubicBezTo>
                  <a:cubicBezTo>
                    <a:pt x="87" y="218"/>
                    <a:pt x="111" y="234"/>
                    <a:pt x="128" y="238"/>
                  </a:cubicBezTo>
                  <a:cubicBezTo>
                    <a:pt x="144" y="247"/>
                    <a:pt x="173" y="255"/>
                    <a:pt x="193" y="263"/>
                  </a:cubicBezTo>
                  <a:cubicBezTo>
                    <a:pt x="198" y="265"/>
                    <a:pt x="203" y="267"/>
                    <a:pt x="208" y="267"/>
                  </a:cubicBezTo>
                  <a:cubicBezTo>
                    <a:pt x="216" y="267"/>
                    <a:pt x="224" y="261"/>
                    <a:pt x="234" y="238"/>
                  </a:cubicBezTo>
                  <a:cubicBezTo>
                    <a:pt x="234" y="231"/>
                    <a:pt x="238" y="228"/>
                    <a:pt x="241" y="228"/>
                  </a:cubicBezTo>
                  <a:cubicBezTo>
                    <a:pt x="243" y="228"/>
                    <a:pt x="245" y="229"/>
                    <a:pt x="247" y="230"/>
                  </a:cubicBezTo>
                  <a:cubicBezTo>
                    <a:pt x="250" y="235"/>
                    <a:pt x="254" y="238"/>
                    <a:pt x="259" y="238"/>
                  </a:cubicBezTo>
                  <a:cubicBezTo>
                    <a:pt x="265" y="238"/>
                    <a:pt x="272" y="233"/>
                    <a:pt x="280" y="226"/>
                  </a:cubicBezTo>
                  <a:cubicBezTo>
                    <a:pt x="284" y="220"/>
                    <a:pt x="288" y="219"/>
                    <a:pt x="292" y="219"/>
                  </a:cubicBezTo>
                  <a:cubicBezTo>
                    <a:pt x="294" y="219"/>
                    <a:pt x="296" y="219"/>
                    <a:pt x="298" y="219"/>
                  </a:cubicBezTo>
                  <a:cubicBezTo>
                    <a:pt x="300" y="219"/>
                    <a:pt x="302" y="219"/>
                    <a:pt x="304" y="218"/>
                  </a:cubicBezTo>
                  <a:cubicBezTo>
                    <a:pt x="325" y="218"/>
                    <a:pt x="353" y="218"/>
                    <a:pt x="374" y="214"/>
                  </a:cubicBezTo>
                  <a:cubicBezTo>
                    <a:pt x="394" y="210"/>
                    <a:pt x="415" y="206"/>
                    <a:pt x="436" y="206"/>
                  </a:cubicBezTo>
                  <a:cubicBezTo>
                    <a:pt x="438" y="206"/>
                    <a:pt x="441" y="207"/>
                    <a:pt x="444" y="207"/>
                  </a:cubicBezTo>
                  <a:cubicBezTo>
                    <a:pt x="456" y="207"/>
                    <a:pt x="466" y="197"/>
                    <a:pt x="477" y="156"/>
                  </a:cubicBezTo>
                  <a:cubicBezTo>
                    <a:pt x="482" y="192"/>
                    <a:pt x="490" y="204"/>
                    <a:pt x="498" y="204"/>
                  </a:cubicBezTo>
                  <a:cubicBezTo>
                    <a:pt x="501" y="204"/>
                    <a:pt x="505" y="201"/>
                    <a:pt x="509" y="197"/>
                  </a:cubicBezTo>
                  <a:cubicBezTo>
                    <a:pt x="518" y="189"/>
                    <a:pt x="521" y="182"/>
                    <a:pt x="523" y="182"/>
                  </a:cubicBezTo>
                  <a:cubicBezTo>
                    <a:pt x="524" y="182"/>
                    <a:pt x="525" y="183"/>
                    <a:pt x="526" y="185"/>
                  </a:cubicBezTo>
                  <a:cubicBezTo>
                    <a:pt x="531" y="203"/>
                    <a:pt x="538" y="209"/>
                    <a:pt x="544" y="209"/>
                  </a:cubicBezTo>
                  <a:cubicBezTo>
                    <a:pt x="552" y="209"/>
                    <a:pt x="560" y="200"/>
                    <a:pt x="567" y="193"/>
                  </a:cubicBezTo>
                  <a:cubicBezTo>
                    <a:pt x="572" y="188"/>
                    <a:pt x="576" y="187"/>
                    <a:pt x="579" y="187"/>
                  </a:cubicBezTo>
                  <a:cubicBezTo>
                    <a:pt x="584" y="187"/>
                    <a:pt x="588" y="191"/>
                    <a:pt x="591" y="191"/>
                  </a:cubicBezTo>
                  <a:cubicBezTo>
                    <a:pt x="593" y="191"/>
                    <a:pt x="594" y="191"/>
                    <a:pt x="596" y="189"/>
                  </a:cubicBezTo>
                  <a:cubicBezTo>
                    <a:pt x="602" y="183"/>
                    <a:pt x="610" y="180"/>
                    <a:pt x="619" y="180"/>
                  </a:cubicBezTo>
                  <a:cubicBezTo>
                    <a:pt x="627" y="180"/>
                    <a:pt x="637" y="183"/>
                    <a:pt x="645" y="189"/>
                  </a:cubicBezTo>
                  <a:cubicBezTo>
                    <a:pt x="647" y="191"/>
                    <a:pt x="650" y="192"/>
                    <a:pt x="654" y="192"/>
                  </a:cubicBezTo>
                  <a:cubicBezTo>
                    <a:pt x="657" y="192"/>
                    <a:pt x="661" y="191"/>
                    <a:pt x="665" y="189"/>
                  </a:cubicBezTo>
                  <a:cubicBezTo>
                    <a:pt x="669" y="189"/>
                    <a:pt x="674" y="185"/>
                    <a:pt x="678" y="173"/>
                  </a:cubicBezTo>
                  <a:cubicBezTo>
                    <a:pt x="682" y="156"/>
                    <a:pt x="682" y="140"/>
                    <a:pt x="682" y="124"/>
                  </a:cubicBezTo>
                  <a:cubicBezTo>
                    <a:pt x="682" y="107"/>
                    <a:pt x="682" y="91"/>
                    <a:pt x="678" y="78"/>
                  </a:cubicBezTo>
                  <a:cubicBezTo>
                    <a:pt x="669" y="62"/>
                    <a:pt x="661" y="54"/>
                    <a:pt x="653" y="54"/>
                  </a:cubicBezTo>
                  <a:cubicBezTo>
                    <a:pt x="604" y="54"/>
                    <a:pt x="559" y="54"/>
                    <a:pt x="513" y="58"/>
                  </a:cubicBezTo>
                  <a:cubicBezTo>
                    <a:pt x="511" y="57"/>
                    <a:pt x="509" y="57"/>
                    <a:pt x="507" y="57"/>
                  </a:cubicBezTo>
                  <a:cubicBezTo>
                    <a:pt x="493" y="57"/>
                    <a:pt x="481" y="68"/>
                    <a:pt x="481" y="83"/>
                  </a:cubicBezTo>
                  <a:cubicBezTo>
                    <a:pt x="478" y="88"/>
                    <a:pt x="476" y="91"/>
                    <a:pt x="474" y="91"/>
                  </a:cubicBezTo>
                  <a:cubicBezTo>
                    <a:pt x="466" y="91"/>
                    <a:pt x="460" y="52"/>
                    <a:pt x="451" y="52"/>
                  </a:cubicBezTo>
                  <a:cubicBezTo>
                    <a:pt x="450" y="52"/>
                    <a:pt x="449" y="52"/>
                    <a:pt x="448" y="54"/>
                  </a:cubicBezTo>
                  <a:lnTo>
                    <a:pt x="386" y="54"/>
                  </a:lnTo>
                  <a:lnTo>
                    <a:pt x="247" y="50"/>
                  </a:lnTo>
                  <a:cubicBezTo>
                    <a:pt x="237" y="48"/>
                    <a:pt x="225" y="47"/>
                    <a:pt x="213" y="47"/>
                  </a:cubicBezTo>
                  <a:cubicBezTo>
                    <a:pt x="202" y="47"/>
                    <a:pt x="189" y="48"/>
                    <a:pt x="177" y="50"/>
                  </a:cubicBezTo>
                  <a:cubicBezTo>
                    <a:pt x="174" y="50"/>
                    <a:pt x="171" y="51"/>
                    <a:pt x="168" y="51"/>
                  </a:cubicBezTo>
                  <a:cubicBezTo>
                    <a:pt x="154" y="51"/>
                    <a:pt x="138" y="43"/>
                    <a:pt x="128" y="33"/>
                  </a:cubicBezTo>
                  <a:cubicBezTo>
                    <a:pt x="120" y="21"/>
                    <a:pt x="107" y="13"/>
                    <a:pt x="91" y="9"/>
                  </a:cubicBezTo>
                  <a:cubicBezTo>
                    <a:pt x="80" y="3"/>
                    <a:pt x="70" y="1"/>
                    <a:pt x="59" y="1"/>
                  </a:cubicBezTo>
                  <a:cubicBezTo>
                    <a:pt x="47" y="1"/>
                    <a:pt x="35" y="3"/>
                    <a:pt x="22" y="3"/>
                  </a:cubicBezTo>
                  <a:cubicBezTo>
                    <a:pt x="15" y="3"/>
                    <a:pt x="8" y="2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24;p29">
              <a:extLst>
                <a:ext uri="{FF2B5EF4-FFF2-40B4-BE49-F238E27FC236}">
                  <a16:creationId xmlns:a16="http://schemas.microsoft.com/office/drawing/2014/main" xmlns="" id="{980BB182-4BE9-FC4E-8A97-F61CCA717A16}"/>
                </a:ext>
              </a:extLst>
            </p:cNvPr>
            <p:cNvSpPr/>
            <p:nvPr/>
          </p:nvSpPr>
          <p:spPr>
            <a:xfrm>
              <a:off x="3018300" y="4489825"/>
              <a:ext cx="4550" cy="6175"/>
            </a:xfrm>
            <a:custGeom>
              <a:avLst/>
              <a:gdLst/>
              <a:ahLst/>
              <a:cxnLst/>
              <a:rect l="l" t="t" r="r" b="b"/>
              <a:pathLst>
                <a:path w="182" h="247" extrusionOk="0">
                  <a:moveTo>
                    <a:pt x="1" y="0"/>
                  </a:moveTo>
                  <a:lnTo>
                    <a:pt x="1" y="247"/>
                  </a:lnTo>
                  <a:cubicBezTo>
                    <a:pt x="5" y="247"/>
                    <a:pt x="9" y="242"/>
                    <a:pt x="13" y="238"/>
                  </a:cubicBezTo>
                  <a:cubicBezTo>
                    <a:pt x="15" y="229"/>
                    <a:pt x="19" y="226"/>
                    <a:pt x="23" y="226"/>
                  </a:cubicBezTo>
                  <a:cubicBezTo>
                    <a:pt x="32" y="226"/>
                    <a:pt x="42" y="239"/>
                    <a:pt x="48" y="239"/>
                  </a:cubicBezTo>
                  <a:cubicBezTo>
                    <a:pt x="49" y="239"/>
                    <a:pt x="49" y="239"/>
                    <a:pt x="50" y="238"/>
                  </a:cubicBezTo>
                  <a:cubicBezTo>
                    <a:pt x="69" y="231"/>
                    <a:pt x="85" y="201"/>
                    <a:pt x="104" y="201"/>
                  </a:cubicBezTo>
                  <a:cubicBezTo>
                    <a:pt x="105" y="201"/>
                    <a:pt x="106" y="201"/>
                    <a:pt x="107" y="201"/>
                  </a:cubicBezTo>
                  <a:cubicBezTo>
                    <a:pt x="110" y="202"/>
                    <a:pt x="112" y="203"/>
                    <a:pt x="115" y="203"/>
                  </a:cubicBezTo>
                  <a:cubicBezTo>
                    <a:pt x="127" y="203"/>
                    <a:pt x="136" y="192"/>
                    <a:pt x="148" y="192"/>
                  </a:cubicBezTo>
                  <a:cubicBezTo>
                    <a:pt x="152" y="192"/>
                    <a:pt x="156" y="194"/>
                    <a:pt x="161" y="197"/>
                  </a:cubicBezTo>
                  <a:cubicBezTo>
                    <a:pt x="161" y="198"/>
                    <a:pt x="162" y="198"/>
                    <a:pt x="163" y="198"/>
                  </a:cubicBezTo>
                  <a:cubicBezTo>
                    <a:pt x="170" y="198"/>
                    <a:pt x="177" y="156"/>
                    <a:pt x="177" y="111"/>
                  </a:cubicBezTo>
                  <a:cubicBezTo>
                    <a:pt x="181" y="86"/>
                    <a:pt x="177" y="58"/>
                    <a:pt x="161" y="37"/>
                  </a:cubicBezTo>
                  <a:lnTo>
                    <a:pt x="157" y="37"/>
                  </a:lnTo>
                  <a:lnTo>
                    <a:pt x="103" y="13"/>
                  </a:lnTo>
                  <a:cubicBezTo>
                    <a:pt x="99" y="13"/>
                    <a:pt x="95" y="4"/>
                    <a:pt x="91" y="4"/>
                  </a:cubicBezTo>
                  <a:lnTo>
                    <a:pt x="13" y="4"/>
                  </a:lnTo>
                  <a:cubicBezTo>
                    <a:pt x="13" y="0"/>
                    <a:pt x="5" y="0"/>
                    <a:pt x="1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25;p29">
              <a:extLst>
                <a:ext uri="{FF2B5EF4-FFF2-40B4-BE49-F238E27FC236}">
                  <a16:creationId xmlns:a16="http://schemas.microsoft.com/office/drawing/2014/main" xmlns="" id="{FCB2054B-9A4E-6D4C-8F88-DCDFFAF0D06A}"/>
                </a:ext>
              </a:extLst>
            </p:cNvPr>
            <p:cNvSpPr/>
            <p:nvPr/>
          </p:nvSpPr>
          <p:spPr>
            <a:xfrm>
              <a:off x="3018300" y="4619650"/>
              <a:ext cx="21875" cy="7750"/>
            </a:xfrm>
            <a:custGeom>
              <a:avLst/>
              <a:gdLst/>
              <a:ahLst/>
              <a:cxnLst/>
              <a:rect l="l" t="t" r="r" b="b"/>
              <a:pathLst>
                <a:path w="875" h="310" extrusionOk="0">
                  <a:moveTo>
                    <a:pt x="9" y="0"/>
                  </a:moveTo>
                  <a:cubicBezTo>
                    <a:pt x="6" y="0"/>
                    <a:pt x="3" y="2"/>
                    <a:pt x="1" y="6"/>
                  </a:cubicBezTo>
                  <a:lnTo>
                    <a:pt x="1" y="302"/>
                  </a:lnTo>
                  <a:cubicBezTo>
                    <a:pt x="5" y="306"/>
                    <a:pt x="9" y="306"/>
                    <a:pt x="13" y="310"/>
                  </a:cubicBezTo>
                  <a:cubicBezTo>
                    <a:pt x="42" y="263"/>
                    <a:pt x="71" y="248"/>
                    <a:pt x="97" y="248"/>
                  </a:cubicBezTo>
                  <a:cubicBezTo>
                    <a:pt x="101" y="248"/>
                    <a:pt x="104" y="248"/>
                    <a:pt x="107" y="248"/>
                  </a:cubicBezTo>
                  <a:lnTo>
                    <a:pt x="144" y="248"/>
                  </a:lnTo>
                  <a:cubicBezTo>
                    <a:pt x="147" y="248"/>
                    <a:pt x="151" y="245"/>
                    <a:pt x="155" y="245"/>
                  </a:cubicBezTo>
                  <a:cubicBezTo>
                    <a:pt x="157" y="245"/>
                    <a:pt x="159" y="246"/>
                    <a:pt x="161" y="248"/>
                  </a:cubicBezTo>
                  <a:cubicBezTo>
                    <a:pt x="166" y="256"/>
                    <a:pt x="172" y="259"/>
                    <a:pt x="178" y="259"/>
                  </a:cubicBezTo>
                  <a:cubicBezTo>
                    <a:pt x="184" y="259"/>
                    <a:pt x="191" y="255"/>
                    <a:pt x="198" y="248"/>
                  </a:cubicBezTo>
                  <a:cubicBezTo>
                    <a:pt x="210" y="232"/>
                    <a:pt x="226" y="240"/>
                    <a:pt x="239" y="236"/>
                  </a:cubicBezTo>
                  <a:cubicBezTo>
                    <a:pt x="267" y="228"/>
                    <a:pt x="296" y="228"/>
                    <a:pt x="321" y="228"/>
                  </a:cubicBezTo>
                  <a:cubicBezTo>
                    <a:pt x="333" y="228"/>
                    <a:pt x="341" y="211"/>
                    <a:pt x="349" y="203"/>
                  </a:cubicBezTo>
                  <a:cubicBezTo>
                    <a:pt x="358" y="195"/>
                    <a:pt x="362" y="191"/>
                    <a:pt x="370" y="187"/>
                  </a:cubicBezTo>
                  <a:cubicBezTo>
                    <a:pt x="380" y="185"/>
                    <a:pt x="391" y="184"/>
                    <a:pt x="402" y="184"/>
                  </a:cubicBezTo>
                  <a:cubicBezTo>
                    <a:pt x="434" y="184"/>
                    <a:pt x="466" y="192"/>
                    <a:pt x="493" y="207"/>
                  </a:cubicBezTo>
                  <a:cubicBezTo>
                    <a:pt x="522" y="215"/>
                    <a:pt x="555" y="224"/>
                    <a:pt x="587" y="224"/>
                  </a:cubicBezTo>
                  <a:cubicBezTo>
                    <a:pt x="628" y="224"/>
                    <a:pt x="665" y="220"/>
                    <a:pt x="706" y="215"/>
                  </a:cubicBezTo>
                  <a:cubicBezTo>
                    <a:pt x="733" y="213"/>
                    <a:pt x="759" y="199"/>
                    <a:pt x="787" y="199"/>
                  </a:cubicBezTo>
                  <a:cubicBezTo>
                    <a:pt x="798" y="199"/>
                    <a:pt x="809" y="201"/>
                    <a:pt x="821" y="207"/>
                  </a:cubicBezTo>
                  <a:lnTo>
                    <a:pt x="846" y="207"/>
                  </a:lnTo>
                  <a:cubicBezTo>
                    <a:pt x="854" y="207"/>
                    <a:pt x="866" y="183"/>
                    <a:pt x="875" y="133"/>
                  </a:cubicBezTo>
                  <a:cubicBezTo>
                    <a:pt x="866" y="97"/>
                    <a:pt x="858" y="91"/>
                    <a:pt x="851" y="91"/>
                  </a:cubicBezTo>
                  <a:cubicBezTo>
                    <a:pt x="847" y="91"/>
                    <a:pt x="844" y="92"/>
                    <a:pt x="842" y="92"/>
                  </a:cubicBezTo>
                  <a:lnTo>
                    <a:pt x="731" y="92"/>
                  </a:lnTo>
                  <a:cubicBezTo>
                    <a:pt x="715" y="92"/>
                    <a:pt x="702" y="80"/>
                    <a:pt x="690" y="80"/>
                  </a:cubicBezTo>
                  <a:cubicBezTo>
                    <a:pt x="674" y="80"/>
                    <a:pt x="649" y="92"/>
                    <a:pt x="632" y="92"/>
                  </a:cubicBezTo>
                  <a:cubicBezTo>
                    <a:pt x="604" y="92"/>
                    <a:pt x="579" y="92"/>
                    <a:pt x="555" y="84"/>
                  </a:cubicBezTo>
                  <a:cubicBezTo>
                    <a:pt x="530" y="80"/>
                    <a:pt x="501" y="60"/>
                    <a:pt x="481" y="51"/>
                  </a:cubicBezTo>
                  <a:cubicBezTo>
                    <a:pt x="477" y="51"/>
                    <a:pt x="474" y="50"/>
                    <a:pt x="471" y="50"/>
                  </a:cubicBezTo>
                  <a:cubicBezTo>
                    <a:pt x="462" y="50"/>
                    <a:pt x="453" y="53"/>
                    <a:pt x="445" y="53"/>
                  </a:cubicBezTo>
                  <a:cubicBezTo>
                    <a:pt x="439" y="53"/>
                    <a:pt x="433" y="52"/>
                    <a:pt x="427" y="47"/>
                  </a:cubicBezTo>
                  <a:cubicBezTo>
                    <a:pt x="419" y="43"/>
                    <a:pt x="411" y="42"/>
                    <a:pt x="403" y="42"/>
                  </a:cubicBezTo>
                  <a:cubicBezTo>
                    <a:pt x="378" y="42"/>
                    <a:pt x="354" y="56"/>
                    <a:pt x="329" y="60"/>
                  </a:cubicBezTo>
                  <a:cubicBezTo>
                    <a:pt x="297" y="62"/>
                    <a:pt x="267" y="79"/>
                    <a:pt x="236" y="79"/>
                  </a:cubicBezTo>
                  <a:cubicBezTo>
                    <a:pt x="219" y="79"/>
                    <a:pt x="202" y="74"/>
                    <a:pt x="185" y="60"/>
                  </a:cubicBezTo>
                  <a:cubicBezTo>
                    <a:pt x="177" y="51"/>
                    <a:pt x="169" y="47"/>
                    <a:pt x="157" y="43"/>
                  </a:cubicBezTo>
                  <a:cubicBezTo>
                    <a:pt x="136" y="40"/>
                    <a:pt x="114" y="37"/>
                    <a:pt x="91" y="37"/>
                  </a:cubicBezTo>
                  <a:cubicBezTo>
                    <a:pt x="81" y="37"/>
                    <a:pt x="72" y="38"/>
                    <a:pt x="62" y="39"/>
                  </a:cubicBezTo>
                  <a:cubicBezTo>
                    <a:pt x="46" y="39"/>
                    <a:pt x="33" y="14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26;p29">
              <a:extLst>
                <a:ext uri="{FF2B5EF4-FFF2-40B4-BE49-F238E27FC236}">
                  <a16:creationId xmlns:a16="http://schemas.microsoft.com/office/drawing/2014/main" xmlns="" id="{3D5097AA-6126-C64A-A096-C62B5D39D9F1}"/>
                </a:ext>
              </a:extLst>
            </p:cNvPr>
            <p:cNvSpPr/>
            <p:nvPr/>
          </p:nvSpPr>
          <p:spPr>
            <a:xfrm>
              <a:off x="3018200" y="4502450"/>
              <a:ext cx="11300" cy="6775"/>
            </a:xfrm>
            <a:custGeom>
              <a:avLst/>
              <a:gdLst/>
              <a:ahLst/>
              <a:cxnLst/>
              <a:rect l="l" t="t" r="r" b="b"/>
              <a:pathLst>
                <a:path w="452" h="271" extrusionOk="0">
                  <a:moveTo>
                    <a:pt x="33" y="0"/>
                  </a:moveTo>
                  <a:cubicBezTo>
                    <a:pt x="29" y="0"/>
                    <a:pt x="25" y="1"/>
                    <a:pt x="21" y="4"/>
                  </a:cubicBezTo>
                  <a:cubicBezTo>
                    <a:pt x="17" y="4"/>
                    <a:pt x="9" y="8"/>
                    <a:pt x="5" y="8"/>
                  </a:cubicBezTo>
                  <a:lnTo>
                    <a:pt x="0" y="8"/>
                  </a:lnTo>
                  <a:lnTo>
                    <a:pt x="0" y="271"/>
                  </a:lnTo>
                  <a:cubicBezTo>
                    <a:pt x="5" y="267"/>
                    <a:pt x="5" y="267"/>
                    <a:pt x="9" y="263"/>
                  </a:cubicBezTo>
                  <a:cubicBezTo>
                    <a:pt x="12" y="256"/>
                    <a:pt x="15" y="254"/>
                    <a:pt x="18" y="254"/>
                  </a:cubicBezTo>
                  <a:cubicBezTo>
                    <a:pt x="26" y="254"/>
                    <a:pt x="33" y="265"/>
                    <a:pt x="40" y="265"/>
                  </a:cubicBezTo>
                  <a:cubicBezTo>
                    <a:pt x="42" y="265"/>
                    <a:pt x="44" y="264"/>
                    <a:pt x="46" y="263"/>
                  </a:cubicBezTo>
                  <a:cubicBezTo>
                    <a:pt x="58" y="246"/>
                    <a:pt x="70" y="254"/>
                    <a:pt x="78" y="246"/>
                  </a:cubicBezTo>
                  <a:cubicBezTo>
                    <a:pt x="91" y="234"/>
                    <a:pt x="99" y="209"/>
                    <a:pt x="111" y="201"/>
                  </a:cubicBezTo>
                  <a:cubicBezTo>
                    <a:pt x="148" y="189"/>
                    <a:pt x="189" y="181"/>
                    <a:pt x="226" y="181"/>
                  </a:cubicBezTo>
                  <a:cubicBezTo>
                    <a:pt x="238" y="181"/>
                    <a:pt x="251" y="185"/>
                    <a:pt x="263" y="189"/>
                  </a:cubicBezTo>
                  <a:cubicBezTo>
                    <a:pt x="269" y="192"/>
                    <a:pt x="282" y="210"/>
                    <a:pt x="293" y="210"/>
                  </a:cubicBezTo>
                  <a:cubicBezTo>
                    <a:pt x="297" y="210"/>
                    <a:pt x="301" y="208"/>
                    <a:pt x="304" y="201"/>
                  </a:cubicBezTo>
                  <a:cubicBezTo>
                    <a:pt x="310" y="192"/>
                    <a:pt x="316" y="190"/>
                    <a:pt x="321" y="190"/>
                  </a:cubicBezTo>
                  <a:cubicBezTo>
                    <a:pt x="327" y="190"/>
                    <a:pt x="333" y="192"/>
                    <a:pt x="339" y="192"/>
                  </a:cubicBezTo>
                  <a:cubicBezTo>
                    <a:pt x="342" y="192"/>
                    <a:pt x="346" y="192"/>
                    <a:pt x="349" y="189"/>
                  </a:cubicBezTo>
                  <a:cubicBezTo>
                    <a:pt x="361" y="177"/>
                    <a:pt x="379" y="170"/>
                    <a:pt x="396" y="170"/>
                  </a:cubicBezTo>
                  <a:cubicBezTo>
                    <a:pt x="409" y="170"/>
                    <a:pt x="421" y="174"/>
                    <a:pt x="431" y="181"/>
                  </a:cubicBezTo>
                  <a:cubicBezTo>
                    <a:pt x="432" y="181"/>
                    <a:pt x="433" y="181"/>
                    <a:pt x="434" y="181"/>
                  </a:cubicBezTo>
                  <a:cubicBezTo>
                    <a:pt x="444" y="181"/>
                    <a:pt x="448" y="161"/>
                    <a:pt x="452" y="127"/>
                  </a:cubicBezTo>
                  <a:cubicBezTo>
                    <a:pt x="452" y="94"/>
                    <a:pt x="448" y="57"/>
                    <a:pt x="440" y="57"/>
                  </a:cubicBezTo>
                  <a:cubicBezTo>
                    <a:pt x="439" y="58"/>
                    <a:pt x="438" y="58"/>
                    <a:pt x="437" y="58"/>
                  </a:cubicBezTo>
                  <a:cubicBezTo>
                    <a:pt x="426" y="58"/>
                    <a:pt x="416" y="41"/>
                    <a:pt x="405" y="41"/>
                  </a:cubicBezTo>
                  <a:cubicBezTo>
                    <a:pt x="405" y="41"/>
                    <a:pt x="404" y="41"/>
                    <a:pt x="403" y="41"/>
                  </a:cubicBezTo>
                  <a:cubicBezTo>
                    <a:pt x="374" y="49"/>
                    <a:pt x="349" y="62"/>
                    <a:pt x="325" y="78"/>
                  </a:cubicBezTo>
                  <a:cubicBezTo>
                    <a:pt x="322" y="78"/>
                    <a:pt x="319" y="82"/>
                    <a:pt x="316" y="82"/>
                  </a:cubicBezTo>
                  <a:cubicBezTo>
                    <a:pt x="315" y="82"/>
                    <a:pt x="314" y="81"/>
                    <a:pt x="312" y="78"/>
                  </a:cubicBezTo>
                  <a:cubicBezTo>
                    <a:pt x="296" y="53"/>
                    <a:pt x="267" y="33"/>
                    <a:pt x="234" y="29"/>
                  </a:cubicBezTo>
                  <a:cubicBezTo>
                    <a:pt x="226" y="29"/>
                    <a:pt x="214" y="37"/>
                    <a:pt x="202" y="37"/>
                  </a:cubicBezTo>
                  <a:cubicBezTo>
                    <a:pt x="180" y="33"/>
                    <a:pt x="158" y="11"/>
                    <a:pt x="134" y="11"/>
                  </a:cubicBezTo>
                  <a:cubicBezTo>
                    <a:pt x="131" y="11"/>
                    <a:pt x="127" y="11"/>
                    <a:pt x="124" y="12"/>
                  </a:cubicBezTo>
                  <a:cubicBezTo>
                    <a:pt x="121" y="14"/>
                    <a:pt x="118" y="14"/>
                    <a:pt x="115" y="14"/>
                  </a:cubicBezTo>
                  <a:cubicBezTo>
                    <a:pt x="104" y="14"/>
                    <a:pt x="94" y="6"/>
                    <a:pt x="83" y="6"/>
                  </a:cubicBezTo>
                  <a:cubicBezTo>
                    <a:pt x="80" y="6"/>
                    <a:pt x="77" y="7"/>
                    <a:pt x="74" y="8"/>
                  </a:cubicBezTo>
                  <a:cubicBezTo>
                    <a:pt x="72" y="9"/>
                    <a:pt x="71" y="9"/>
                    <a:pt x="69" y="9"/>
                  </a:cubicBezTo>
                  <a:cubicBezTo>
                    <a:pt x="55" y="9"/>
                    <a:pt x="44" y="0"/>
                    <a:pt x="33" y="0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27;p29">
              <a:extLst>
                <a:ext uri="{FF2B5EF4-FFF2-40B4-BE49-F238E27FC236}">
                  <a16:creationId xmlns:a16="http://schemas.microsoft.com/office/drawing/2014/main" xmlns="" id="{13CD072B-D840-3B40-9129-27721FB4D655}"/>
                </a:ext>
              </a:extLst>
            </p:cNvPr>
            <p:cNvSpPr/>
            <p:nvPr/>
          </p:nvSpPr>
          <p:spPr>
            <a:xfrm>
              <a:off x="3018300" y="4529000"/>
              <a:ext cx="13875" cy="6225"/>
            </a:xfrm>
            <a:custGeom>
              <a:avLst/>
              <a:gdLst/>
              <a:ahLst/>
              <a:cxnLst/>
              <a:rect l="l" t="t" r="r" b="b"/>
              <a:pathLst>
                <a:path w="555" h="249" extrusionOk="0">
                  <a:moveTo>
                    <a:pt x="1" y="1"/>
                  </a:moveTo>
                  <a:lnTo>
                    <a:pt x="1" y="235"/>
                  </a:lnTo>
                  <a:lnTo>
                    <a:pt x="5" y="235"/>
                  </a:lnTo>
                  <a:cubicBezTo>
                    <a:pt x="11" y="233"/>
                    <a:pt x="18" y="232"/>
                    <a:pt x="24" y="232"/>
                  </a:cubicBezTo>
                  <a:cubicBezTo>
                    <a:pt x="38" y="232"/>
                    <a:pt x="53" y="236"/>
                    <a:pt x="67" y="236"/>
                  </a:cubicBezTo>
                  <a:cubicBezTo>
                    <a:pt x="71" y="236"/>
                    <a:pt x="75" y="235"/>
                    <a:pt x="79" y="235"/>
                  </a:cubicBezTo>
                  <a:cubicBezTo>
                    <a:pt x="103" y="231"/>
                    <a:pt x="128" y="231"/>
                    <a:pt x="148" y="226"/>
                  </a:cubicBezTo>
                  <a:cubicBezTo>
                    <a:pt x="151" y="226"/>
                    <a:pt x="154" y="220"/>
                    <a:pt x="158" y="220"/>
                  </a:cubicBezTo>
                  <a:cubicBezTo>
                    <a:pt x="159" y="220"/>
                    <a:pt x="160" y="220"/>
                    <a:pt x="161" y="222"/>
                  </a:cubicBezTo>
                  <a:cubicBezTo>
                    <a:pt x="165" y="230"/>
                    <a:pt x="170" y="233"/>
                    <a:pt x="176" y="233"/>
                  </a:cubicBezTo>
                  <a:cubicBezTo>
                    <a:pt x="185" y="233"/>
                    <a:pt x="195" y="224"/>
                    <a:pt x="205" y="224"/>
                  </a:cubicBezTo>
                  <a:cubicBezTo>
                    <a:pt x="212" y="224"/>
                    <a:pt x="219" y="229"/>
                    <a:pt x="226" y="247"/>
                  </a:cubicBezTo>
                  <a:cubicBezTo>
                    <a:pt x="226" y="248"/>
                    <a:pt x="227" y="249"/>
                    <a:pt x="227" y="249"/>
                  </a:cubicBezTo>
                  <a:cubicBezTo>
                    <a:pt x="229" y="249"/>
                    <a:pt x="232" y="247"/>
                    <a:pt x="234" y="247"/>
                  </a:cubicBezTo>
                  <a:cubicBezTo>
                    <a:pt x="246" y="221"/>
                    <a:pt x="258" y="209"/>
                    <a:pt x="270" y="209"/>
                  </a:cubicBezTo>
                  <a:cubicBezTo>
                    <a:pt x="274" y="209"/>
                    <a:pt x="279" y="211"/>
                    <a:pt x="284" y="214"/>
                  </a:cubicBezTo>
                  <a:cubicBezTo>
                    <a:pt x="287" y="216"/>
                    <a:pt x="290" y="216"/>
                    <a:pt x="293" y="216"/>
                  </a:cubicBezTo>
                  <a:cubicBezTo>
                    <a:pt x="307" y="216"/>
                    <a:pt x="321" y="205"/>
                    <a:pt x="337" y="202"/>
                  </a:cubicBezTo>
                  <a:cubicBezTo>
                    <a:pt x="340" y="202"/>
                    <a:pt x="343" y="202"/>
                    <a:pt x="346" y="202"/>
                  </a:cubicBezTo>
                  <a:cubicBezTo>
                    <a:pt x="359" y="202"/>
                    <a:pt x="369" y="199"/>
                    <a:pt x="382" y="173"/>
                  </a:cubicBezTo>
                  <a:cubicBezTo>
                    <a:pt x="382" y="170"/>
                    <a:pt x="383" y="169"/>
                    <a:pt x="385" y="169"/>
                  </a:cubicBezTo>
                  <a:cubicBezTo>
                    <a:pt x="388" y="169"/>
                    <a:pt x="392" y="172"/>
                    <a:pt x="394" y="177"/>
                  </a:cubicBezTo>
                  <a:cubicBezTo>
                    <a:pt x="405" y="199"/>
                    <a:pt x="416" y="206"/>
                    <a:pt x="428" y="206"/>
                  </a:cubicBezTo>
                  <a:cubicBezTo>
                    <a:pt x="446" y="206"/>
                    <a:pt x="464" y="188"/>
                    <a:pt x="485" y="185"/>
                  </a:cubicBezTo>
                  <a:cubicBezTo>
                    <a:pt x="492" y="155"/>
                    <a:pt x="501" y="142"/>
                    <a:pt x="512" y="142"/>
                  </a:cubicBezTo>
                  <a:cubicBezTo>
                    <a:pt x="519" y="142"/>
                    <a:pt x="526" y="147"/>
                    <a:pt x="534" y="157"/>
                  </a:cubicBezTo>
                  <a:cubicBezTo>
                    <a:pt x="536" y="158"/>
                    <a:pt x="537" y="159"/>
                    <a:pt x="539" y="159"/>
                  </a:cubicBezTo>
                  <a:cubicBezTo>
                    <a:pt x="548" y="159"/>
                    <a:pt x="555" y="127"/>
                    <a:pt x="555" y="95"/>
                  </a:cubicBezTo>
                  <a:cubicBezTo>
                    <a:pt x="550" y="54"/>
                    <a:pt x="546" y="42"/>
                    <a:pt x="534" y="38"/>
                  </a:cubicBezTo>
                  <a:cubicBezTo>
                    <a:pt x="534" y="38"/>
                    <a:pt x="530" y="38"/>
                    <a:pt x="526" y="46"/>
                  </a:cubicBezTo>
                  <a:cubicBezTo>
                    <a:pt x="520" y="58"/>
                    <a:pt x="513" y="64"/>
                    <a:pt x="507" y="64"/>
                  </a:cubicBezTo>
                  <a:cubicBezTo>
                    <a:pt x="501" y="64"/>
                    <a:pt x="495" y="58"/>
                    <a:pt x="489" y="46"/>
                  </a:cubicBezTo>
                  <a:cubicBezTo>
                    <a:pt x="487" y="42"/>
                    <a:pt x="484" y="41"/>
                    <a:pt x="481" y="41"/>
                  </a:cubicBezTo>
                  <a:cubicBezTo>
                    <a:pt x="478" y="41"/>
                    <a:pt x="475" y="42"/>
                    <a:pt x="472" y="42"/>
                  </a:cubicBezTo>
                  <a:cubicBezTo>
                    <a:pt x="466" y="41"/>
                    <a:pt x="460" y="40"/>
                    <a:pt x="454" y="40"/>
                  </a:cubicBezTo>
                  <a:cubicBezTo>
                    <a:pt x="436" y="40"/>
                    <a:pt x="417" y="45"/>
                    <a:pt x="399" y="54"/>
                  </a:cubicBezTo>
                  <a:cubicBezTo>
                    <a:pt x="394" y="56"/>
                    <a:pt x="389" y="57"/>
                    <a:pt x="384" y="57"/>
                  </a:cubicBezTo>
                  <a:cubicBezTo>
                    <a:pt x="370" y="57"/>
                    <a:pt x="357" y="49"/>
                    <a:pt x="341" y="46"/>
                  </a:cubicBezTo>
                  <a:cubicBezTo>
                    <a:pt x="329" y="42"/>
                    <a:pt x="316" y="40"/>
                    <a:pt x="302" y="40"/>
                  </a:cubicBezTo>
                  <a:cubicBezTo>
                    <a:pt x="289" y="40"/>
                    <a:pt x="276" y="42"/>
                    <a:pt x="263" y="46"/>
                  </a:cubicBezTo>
                  <a:cubicBezTo>
                    <a:pt x="253" y="48"/>
                    <a:pt x="243" y="54"/>
                    <a:pt x="234" y="54"/>
                  </a:cubicBezTo>
                  <a:cubicBezTo>
                    <a:pt x="228" y="54"/>
                    <a:pt x="223" y="52"/>
                    <a:pt x="218" y="46"/>
                  </a:cubicBezTo>
                  <a:cubicBezTo>
                    <a:pt x="214" y="42"/>
                    <a:pt x="210" y="38"/>
                    <a:pt x="206" y="38"/>
                  </a:cubicBezTo>
                  <a:cubicBezTo>
                    <a:pt x="201" y="39"/>
                    <a:pt x="196" y="40"/>
                    <a:pt x="191" y="40"/>
                  </a:cubicBezTo>
                  <a:cubicBezTo>
                    <a:pt x="164" y="40"/>
                    <a:pt x="139" y="22"/>
                    <a:pt x="111" y="5"/>
                  </a:cubicBezTo>
                  <a:cubicBezTo>
                    <a:pt x="103" y="1"/>
                    <a:pt x="91" y="1"/>
                    <a:pt x="79" y="1"/>
                  </a:cubicBezTo>
                  <a:cubicBezTo>
                    <a:pt x="69" y="1"/>
                    <a:pt x="60" y="15"/>
                    <a:pt x="51" y="15"/>
                  </a:cubicBezTo>
                  <a:cubicBezTo>
                    <a:pt x="48" y="15"/>
                    <a:pt x="45" y="13"/>
                    <a:pt x="42" y="9"/>
                  </a:cubicBezTo>
                  <a:cubicBezTo>
                    <a:pt x="37" y="3"/>
                    <a:pt x="32" y="1"/>
                    <a:pt x="27" y="1"/>
                  </a:cubicBezTo>
                  <a:cubicBezTo>
                    <a:pt x="21" y="1"/>
                    <a:pt x="15" y="3"/>
                    <a:pt x="9" y="3"/>
                  </a:cubicBezTo>
                  <a:cubicBezTo>
                    <a:pt x="6" y="3"/>
                    <a:pt x="3" y="3"/>
                    <a:pt x="1" y="1"/>
                  </a:cubicBezTo>
                  <a:close/>
                </a:path>
              </a:pathLst>
            </a:custGeom>
            <a:solidFill>
              <a:srgbClr val="4824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335C54F-CF24-9B4A-978C-15D05CB28B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1" t="17619" r="26349" b="16507"/>
          <a:stretch/>
        </p:blipFill>
        <p:spPr bwMode="auto">
          <a:xfrm>
            <a:off x="7462668" y="927238"/>
            <a:ext cx="962873" cy="144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DE995050-2114-684D-88AB-6727600D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01" y="2071440"/>
            <a:ext cx="1026752" cy="135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" name="Picture 203">
            <a:extLst>
              <a:ext uri="{FF2B5EF4-FFF2-40B4-BE49-F238E27FC236}">
                <a16:creationId xmlns:a16="http://schemas.microsoft.com/office/drawing/2014/main" xmlns="" id="{DDC162E0-C19E-0147-8768-72A9B98CB1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47" r="18223" b="11719"/>
          <a:stretch/>
        </p:blipFill>
        <p:spPr>
          <a:xfrm flipH="1">
            <a:off x="10803201" y="2198977"/>
            <a:ext cx="1312880" cy="110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0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2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 tmFilter="0,0; .5, 1; 1, 1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250" tmFilter="0,0; .5, 1; 1, 1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2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 tmFilter="0,0; .5, 1; 1, 1"/>
                                            <p:tgtEl>
                                              <p:spTgt spid="2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13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0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2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2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 tmFilter="0,0; .5, 1; 1, 1"/>
                                            <p:tgtEl>
                                              <p:spTgt spid="2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250" fill="hold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250" tmFilter="0,0; .5, 1; 1, 1"/>
                                            <p:tgtEl>
                                              <p:spTgt spid="2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4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2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2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2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 tmFilter="0,0; .5, 1; 1, 1"/>
                                            <p:tgtEl>
                                              <p:spTgt spid="28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13" grpId="0" animBg="1"/>
          <p:bldP spid="2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E523017-36DD-FE4E-9672-51F5D1C6B26D}"/>
              </a:ext>
            </a:extLst>
          </p:cNvPr>
          <p:cNvSpPr/>
          <p:nvPr/>
        </p:nvSpPr>
        <p:spPr>
          <a:xfrm>
            <a:off x="5364466" y="-80840"/>
            <a:ext cx="6933949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  <a:cs typeface="Arial"/>
                <a:sym typeface="Arial"/>
              </a:rPr>
              <a:t>Sơ</a:t>
            </a:r>
            <a:r>
              <a:rPr lang="en-US" sz="6400" kern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  <a:cs typeface="Arial"/>
                <a:sym typeface="Arial"/>
              </a:rPr>
              <a:t> </a:t>
            </a:r>
            <a:r>
              <a:rPr lang="en-US" sz="6400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  <a:cs typeface="Arial"/>
                <a:sym typeface="Arial"/>
              </a:rPr>
              <a:t>bộ</a:t>
            </a:r>
            <a:r>
              <a:rPr lang="en-US" sz="6400" kern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  <a:cs typeface="Arial"/>
                <a:sym typeface="Arial"/>
              </a:rPr>
              <a:t> </a:t>
            </a:r>
            <a:r>
              <a:rPr lang="en-US" sz="6400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  <a:cs typeface="Arial"/>
                <a:sym typeface="Arial"/>
              </a:rPr>
              <a:t>máy</a:t>
            </a:r>
            <a:r>
              <a:rPr lang="en-US" sz="6400" kern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  <a:cs typeface="Arial"/>
                <a:sym typeface="Arial"/>
              </a:rPr>
              <a:t> </a:t>
            </a:r>
            <a:r>
              <a:rPr lang="en-US" sz="6400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  <a:cs typeface="Arial"/>
                <a:sym typeface="Arial"/>
              </a:rPr>
              <a:t>thời</a:t>
            </a:r>
            <a:r>
              <a:rPr lang="en-US" sz="6400" kern="0" dirty="0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  <a:cs typeface="Arial"/>
                <a:sym typeface="Arial"/>
              </a:rPr>
              <a:t> </a:t>
            </a:r>
            <a:r>
              <a:rPr lang="en-US" sz="6400" kern="0" dirty="0" err="1">
                <a:ln w="0"/>
                <a:gradFill>
                  <a:gsLst>
                    <a:gs pos="0">
                      <a:srgbClr val="482400">
                        <a:lumMod val="50000"/>
                      </a:srgbClr>
                    </a:gs>
                    <a:gs pos="50000">
                      <a:srgbClr val="482400"/>
                    </a:gs>
                    <a:gs pos="100000">
                      <a:srgbClr val="482400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SVN-Blenda Script" panose="02000804000000020003" pitchFamily="2" charset="0"/>
                <a:cs typeface="Arial"/>
                <a:sym typeface="Arial"/>
              </a:rPr>
              <a:t>Ngô</a:t>
            </a:r>
            <a:endParaRPr lang="en-US" sz="6400" kern="0" dirty="0">
              <a:ln w="0"/>
              <a:gradFill>
                <a:gsLst>
                  <a:gs pos="0">
                    <a:srgbClr val="482400">
                      <a:lumMod val="50000"/>
                    </a:srgbClr>
                  </a:gs>
                  <a:gs pos="50000">
                    <a:srgbClr val="482400"/>
                  </a:gs>
                  <a:gs pos="100000">
                    <a:srgbClr val="482400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SVN-Blenda Script" panose="02000804000000020003" pitchFamily="2" charset="0"/>
              <a:cs typeface="Arial"/>
              <a:sym typeface="Arial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E21E3C0-13EF-1049-AC5A-5D569D9B7C5A}"/>
              </a:ext>
            </a:extLst>
          </p:cNvPr>
          <p:cNvGrpSpPr/>
          <p:nvPr/>
        </p:nvGrpSpPr>
        <p:grpSpPr>
          <a:xfrm>
            <a:off x="615" y="90575"/>
            <a:ext cx="3318076" cy="3117448"/>
            <a:chOff x="138896" y="70283"/>
            <a:chExt cx="2488557" cy="2338086"/>
          </a:xfrm>
          <a:effectLst>
            <a:reflection blurRad="6350" stA="50000" endA="300" endPos="38500" dist="50800" dir="5400000" sy="-100000" algn="bl" rotWithShape="0"/>
          </a:effectLst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8030D4D1-E112-7440-8E81-1BEF19E98AE9}"/>
                </a:ext>
              </a:extLst>
            </p:cNvPr>
            <p:cNvSpPr/>
            <p:nvPr/>
          </p:nvSpPr>
          <p:spPr>
            <a:xfrm>
              <a:off x="138896" y="70283"/>
              <a:ext cx="2488557" cy="2338086"/>
            </a:xfrm>
            <a:prstGeom prst="ellipse">
              <a:avLst/>
            </a:prstGeom>
            <a:solidFill>
              <a:srgbClr val="CFBC9D">
                <a:alpha val="36503"/>
              </a:srgb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x-none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40BB0551-9AD7-EE48-B339-3EC9C868CF1A}"/>
                </a:ext>
              </a:extLst>
            </p:cNvPr>
            <p:cNvSpPr txBox="1"/>
            <p:nvPr/>
          </p:nvSpPr>
          <p:spPr>
            <a:xfrm>
              <a:off x="353027" y="639161"/>
              <a:ext cx="2060294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x-none" sz="3200" kern="0" dirty="0">
                  <a:solidFill>
                    <a:srgbClr val="000000"/>
                  </a:solidFill>
                  <a:latin typeface="SVN-Blenda Script" panose="02000804000000020003" pitchFamily="2" charset="0"/>
                  <a:cs typeface="Arial"/>
                  <a:sym typeface="Arial"/>
                </a:rPr>
                <a:t>Em nhận xét gì về bộ máy nhà nước thời Ngô?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8AB5979-DF68-2547-AE09-7FE63E47EC3A}"/>
              </a:ext>
            </a:extLst>
          </p:cNvPr>
          <p:cNvSpPr/>
          <p:nvPr/>
        </p:nvSpPr>
        <p:spPr>
          <a:xfrm>
            <a:off x="95300" y="5439228"/>
            <a:ext cx="3689043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br>
              <a:rPr lang="vi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r>
              <a:rPr lang="vi-VN" sz="2667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=&gt; Thể hiện ý thức độc lập, tự chủ của nhà Ngô.</a:t>
            </a:r>
            <a:endParaRPr lang="x-none" sz="2667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8" name="Google Shape;382;p33">
            <a:extLst>
              <a:ext uri="{FF2B5EF4-FFF2-40B4-BE49-F238E27FC236}">
                <a16:creationId xmlns:a16="http://schemas.microsoft.com/office/drawing/2014/main" xmlns="" id="{DE0E7E1D-235E-9343-879E-5B75A97EC78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0965327" flipH="1">
            <a:off x="4123024" y="4075245"/>
            <a:ext cx="1496944" cy="27279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C263F257-4E6F-9D4B-B9F9-8B30259EC8AD}"/>
              </a:ext>
            </a:extLst>
          </p:cNvPr>
          <p:cNvGrpSpPr/>
          <p:nvPr/>
        </p:nvGrpSpPr>
        <p:grpSpPr>
          <a:xfrm>
            <a:off x="5073762" y="1359977"/>
            <a:ext cx="6929037" cy="5358965"/>
            <a:chOff x="3558729" y="1053299"/>
            <a:chExt cx="5196778" cy="4019224"/>
          </a:xfrm>
        </p:grpSpPr>
        <p:sp>
          <p:nvSpPr>
            <p:cNvPr id="31" name="Rectangle 20">
              <a:extLst>
                <a:ext uri="{FF2B5EF4-FFF2-40B4-BE49-F238E27FC236}">
                  <a16:creationId xmlns:a16="http://schemas.microsoft.com/office/drawing/2014/main" xmlns="" id="{060E8EB4-1BD7-214A-9BEB-79A87A70FB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8730" y="2592962"/>
              <a:ext cx="2430394" cy="827262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1219170" eaLnBrk="0" hangingPunct="0">
                <a:buClr>
                  <a:srgbClr val="000000"/>
                </a:buClr>
              </a:pPr>
              <a:r>
                <a:rPr lang="en-US" altLang="zh-CN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QUAN VĂN</a:t>
              </a:r>
            </a:p>
          </p:txBody>
        </p:sp>
        <p:sp>
          <p:nvSpPr>
            <p:cNvPr id="32" name="Rectangle 21">
              <a:extLst>
                <a:ext uri="{FF2B5EF4-FFF2-40B4-BE49-F238E27FC236}">
                  <a16:creationId xmlns:a16="http://schemas.microsoft.com/office/drawing/2014/main" xmlns="" id="{1E804726-9849-164B-845D-2D089D423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38257" y="2594022"/>
              <a:ext cx="2417250" cy="827262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defTabSz="1219170" eaLnBrk="0" hangingPunct="0">
                <a:buClr>
                  <a:srgbClr val="000000"/>
                </a:buClr>
              </a:pPr>
              <a:r>
                <a:rPr lang="en-US" altLang="zh-CN" sz="3733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QUAN VÕ</a:t>
              </a:r>
            </a:p>
          </p:txBody>
        </p:sp>
        <p:grpSp>
          <p:nvGrpSpPr>
            <p:cNvPr id="33" name="Group 1">
              <a:extLst>
                <a:ext uri="{FF2B5EF4-FFF2-40B4-BE49-F238E27FC236}">
                  <a16:creationId xmlns:a16="http://schemas.microsoft.com/office/drawing/2014/main" xmlns="" id="{7EDD2F97-3999-A747-9185-CAE3ECD9B4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4817" y="1053299"/>
              <a:ext cx="2989524" cy="1518452"/>
              <a:chOff x="5377" y="1990"/>
              <a:chExt cx="3722" cy="2020"/>
            </a:xfrm>
          </p:grpSpPr>
          <p:sp>
            <p:nvSpPr>
              <p:cNvPr id="42" name="Rectangle 18">
                <a:extLst>
                  <a:ext uri="{FF2B5EF4-FFF2-40B4-BE49-F238E27FC236}">
                    <a16:creationId xmlns:a16="http://schemas.microsoft.com/office/drawing/2014/main" xmlns="" id="{29D18452-6F18-4844-953B-5710A51CC9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41" y="1990"/>
                <a:ext cx="2608" cy="1080"/>
              </a:xfrm>
              <a:prstGeom prst="rect">
                <a:avLst/>
              </a:prstGeom>
              <a:noFill/>
              <a:ln w="57150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 defTabSz="1219170" eaLnBrk="0" hangingPunct="0">
                  <a:buClr>
                    <a:srgbClr val="000000"/>
                  </a:buClr>
                </a:pPr>
                <a:r>
                  <a:rPr lang="en-US" altLang="zh-CN" sz="3733" b="1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VUA</a:t>
                </a:r>
              </a:p>
            </p:txBody>
          </p:sp>
          <p:grpSp>
            <p:nvGrpSpPr>
              <p:cNvPr id="43" name="Group 22">
                <a:extLst>
                  <a:ext uri="{FF2B5EF4-FFF2-40B4-BE49-F238E27FC236}">
                    <a16:creationId xmlns:a16="http://schemas.microsoft.com/office/drawing/2014/main" xmlns="" id="{C31355F2-05BD-1B44-86C0-BD4F54BD1C7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77" y="3070"/>
                <a:ext cx="3722" cy="940"/>
                <a:chOff x="3300413" y="3704175"/>
                <a:chExt cx="2363005" cy="595691"/>
              </a:xfrm>
            </p:grpSpPr>
            <p:sp>
              <p:nvSpPr>
                <p:cNvPr id="44" name="Line 23">
                  <a:extLst>
                    <a:ext uri="{FF2B5EF4-FFF2-40B4-BE49-F238E27FC236}">
                      <a16:creationId xmlns:a16="http://schemas.microsoft.com/office/drawing/2014/main" xmlns="" id="{D4940246-DD08-4140-8D16-F3764D4F1B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563206" y="3704175"/>
                  <a:ext cx="1" cy="258298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219170">
                    <a:buClr>
                      <a:srgbClr val="000000"/>
                    </a:buClr>
                  </a:pPr>
                  <a:endParaRPr lang="x-none" sz="3733" b="1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45" name="Line 25">
                  <a:extLst>
                    <a:ext uri="{FF2B5EF4-FFF2-40B4-BE49-F238E27FC236}">
                      <a16:creationId xmlns:a16="http://schemas.microsoft.com/office/drawing/2014/main" xmlns="" id="{7259F824-BDF5-B840-AB2B-6DCDFA7A48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663418" y="3995066"/>
                  <a:ext cx="0" cy="304800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219170">
                    <a:buClr>
                      <a:srgbClr val="000000"/>
                    </a:buClr>
                  </a:pPr>
                  <a:endParaRPr lang="x-none" sz="3733" b="1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46" name="Line 24">
                  <a:extLst>
                    <a:ext uri="{FF2B5EF4-FFF2-40B4-BE49-F238E27FC236}">
                      <a16:creationId xmlns:a16="http://schemas.microsoft.com/office/drawing/2014/main" xmlns="" id="{E8FEFCF1-520C-0148-9D76-FE7F276CDB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00413" y="3995066"/>
                  <a:ext cx="2362200" cy="0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219170">
                    <a:buClr>
                      <a:srgbClr val="000000"/>
                    </a:buClr>
                  </a:pPr>
                  <a:endParaRPr lang="x-none" sz="3733" b="1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47" name="Line 26">
                  <a:extLst>
                    <a:ext uri="{FF2B5EF4-FFF2-40B4-BE49-F238E27FC236}">
                      <a16:creationId xmlns:a16="http://schemas.microsoft.com/office/drawing/2014/main" xmlns="" id="{E485E909-667A-9B48-A7F5-075B36EC44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01218" y="3995066"/>
                  <a:ext cx="0" cy="304800"/>
                </a:xfrm>
                <a:prstGeom prst="line">
                  <a:avLst/>
                </a:prstGeom>
                <a:noFill/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defTabSz="1219170">
                    <a:buClr>
                      <a:srgbClr val="000000"/>
                    </a:buClr>
                  </a:pPr>
                  <a:endParaRPr lang="x-none" sz="3733" b="1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</p:grpSp>
        <p:grpSp>
          <p:nvGrpSpPr>
            <p:cNvPr id="34" name="Group 25">
              <a:extLst>
                <a:ext uri="{FF2B5EF4-FFF2-40B4-BE49-F238E27FC236}">
                  <a16:creationId xmlns:a16="http://schemas.microsoft.com/office/drawing/2014/main" xmlns="" id="{96827E30-858B-2B45-88C5-5442BF141C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2584" y="3420226"/>
              <a:ext cx="3060739" cy="583739"/>
              <a:chOff x="3274841" y="5379363"/>
              <a:chExt cx="2420228" cy="698993"/>
            </a:xfrm>
          </p:grpSpPr>
          <p:sp>
            <p:nvSpPr>
              <p:cNvPr id="38" name="Line 27">
                <a:extLst>
                  <a:ext uri="{FF2B5EF4-FFF2-40B4-BE49-F238E27FC236}">
                    <a16:creationId xmlns:a16="http://schemas.microsoft.com/office/drawing/2014/main" xmlns="" id="{88A0F205-E1D2-D64C-B49D-25D985C13C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01218" y="5404765"/>
                <a:ext cx="0" cy="291662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x-none" sz="3733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9" name="Line 28">
                <a:extLst>
                  <a:ext uri="{FF2B5EF4-FFF2-40B4-BE49-F238E27FC236}">
                    <a16:creationId xmlns:a16="http://schemas.microsoft.com/office/drawing/2014/main" xmlns="" id="{8893EE0B-E972-9E41-AEF8-8817A659D3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63415" y="5379363"/>
                <a:ext cx="3" cy="317067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x-none" sz="3733" kern="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0" name="Line 30">
                <a:extLst>
                  <a:ext uri="{FF2B5EF4-FFF2-40B4-BE49-F238E27FC236}">
                    <a16:creationId xmlns:a16="http://schemas.microsoft.com/office/drawing/2014/main" xmlns="" id="{B48C5C84-2623-864B-962F-5EE05E3AAC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540342" y="5691304"/>
                <a:ext cx="3" cy="387052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x-none" sz="3733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1" name="Line 29">
                <a:extLst>
                  <a:ext uri="{FF2B5EF4-FFF2-40B4-BE49-F238E27FC236}">
                    <a16:creationId xmlns:a16="http://schemas.microsoft.com/office/drawing/2014/main" xmlns="" id="{8EEEA128-31FA-4244-93C1-9AFC68B7E3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4841" y="5682809"/>
                <a:ext cx="2420228" cy="849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1219170">
                  <a:buClr>
                    <a:srgbClr val="000000"/>
                  </a:buClr>
                </a:pPr>
                <a:endParaRPr lang="x-none" sz="3733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814FB849-B793-174F-A33B-E0D4BEED8EE5}"/>
                </a:ext>
              </a:extLst>
            </p:cNvPr>
            <p:cNvGrpSpPr/>
            <p:nvPr/>
          </p:nvGrpSpPr>
          <p:grpSpPr>
            <a:xfrm>
              <a:off x="3558729" y="4008852"/>
              <a:ext cx="5196778" cy="1063671"/>
              <a:chOff x="3558729" y="4008852"/>
              <a:chExt cx="5196778" cy="1063671"/>
            </a:xfrm>
          </p:grpSpPr>
          <p:sp>
            <p:nvSpPr>
              <p:cNvPr id="36" name="Rectangle 22">
                <a:extLst>
                  <a:ext uri="{FF2B5EF4-FFF2-40B4-BE49-F238E27FC236}">
                    <a16:creationId xmlns:a16="http://schemas.microsoft.com/office/drawing/2014/main" xmlns="" id="{A87D719D-EB64-A848-89F8-831BF4A892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8729" y="4008852"/>
                <a:ext cx="5196778" cy="1063671"/>
              </a:xfrm>
              <a:prstGeom prst="rect">
                <a:avLst/>
              </a:prstGeom>
              <a:noFill/>
              <a:ln w="57150">
                <a:solidFill>
                  <a:schemeClr val="accent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defTabSz="1219170" eaLnBrk="0" hangingPunct="0">
                  <a:buClr>
                    <a:srgbClr val="000000"/>
                  </a:buClr>
                </a:pPr>
                <a:r>
                  <a:rPr lang="en-US" altLang="zh-CN" sz="3733" kern="0" dirty="0">
                    <a:solidFill>
                      <a:srgbClr val="FFFF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     </a:t>
                </a:r>
                <a:endParaRPr lang="en-US" altLang="zh-CN" sz="3733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FC69CACF-3CC9-4645-A806-A26C200CF4E6}"/>
                  </a:ext>
                </a:extLst>
              </p:cNvPr>
              <p:cNvSpPr/>
              <p:nvPr/>
            </p:nvSpPr>
            <p:spPr>
              <a:xfrm>
                <a:off x="4321203" y="4160240"/>
                <a:ext cx="3804665" cy="807913"/>
              </a:xfrm>
              <a:prstGeom prst="rect">
                <a:avLst/>
              </a:prstGeom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altLang="zh-CN" sz="3200" kern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Thứ</a:t>
                </a:r>
                <a:r>
                  <a:rPr lang="en-US" altLang="zh-CN" sz="3200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zh-CN" sz="3200" kern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sử</a:t>
                </a:r>
                <a:r>
                  <a:rPr lang="en-US" altLang="zh-CN" sz="3200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zh-CN" sz="3200" kern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các</a:t>
                </a:r>
                <a:r>
                  <a:rPr lang="en-US" altLang="zh-CN" sz="3200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zh-CN" sz="3200" kern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châu</a:t>
                </a:r>
                <a:endParaRPr lang="en-US" altLang="zh-CN" sz="3200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  <a:p>
                <a:pPr algn="ctr" defTabSz="1219170">
                  <a:buClr>
                    <a:srgbClr val="000000"/>
                  </a:buClr>
                </a:pPr>
                <a:r>
                  <a:rPr lang="en-US" altLang="zh-CN" sz="3200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(</a:t>
                </a:r>
                <a:r>
                  <a:rPr lang="en-US" altLang="zh-CN" sz="3200" kern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châu</a:t>
                </a:r>
                <a:r>
                  <a:rPr lang="en-US" altLang="zh-CN" sz="3200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zh-CN" sz="3200" kern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Hoan</a:t>
                </a:r>
                <a:r>
                  <a:rPr lang="en-US" altLang="zh-CN" sz="3200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, </a:t>
                </a:r>
                <a:r>
                  <a:rPr lang="en-US" altLang="zh-CN" sz="3200" kern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châu</a:t>
                </a:r>
                <a:r>
                  <a:rPr lang="en-US" altLang="zh-CN" sz="3200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zh-CN" sz="3200" kern="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Phong</a:t>
                </a:r>
                <a:r>
                  <a:rPr lang="en-US" altLang="zh-CN" sz="3200" kern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..)</a:t>
                </a:r>
                <a:endParaRPr lang="x-none"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49736BFA-5A6A-094D-910B-74AF88E6E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1" t="17619" r="26349" b="16507"/>
          <a:stretch/>
        </p:blipFill>
        <p:spPr bwMode="auto">
          <a:xfrm>
            <a:off x="7462668" y="927238"/>
            <a:ext cx="962873" cy="144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xmlns="" id="{AF36A26F-50D9-FC49-921A-84C86B676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01" y="2071440"/>
            <a:ext cx="1026752" cy="135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9C0B21E-5BC1-BC48-A32F-B77A0AB980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147" r="18223" b="11719"/>
          <a:stretch/>
        </p:blipFill>
        <p:spPr>
          <a:xfrm flipH="1">
            <a:off x="10803201" y="2198977"/>
            <a:ext cx="1312880" cy="11024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E4DF1A4-257C-D84F-A84D-3B280B7F8585}"/>
              </a:ext>
            </a:extLst>
          </p:cNvPr>
          <p:cNvSpPr/>
          <p:nvPr/>
        </p:nvSpPr>
        <p:spPr>
          <a:xfrm>
            <a:off x="-22516" y="4148347"/>
            <a:ext cx="3885631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* Nhận xét: Tổ  chức bộ máy nhà nước còn đơn giản, sơ khai</a:t>
            </a:r>
            <a:endParaRPr lang="x-none"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497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8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/>
          <p:bldP spid="2" grpId="0"/>
        </p:bldLst>
      </p:timing>
    </mc:Fallback>
  </mc:AlternateContent>
</p:sld>
</file>

<file path=ppt/theme/theme1.xml><?xml version="1.0" encoding="utf-8"?>
<a:theme xmlns:a="http://schemas.openxmlformats.org/drawingml/2006/main" name="Papyrus History Lesson by Slidesgo">
  <a:themeElements>
    <a:clrScheme name="Simple Light">
      <a:dk1>
        <a:srgbClr val="482400"/>
      </a:dk1>
      <a:lt1>
        <a:srgbClr val="FFFFFF"/>
      </a:lt1>
      <a:dk2>
        <a:srgbClr val="595959"/>
      </a:dk2>
      <a:lt2>
        <a:srgbClr val="EEEEEE"/>
      </a:lt2>
      <a:accent1>
        <a:srgbClr val="482400"/>
      </a:accent1>
      <a:accent2>
        <a:srgbClr val="C1AD8F"/>
      </a:accent2>
      <a:accent3>
        <a:srgbClr val="553333"/>
      </a:accent3>
      <a:accent4>
        <a:srgbClr val="C1AD8F"/>
      </a:accent4>
      <a:accent5>
        <a:srgbClr val="482400"/>
      </a:accent5>
      <a:accent6>
        <a:srgbClr val="C1AD8F"/>
      </a:accent6>
      <a:hlink>
        <a:srgbClr val="4824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nguage Arts for High School - 9th Grade: POV and Narrative Voice by Slidesgo">
  <a:themeElements>
    <a:clrScheme name="Simple Light">
      <a:dk1>
        <a:srgbClr val="783F04"/>
      </a:dk1>
      <a:lt1>
        <a:srgbClr val="FFFFFF"/>
      </a:lt1>
      <a:dk2>
        <a:srgbClr val="C24445"/>
      </a:dk2>
      <a:lt2>
        <a:srgbClr val="FFFFFF"/>
      </a:lt2>
      <a:accent1>
        <a:srgbClr val="D3A245"/>
      </a:accent1>
      <a:accent2>
        <a:srgbClr val="72627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83F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631</Words>
  <Application>Microsoft Macintosh PowerPoint</Application>
  <PresentationFormat>Custom</PresentationFormat>
  <Paragraphs>72</Paragraphs>
  <Slides>19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Papyrus History Lesson by Slidesgo</vt:lpstr>
      <vt:lpstr>Language Arts for High School - 9th Grade: POV and Narrative Voice by Slidesgo</vt:lpstr>
      <vt:lpstr>2_Office Theme</vt:lpstr>
      <vt:lpstr>Đất nước buổi đầu độc lập (939 -967)</vt:lpstr>
      <vt:lpstr>Ngô Quyền dựng nền độc lập.</vt:lpstr>
      <vt:lpstr>01.</vt:lpstr>
      <vt:lpstr>PowerPoint Presentation</vt:lpstr>
      <vt:lpstr>Thành Cổ Loa ngày nay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Nhìn hình ảnh em hãy cho biết đây là sự kiện nào?</dc:title>
  <dc:creator>Admin</dc:creator>
  <cp:lastModifiedBy>MacBook Air</cp:lastModifiedBy>
  <cp:revision>10</cp:revision>
  <dcterms:created xsi:type="dcterms:W3CDTF">2022-06-06T04:20:25Z</dcterms:created>
  <dcterms:modified xsi:type="dcterms:W3CDTF">2023-02-15T04:26:40Z</dcterms:modified>
</cp:coreProperties>
</file>