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0"/>
  </p:notesMasterIdLst>
  <p:sldIdLst>
    <p:sldId id="1304" r:id="rId4"/>
    <p:sldId id="379" r:id="rId5"/>
    <p:sldId id="281" r:id="rId6"/>
    <p:sldId id="509" r:id="rId7"/>
    <p:sldId id="511" r:id="rId8"/>
    <p:sldId id="512" r:id="rId9"/>
    <p:sldId id="513" r:id="rId10"/>
    <p:sldId id="510" r:id="rId11"/>
    <p:sldId id="256" r:id="rId12"/>
    <p:sldId id="257" r:id="rId13"/>
    <p:sldId id="258" r:id="rId14"/>
    <p:sldId id="259" r:id="rId15"/>
    <p:sldId id="260" r:id="rId16"/>
    <p:sldId id="261" r:id="rId17"/>
    <p:sldId id="262" r:id="rId18"/>
    <p:sldId id="471" r:id="rId19"/>
    <p:sldId id="472" r:id="rId20"/>
    <p:sldId id="473" r:id="rId21"/>
    <p:sldId id="475" r:id="rId22"/>
    <p:sldId id="474" r:id="rId23"/>
    <p:sldId id="476" r:id="rId24"/>
    <p:sldId id="477" r:id="rId25"/>
    <p:sldId id="264" r:id="rId26"/>
    <p:sldId id="266" r:id="rId27"/>
    <p:sldId id="268" r:id="rId28"/>
    <p:sldId id="269" r:id="rId29"/>
    <p:sldId id="267" r:id="rId30"/>
    <p:sldId id="270" r:id="rId31"/>
    <p:sldId id="272" r:id="rId32"/>
    <p:sldId id="273" r:id="rId33"/>
    <p:sldId id="274" r:id="rId34"/>
    <p:sldId id="271" r:id="rId35"/>
    <p:sldId id="275" r:id="rId36"/>
    <p:sldId id="276" r:id="rId37"/>
    <p:sldId id="277" r:id="rId38"/>
    <p:sldId id="278" r:id="rId39"/>
    <p:sldId id="332" r:id="rId40"/>
    <p:sldId id="304" r:id="rId41"/>
    <p:sldId id="301" r:id="rId42"/>
    <p:sldId id="514" r:id="rId43"/>
    <p:sldId id="515" r:id="rId44"/>
    <p:sldId id="516" r:id="rId45"/>
    <p:sldId id="517" r:id="rId46"/>
    <p:sldId id="518" r:id="rId47"/>
    <p:sldId id="519" r:id="rId48"/>
    <p:sldId id="520" r:id="rId49"/>
    <p:sldId id="521" r:id="rId50"/>
    <p:sldId id="522" r:id="rId51"/>
    <p:sldId id="263" r:id="rId52"/>
    <p:sldId id="523" r:id="rId53"/>
    <p:sldId id="265" r:id="rId54"/>
    <p:sldId id="524" r:id="rId55"/>
    <p:sldId id="481" r:id="rId56"/>
    <p:sldId id="279" r:id="rId57"/>
    <p:sldId id="1303" r:id="rId58"/>
    <p:sldId id="38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A5B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27" autoAdjust="0"/>
    <p:restoredTop sz="94660"/>
  </p:normalViewPr>
  <p:slideViewPr>
    <p:cSldViewPr snapToGrid="0">
      <p:cViewPr varScale="1">
        <p:scale>
          <a:sx n="74" d="100"/>
          <a:sy n="74" d="100"/>
        </p:scale>
        <p:origin x="66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4679B-8FC5-374F-AD52-F9D2B56590B2}" type="datetimeFigureOut">
              <a:rPr lang="x-none" smtClean="0"/>
              <a:t>04/02/2023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EB084-7497-0148-B4A3-EA814BA377AD}" type="slidenum">
              <a:rPr lang="x-none" smtClean="0"/>
              <a:t>‹#›</a:t>
            </a:fld>
            <a:endParaRPr lang="x-none"/>
          </a:p>
        </p:txBody>
      </p:sp>
    </p:spTree>
    <p:extLst>
      <p:ext uri="{BB962C8B-B14F-4D97-AF65-F5344CB8AC3E}">
        <p14:creationId xmlns:p14="http://schemas.microsoft.com/office/powerpoint/2010/main" val="2542735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74113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45019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274582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59195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xmlns="" id="{FF8B4420-2EE8-7C4E-A8DB-DBB61546BCB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xmlns="" id="{852914F8-22D2-604E-8A56-C3BDF2ED43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latin typeface="Arial" panose="020B0604020202020204" pitchFamily="34" charset="0"/>
                <a:ea typeface="ＭＳ Ｐゴシック" panose="020B0600070205080204" pitchFamily="34" charset="-128"/>
              </a:rPr>
              <a:t>Giáo án của Hạnh Nguyễn: </a:t>
            </a:r>
            <a:r>
              <a:rPr lang="en-US" altLang="x-none">
                <a:solidFill>
                  <a:srgbClr val="0070C0"/>
                </a:solidFill>
                <a:latin typeface="Arial" panose="020B0604020202020204" pitchFamily="34" charset="0"/>
                <a:ea typeface="ＭＳ Ｐゴシック" panose="020B0600070205080204" pitchFamily="34" charset="-128"/>
                <a:hlinkClick r:id="rId3"/>
              </a:rPr>
              <a:t>https://www.facebook.com/HankNguyenn</a:t>
            </a:r>
            <a:endParaRPr lang="en-US" altLang="x-none">
              <a:solidFill>
                <a:srgbClr val="0070C0"/>
              </a:solidFill>
              <a:latin typeface="Arial" panose="020B0604020202020204" pitchFamily="34" charset="0"/>
              <a:ea typeface="ＭＳ Ｐゴシック" panose="020B0600070205080204" pitchFamily="34" charset="-128"/>
            </a:endParaRPr>
          </a:p>
          <a:p>
            <a:endParaRPr lang="en-US" altLang="x-none">
              <a:latin typeface="Arial" panose="020B0604020202020204" pitchFamily="34" charset="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xmlns="" id="{D9764883-14AA-F84D-AB0E-280F204C0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fld id="{095F5999-C45D-B346-839A-AAC8028925D8}" type="slidenum">
              <a:rPr lang="en-US" altLang="x-none" smtClean="0"/>
              <a:pPr/>
              <a:t>55</a:t>
            </a:fld>
            <a:endParaRPr lang="en-US" altLang="x-none"/>
          </a:p>
        </p:txBody>
      </p:sp>
    </p:spTree>
    <p:extLst>
      <p:ext uri="{BB962C8B-B14F-4D97-AF65-F5344CB8AC3E}">
        <p14:creationId xmlns:p14="http://schemas.microsoft.com/office/powerpoint/2010/main" val="209050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xmlns="" id="{89A43324-A956-3548-A86F-0B4B06763870}"/>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xmlns="" id="{009844BD-EAEC-6045-AA54-91CDCC594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x-none">
              <a:latin typeface="Arial" panose="020B0604020202020204" pitchFamily="34" charset="0"/>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xmlns="" id="{3A73F000-5139-A242-A296-D9ADDEE742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fld id="{32507CCE-6DB3-8F43-BCE9-3CDA17BB6CA6}" type="slidenum">
              <a:rPr lang="en-SG" altLang="x-none" smtClean="0"/>
              <a:pPr/>
              <a:t>56</a:t>
            </a:fld>
            <a:endParaRPr lang="en-SG" altLang="x-none"/>
          </a:p>
        </p:txBody>
      </p:sp>
    </p:spTree>
    <p:extLst>
      <p:ext uri="{BB962C8B-B14F-4D97-AF65-F5344CB8AC3E}">
        <p14:creationId xmlns:p14="http://schemas.microsoft.com/office/powerpoint/2010/main" val="65072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23577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70214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245795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38055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383554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245032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21575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333992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C0A42A-DB56-490D-99A3-0D79B07543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E0BCB97-C323-49C7-8B57-250C60E0D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216F7E-B4E8-49EC-B0AC-21520533AD4D}"/>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05D46A94-9210-43AF-BCC7-873654124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1D78D4-DBBE-4472-8523-472B112804FE}"/>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426780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D9D517-493C-4F23-A72A-1DD8376C5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D76781-4C90-423A-8BA9-A7BBC3298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61A45C-5328-4015-840B-9719A02C74EC}"/>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B34C0475-93E4-4B34-9150-0418C9509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6CEC8-615E-4DF0-97AB-099581B3A2F8}"/>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179523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A295BF9-979D-4ED6-B271-9909750EB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2A75D62-0E0B-484B-8D00-699C5D8D8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E018F4-FADE-4D0F-A279-4FF5859F888C}"/>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4DADAF2C-8F8A-4715-B32D-30D19FDD0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B1501E-36A8-42AB-8D0C-4623253BD111}"/>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07650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srcRect/>
          <a:stretch>
            <a:fillRect/>
          </a:stretch>
        </p:blipFill>
        <p:spPr bwMode="auto">
          <a:xfrm>
            <a:off x="-21167" y="0"/>
            <a:ext cx="12234333" cy="6858000"/>
          </a:xfrm>
          <a:prstGeom prst="rect">
            <a:avLst/>
          </a:prstGeom>
          <a:noFill/>
          <a:ln w="9525">
            <a:noFill/>
            <a:miter lim="800000"/>
            <a:headEnd/>
            <a:tailEnd/>
          </a:ln>
          <a:effectLst/>
        </p:spPr>
      </p:pic>
      <p:sp>
        <p:nvSpPr>
          <p:cNvPr id="3" name="Date Placeholder 3"/>
          <p:cNvSpPr>
            <a:spLocks noGrp="1"/>
          </p:cNvSpPr>
          <p:nvPr>
            <p:ph type="dt" sz="half" idx="10"/>
          </p:nvPr>
        </p:nvSpPr>
        <p:spPr/>
        <p:txBody>
          <a:bodyPr/>
          <a:lstStyle>
            <a:lvl1pPr>
              <a:defRPr/>
            </a:lvl1pPr>
          </a:lstStyle>
          <a:p>
            <a:pPr>
              <a:defRPr/>
            </a:pPr>
            <a:fld id="{19CA4C80-5432-4EB2-AED0-DD43F6AD6649}" type="datetimeFigureOut">
              <a:rPr lang="en-US"/>
              <a:pPr>
                <a:defRPr/>
              </a:pPr>
              <a:t>2/4/2023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D5A91A-B839-4BE8-BF73-9E87EBE77B46}" type="slidenum">
              <a:rPr lang="en-US"/>
              <a:pPr>
                <a:defRPr/>
              </a:pPr>
              <a:t>‹#›</a:t>
            </a:fld>
            <a:endParaRPr lang="en-US"/>
          </a:p>
        </p:txBody>
      </p:sp>
    </p:spTree>
    <p:extLst>
      <p:ext uri="{BB962C8B-B14F-4D97-AF65-F5344CB8AC3E}">
        <p14:creationId xmlns:p14="http://schemas.microsoft.com/office/powerpoint/2010/main" val="1833851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E0CAFADF-AAB5-4437-B961-AF05BABC8FC4}" type="slidenum">
              <a:rPr lang="en-US" altLang="en-US"/>
              <a:pPr/>
              <a:t>‹#›</a:t>
            </a:fld>
            <a:endParaRPr lang="en-US" altLang="en-US"/>
          </a:p>
        </p:txBody>
      </p:sp>
    </p:spTree>
    <p:extLst>
      <p:ext uri="{BB962C8B-B14F-4D97-AF65-F5344CB8AC3E}">
        <p14:creationId xmlns:p14="http://schemas.microsoft.com/office/powerpoint/2010/main" val="618574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C1E4E656-B32A-49A2-A89A-F8C5F7499787}" type="slidenum">
              <a:rPr lang="en-US" altLang="en-US"/>
              <a:pPr/>
              <a:t>‹#›</a:t>
            </a:fld>
            <a:endParaRPr lang="en-US" altLang="en-US"/>
          </a:p>
        </p:txBody>
      </p:sp>
    </p:spTree>
    <p:extLst>
      <p:ext uri="{BB962C8B-B14F-4D97-AF65-F5344CB8AC3E}">
        <p14:creationId xmlns:p14="http://schemas.microsoft.com/office/powerpoint/2010/main" val="175450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58D94414-865C-49A1-9DBA-4972E39E6BD9}" type="slidenum">
              <a:rPr lang="en-US" altLang="en-US"/>
              <a:pPr/>
              <a:t>‹#›</a:t>
            </a:fld>
            <a:endParaRPr lang="en-US" altLang="en-US"/>
          </a:p>
        </p:txBody>
      </p:sp>
    </p:spTree>
    <p:extLst>
      <p:ext uri="{BB962C8B-B14F-4D97-AF65-F5344CB8AC3E}">
        <p14:creationId xmlns:p14="http://schemas.microsoft.com/office/powerpoint/2010/main" val="54965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b="1">
                <a:latin typeface=".VnTime" panose="020B7200000000000000" pitchFamily="34" charset="0"/>
              </a:defRPr>
            </a:lvl1pPr>
          </a:lstStyle>
          <a:p>
            <a:fld id="{18AAAE25-14D6-4BDA-BB1F-5CE78F8BFC29}" type="slidenum">
              <a:rPr lang="en-US" altLang="en-US"/>
              <a:pPr/>
              <a:t>‹#›</a:t>
            </a:fld>
            <a:endParaRPr lang="en-US" altLang="en-US"/>
          </a:p>
        </p:txBody>
      </p:sp>
    </p:spTree>
    <p:extLst>
      <p:ext uri="{BB962C8B-B14F-4D97-AF65-F5344CB8AC3E}">
        <p14:creationId xmlns:p14="http://schemas.microsoft.com/office/powerpoint/2010/main" val="776933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AB7F7FE6-7B1C-46F1-8C6A-0F1943C33242}" type="slidenum">
              <a:rPr lang="en-US" altLang="en-US"/>
              <a:pPr/>
              <a:t>‹#›</a:t>
            </a:fld>
            <a:endParaRPr lang="en-US" altLang="en-US"/>
          </a:p>
        </p:txBody>
      </p:sp>
    </p:spTree>
    <p:extLst>
      <p:ext uri="{BB962C8B-B14F-4D97-AF65-F5344CB8AC3E}">
        <p14:creationId xmlns:p14="http://schemas.microsoft.com/office/powerpoint/2010/main" val="1401435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C49AF0AE-FC66-490C-9D54-6E9B4CBB40FC}" type="slidenum">
              <a:rPr lang="en-US" altLang="en-US"/>
              <a:pPr/>
              <a:t>‹#›</a:t>
            </a:fld>
            <a:endParaRPr lang="en-US" altLang="en-US"/>
          </a:p>
        </p:txBody>
      </p:sp>
    </p:spTree>
    <p:extLst>
      <p:ext uri="{BB962C8B-B14F-4D97-AF65-F5344CB8AC3E}">
        <p14:creationId xmlns:p14="http://schemas.microsoft.com/office/powerpoint/2010/main" val="2952443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9F513657-9486-4450-AD8A-2B6EC2C999E0}" type="slidenum">
              <a:rPr lang="en-US" altLang="en-US"/>
              <a:pPr/>
              <a:t>‹#›</a:t>
            </a:fld>
            <a:endParaRPr lang="en-US" altLang="en-US"/>
          </a:p>
        </p:txBody>
      </p:sp>
    </p:spTree>
    <p:extLst>
      <p:ext uri="{BB962C8B-B14F-4D97-AF65-F5344CB8AC3E}">
        <p14:creationId xmlns:p14="http://schemas.microsoft.com/office/powerpoint/2010/main" val="199430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8B77A-5124-4BF5-BBED-20FB8E61D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DF28F3-8F61-4593-9147-ACE9B0711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1B72BE-0FEC-4580-8FC5-8847462816CB}"/>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03A950EC-09B6-4E24-8C34-62E83E535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BD6948-151D-4A20-8A39-5CF119AA3326}"/>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106886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b="1">
                <a:latin typeface=".VnTime" panose="020B7200000000000000" pitchFamily="34" charset="0"/>
              </a:defRPr>
            </a:lvl1pPr>
          </a:lstStyle>
          <a:p>
            <a:fld id="{990EA8CC-2379-40FC-9A65-D33EC03BDEDB}" type="slidenum">
              <a:rPr lang="en-US" altLang="en-US"/>
              <a:pPr/>
              <a:t>‹#›</a:t>
            </a:fld>
            <a:endParaRPr lang="en-US" altLang="en-US"/>
          </a:p>
        </p:txBody>
      </p:sp>
    </p:spTree>
    <p:extLst>
      <p:ext uri="{BB962C8B-B14F-4D97-AF65-F5344CB8AC3E}">
        <p14:creationId xmlns:p14="http://schemas.microsoft.com/office/powerpoint/2010/main" val="2498875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b="1">
                <a:latin typeface=".VnTime" panose="020B7200000000000000" pitchFamily="34" charset="0"/>
              </a:defRPr>
            </a:lvl1pPr>
          </a:lstStyle>
          <a:p>
            <a:fld id="{648353F9-56D2-4C6F-9CC3-632F7D6C50FB}" type="slidenum">
              <a:rPr lang="en-US" altLang="en-US"/>
              <a:pPr/>
              <a:t>‹#›</a:t>
            </a:fld>
            <a:endParaRPr lang="en-US" altLang="en-US"/>
          </a:p>
        </p:txBody>
      </p:sp>
    </p:spTree>
    <p:extLst>
      <p:ext uri="{BB962C8B-B14F-4D97-AF65-F5344CB8AC3E}">
        <p14:creationId xmlns:p14="http://schemas.microsoft.com/office/powerpoint/2010/main" val="3328807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3F0F58DD-D519-4172-8042-24446408D0C1}" type="slidenum">
              <a:rPr lang="en-US" altLang="en-US"/>
              <a:pPr/>
              <a:t>‹#›</a:t>
            </a:fld>
            <a:endParaRPr lang="en-US" altLang="en-US"/>
          </a:p>
        </p:txBody>
      </p:sp>
    </p:spTree>
    <p:extLst>
      <p:ext uri="{BB962C8B-B14F-4D97-AF65-F5344CB8AC3E}">
        <p14:creationId xmlns:p14="http://schemas.microsoft.com/office/powerpoint/2010/main" val="2919293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cs typeface="Arial"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b="1">
                <a:cs typeface="Arial"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b="1">
                <a:latin typeface=".VnTime" panose="020B7200000000000000" pitchFamily="34" charset="0"/>
              </a:defRPr>
            </a:lvl1pPr>
          </a:lstStyle>
          <a:p>
            <a:fld id="{BF1774C7-AE2A-4522-BA3D-8CEFC25804F9}" type="slidenum">
              <a:rPr lang="en-US" altLang="en-US"/>
              <a:pPr/>
              <a:t>‹#›</a:t>
            </a:fld>
            <a:endParaRPr lang="en-US" altLang="en-US"/>
          </a:p>
        </p:txBody>
      </p:sp>
    </p:spTree>
    <p:extLst>
      <p:ext uri="{BB962C8B-B14F-4D97-AF65-F5344CB8AC3E}">
        <p14:creationId xmlns:p14="http://schemas.microsoft.com/office/powerpoint/2010/main" val="2504554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4132775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874933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701030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60663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50693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59367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3B429-799D-4411-A51F-96A6E35AE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0ED01C0-FC1D-4833-A38C-CC75A4CC2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0E93CD-98D2-4414-9F69-5087F9A51F4F}"/>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400D6451-75C6-4B1E-AA23-A212CAAC1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C35D11-536F-42C7-853E-40CBD5454370}"/>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652936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699639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3543137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507568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422684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C5156-619A-4C78-BDA0-DF14380DBC5A}" type="slidenum">
              <a:rPr lang="en-US" smtClean="0"/>
              <a:t>‹#›</a:t>
            </a:fld>
            <a:endParaRPr lang="en-US"/>
          </a:p>
        </p:txBody>
      </p:sp>
    </p:spTree>
    <p:extLst>
      <p:ext uri="{BB962C8B-B14F-4D97-AF65-F5344CB8AC3E}">
        <p14:creationId xmlns:p14="http://schemas.microsoft.com/office/powerpoint/2010/main" val="144801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E11E8E-7F8D-48F6-978B-6D3CB8B0A2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3BA5C0-9D91-4FFF-9A1D-CA34E5102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491777-9908-4036-B685-A9B8F71135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14E779-604D-4AD4-B98F-8A87DEA3DED4}"/>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6" name="Footer Placeholder 5">
            <a:extLst>
              <a:ext uri="{FF2B5EF4-FFF2-40B4-BE49-F238E27FC236}">
                <a16:creationId xmlns:a16="http://schemas.microsoft.com/office/drawing/2014/main" xmlns="" id="{78DDD7AF-F0FC-459C-A298-F0EAE359F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70EA3A-4F22-49A7-B394-8C091174AD08}"/>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95562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84798-6B66-450B-9699-8BF8E82699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CADA18-CB6E-4A80-9377-1720A4E41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B33399-877A-4238-83CF-37AA8C78C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758A27-5B73-4F78-9925-B393BC891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FC3ACCF-613B-4873-A40A-B55F485A0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DA220F-6AC7-4E47-8203-D32DFD0EB476}"/>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8" name="Footer Placeholder 7">
            <a:extLst>
              <a:ext uri="{FF2B5EF4-FFF2-40B4-BE49-F238E27FC236}">
                <a16:creationId xmlns:a16="http://schemas.microsoft.com/office/drawing/2014/main" xmlns="" id="{8608E177-B766-4B99-A3FE-89226EECBC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2FF7F78-B72C-400E-BF9B-5563897A3033}"/>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92669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27F13-1BB6-49CD-8E5E-15D9683E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934A6D-65A9-4C94-8399-F80CDF3760EA}"/>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4" name="Footer Placeholder 3">
            <a:extLst>
              <a:ext uri="{FF2B5EF4-FFF2-40B4-BE49-F238E27FC236}">
                <a16:creationId xmlns:a16="http://schemas.microsoft.com/office/drawing/2014/main" xmlns="" id="{FB4DEB82-1FE0-49A4-9752-8866AC4999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6B4B172-CBC6-41B6-A9A1-0DBA3F8C1407}"/>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417364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FA0E6A0-3444-4DBF-BBD6-FA0AC1EE4379}"/>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3" name="Footer Placeholder 2">
            <a:extLst>
              <a:ext uri="{FF2B5EF4-FFF2-40B4-BE49-F238E27FC236}">
                <a16:creationId xmlns:a16="http://schemas.microsoft.com/office/drawing/2014/main" xmlns="" id="{84260AA8-B201-416E-BDDA-50969C68B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21A977-DBC7-4983-9767-139FEDFEECB0}"/>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21649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C5C47-A3A0-4088-BE22-1CB9B5527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DE745DF-0775-4A60-8870-4312ABA89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8F28AEB-8B4A-4421-9A92-949048A2D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FEC05A-E96A-4FAD-BC03-A68F5D380333}"/>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6" name="Footer Placeholder 5">
            <a:extLst>
              <a:ext uri="{FF2B5EF4-FFF2-40B4-BE49-F238E27FC236}">
                <a16:creationId xmlns:a16="http://schemas.microsoft.com/office/drawing/2014/main" xmlns="" id="{09F88DD2-953A-4ECB-AD2D-7A3B8DD27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30FFE6-3AE2-4C83-B5FD-554D0C9A58B1}"/>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258349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E2585B-926C-4B0A-83E4-EE1781E9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6E348F-7E84-4416-A8F4-E9984262F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7451FE2-F279-4E83-9BFB-64A15E7B0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77D3AE-5E3A-45C7-B75C-AC024FFC637F}"/>
              </a:ext>
            </a:extLst>
          </p:cNvPr>
          <p:cNvSpPr>
            <a:spLocks noGrp="1"/>
          </p:cNvSpPr>
          <p:nvPr>
            <p:ph type="dt" sz="half" idx="10"/>
          </p:nvPr>
        </p:nvSpPr>
        <p:spPr/>
        <p:txBody>
          <a:bodyPr/>
          <a:lstStyle/>
          <a:p>
            <a:fld id="{6432B939-D6C1-4B12-8940-FE4CB94D18E2}" type="datetimeFigureOut">
              <a:rPr lang="en-US" smtClean="0"/>
              <a:t>2/4/2023</a:t>
            </a:fld>
            <a:endParaRPr lang="en-US"/>
          </a:p>
        </p:txBody>
      </p:sp>
      <p:sp>
        <p:nvSpPr>
          <p:cNvPr id="6" name="Footer Placeholder 5">
            <a:extLst>
              <a:ext uri="{FF2B5EF4-FFF2-40B4-BE49-F238E27FC236}">
                <a16:creationId xmlns:a16="http://schemas.microsoft.com/office/drawing/2014/main" xmlns="" id="{4ACDF106-8D15-4AD5-BF26-3032FB6AF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8B0052-F84B-4DDB-B82D-F9CB9EDC29FA}"/>
              </a:ext>
            </a:extLst>
          </p:cNvPr>
          <p:cNvSpPr>
            <a:spLocks noGrp="1"/>
          </p:cNvSpPr>
          <p:nvPr>
            <p:ph type="sldNum" sz="quarter" idx="12"/>
          </p:nvPr>
        </p:nvSpPr>
        <p:spPr/>
        <p:txBody>
          <a:bodyPr/>
          <a:lstStyle/>
          <a:p>
            <a:fld id="{ED98F6A4-73CE-4625-B308-B9482C671468}" type="slidenum">
              <a:rPr lang="en-US" smtClean="0"/>
              <a:t>‹#›</a:t>
            </a:fld>
            <a:endParaRPr lang="en-US"/>
          </a:p>
        </p:txBody>
      </p:sp>
    </p:spTree>
    <p:extLst>
      <p:ext uri="{BB962C8B-B14F-4D97-AF65-F5344CB8AC3E}">
        <p14:creationId xmlns:p14="http://schemas.microsoft.com/office/powerpoint/2010/main" val="189649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3DB105-F99E-4E00-944F-8219BD268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4C7E13-AF42-4A22-94E7-73084EA84E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1B9A4B-D015-40CE-9112-3F836511F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2B939-D6C1-4B12-8940-FE4CB94D18E2}" type="datetimeFigureOut">
              <a:rPr lang="en-US" smtClean="0"/>
              <a:t>2/4/2023</a:t>
            </a:fld>
            <a:endParaRPr lang="en-US"/>
          </a:p>
        </p:txBody>
      </p:sp>
      <p:sp>
        <p:nvSpPr>
          <p:cNvPr id="5" name="Footer Placeholder 4">
            <a:extLst>
              <a:ext uri="{FF2B5EF4-FFF2-40B4-BE49-F238E27FC236}">
                <a16:creationId xmlns:a16="http://schemas.microsoft.com/office/drawing/2014/main" xmlns="" id="{38304697-9055-4307-9265-11096A8FA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55A489F-4801-4C2A-A38E-412538FCA6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8F6A4-73CE-4625-B308-B9482C671468}" type="slidenum">
              <a:rPr lang="en-US" smtClean="0"/>
              <a:t>‹#›</a:t>
            </a:fld>
            <a:endParaRPr lang="en-US"/>
          </a:p>
        </p:txBody>
      </p:sp>
    </p:spTree>
    <p:extLst>
      <p:ext uri="{BB962C8B-B14F-4D97-AF65-F5344CB8AC3E}">
        <p14:creationId xmlns:p14="http://schemas.microsoft.com/office/powerpoint/2010/main" val="234104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anose="020B0604020202020204" pitchFamily="34"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anose="020B0604020202020204" pitchFamily="34"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fld id="{FE860A6D-E8B5-48EC-B114-E58930B2A43F}" type="slidenum">
              <a:rPr lang="en-US" altLang="en-US"/>
              <a:pPr/>
              <a:t>‹#›</a:t>
            </a:fld>
            <a:endParaRPr lang="en-US" altLang="en-US"/>
          </a:p>
        </p:txBody>
      </p:sp>
    </p:spTree>
    <p:extLst>
      <p:ext uri="{BB962C8B-B14F-4D97-AF65-F5344CB8AC3E}">
        <p14:creationId xmlns:p14="http://schemas.microsoft.com/office/powerpoint/2010/main" val="4094843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C26BE-4176-4DF6-88B8-ECBED8DFD863}" type="datetimeFigureOut">
              <a:rPr lang="en-US" smtClean="0"/>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C5156-619A-4C78-BDA0-DF14380DBC5A}" type="slidenum">
              <a:rPr lang="en-US" smtClean="0"/>
              <a:t>‹#›</a:t>
            </a:fld>
            <a:endParaRPr lang="en-US"/>
          </a:p>
        </p:txBody>
      </p:sp>
    </p:spTree>
    <p:extLst>
      <p:ext uri="{BB962C8B-B14F-4D97-AF65-F5344CB8AC3E}">
        <p14:creationId xmlns:p14="http://schemas.microsoft.com/office/powerpoint/2010/main" val="429976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microsoft.com/office/2007/relationships/hdphoto" Target="../media/hdphoto6.wdp"/><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9.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4.wdp"/><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jpg"/><Relationship Id="rId1" Type="http://schemas.openxmlformats.org/officeDocument/2006/relationships/slideLayout" Target="../slideLayouts/slideLayout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gif"/><Relationship Id="rId18" Type="http://schemas.openxmlformats.org/officeDocument/2006/relationships/slide" Target="slide42.xml"/><Relationship Id="rId3" Type="http://schemas.openxmlformats.org/officeDocument/2006/relationships/slideLayout" Target="../slideLayouts/slideLayout1.xml"/><Relationship Id="rId7" Type="http://schemas.microsoft.com/office/2007/relationships/hdphoto" Target="../media/hdphoto11.wdp"/><Relationship Id="rId12" Type="http://schemas.openxmlformats.org/officeDocument/2006/relationships/image" Target="../media/image72.gif"/><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75.png"/><Relationship Id="rId20" Type="http://schemas.openxmlformats.org/officeDocument/2006/relationships/image" Target="../media/image77.png"/><Relationship Id="rId1" Type="http://schemas.microsoft.com/office/2007/relationships/media" Target="../media/media1.mp3"/><Relationship Id="rId6" Type="http://schemas.openxmlformats.org/officeDocument/2006/relationships/image" Target="../media/image68.png"/><Relationship Id="rId11" Type="http://schemas.microsoft.com/office/2007/relationships/hdphoto" Target="../media/hdphoto12.wdp"/><Relationship Id="rId5" Type="http://schemas.microsoft.com/office/2007/relationships/hdphoto" Target="../media/hdphoto10.wdp"/><Relationship Id="rId15" Type="http://schemas.microsoft.com/office/2007/relationships/hdphoto" Target="../media/hdphoto13.wdp"/><Relationship Id="rId10" Type="http://schemas.openxmlformats.org/officeDocument/2006/relationships/image" Target="../media/image71.png"/><Relationship Id="rId19" Type="http://schemas.openxmlformats.org/officeDocument/2006/relationships/image" Target="../media/image76.png"/><Relationship Id="rId4" Type="http://schemas.openxmlformats.org/officeDocument/2006/relationships/image" Target="../media/image67.png"/><Relationship Id="rId9" Type="http://schemas.openxmlformats.org/officeDocument/2006/relationships/image" Target="../media/image70.gif"/><Relationship Id="rId1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2.png"/><Relationship Id="rId18" Type="http://schemas.openxmlformats.org/officeDocument/2006/relationships/image" Target="../media/image86.png"/><Relationship Id="rId26" Type="http://schemas.openxmlformats.org/officeDocument/2006/relationships/image" Target="../media/image90.png"/><Relationship Id="rId3" Type="http://schemas.openxmlformats.org/officeDocument/2006/relationships/slideLayout" Target="../slideLayouts/slideLayout1.xml"/><Relationship Id="rId21" Type="http://schemas.microsoft.com/office/2007/relationships/hdphoto" Target="../media/hdphoto20.wdp"/><Relationship Id="rId34" Type="http://schemas.openxmlformats.org/officeDocument/2006/relationships/slide" Target="slide49.xml"/><Relationship Id="rId7" Type="http://schemas.openxmlformats.org/officeDocument/2006/relationships/image" Target="../media/image80.png"/><Relationship Id="rId12" Type="http://schemas.microsoft.com/office/2007/relationships/hdphoto" Target="../media/hdphoto17.wdp"/><Relationship Id="rId17" Type="http://schemas.openxmlformats.org/officeDocument/2006/relationships/image" Target="../media/image85.png"/><Relationship Id="rId25" Type="http://schemas.microsoft.com/office/2007/relationships/hdphoto" Target="../media/hdphoto22.wdp"/><Relationship Id="rId33" Type="http://schemas.openxmlformats.org/officeDocument/2006/relationships/slide" Target="slide48.xml"/><Relationship Id="rId38" Type="http://schemas.openxmlformats.org/officeDocument/2006/relationships/image" Target="../media/image77.png"/><Relationship Id="rId2" Type="http://schemas.openxmlformats.org/officeDocument/2006/relationships/audio" Target="../media/media2.mp3"/><Relationship Id="rId16" Type="http://schemas.microsoft.com/office/2007/relationships/hdphoto" Target="../media/hdphoto18.wdp"/><Relationship Id="rId20" Type="http://schemas.openxmlformats.org/officeDocument/2006/relationships/image" Target="../media/image87.png"/><Relationship Id="rId29" Type="http://schemas.openxmlformats.org/officeDocument/2006/relationships/slide" Target="slide44.xml"/><Relationship Id="rId1" Type="http://schemas.microsoft.com/office/2007/relationships/media" Target="../media/media2.mp3"/><Relationship Id="rId6" Type="http://schemas.microsoft.com/office/2007/relationships/hdphoto" Target="../media/hdphoto15.wdp"/><Relationship Id="rId11" Type="http://schemas.openxmlformats.org/officeDocument/2006/relationships/image" Target="../media/image81.png"/><Relationship Id="rId24" Type="http://schemas.openxmlformats.org/officeDocument/2006/relationships/image" Target="../media/image89.png"/><Relationship Id="rId32" Type="http://schemas.openxmlformats.org/officeDocument/2006/relationships/slide" Target="slide47.xml"/><Relationship Id="rId37" Type="http://schemas.openxmlformats.org/officeDocument/2006/relationships/slide" Target="slide52.xml"/><Relationship Id="rId5" Type="http://schemas.openxmlformats.org/officeDocument/2006/relationships/image" Target="../media/image79.png"/><Relationship Id="rId15" Type="http://schemas.openxmlformats.org/officeDocument/2006/relationships/image" Target="../media/image84.png"/><Relationship Id="rId23" Type="http://schemas.microsoft.com/office/2007/relationships/hdphoto" Target="../media/hdphoto21.wdp"/><Relationship Id="rId28" Type="http://schemas.openxmlformats.org/officeDocument/2006/relationships/slide" Target="slide43.xml"/><Relationship Id="rId36" Type="http://schemas.openxmlformats.org/officeDocument/2006/relationships/slide" Target="slide51.xml"/><Relationship Id="rId10" Type="http://schemas.microsoft.com/office/2007/relationships/hdphoto" Target="../media/hdphoto12.wdp"/><Relationship Id="rId19" Type="http://schemas.microsoft.com/office/2007/relationships/hdphoto" Target="../media/hdphoto19.wdp"/><Relationship Id="rId31" Type="http://schemas.openxmlformats.org/officeDocument/2006/relationships/slide" Target="slide46.xml"/><Relationship Id="rId4" Type="http://schemas.openxmlformats.org/officeDocument/2006/relationships/image" Target="../media/image78.png"/><Relationship Id="rId9" Type="http://schemas.openxmlformats.org/officeDocument/2006/relationships/image" Target="../media/image71.png"/><Relationship Id="rId14" Type="http://schemas.openxmlformats.org/officeDocument/2006/relationships/image" Target="../media/image83.png"/><Relationship Id="rId22" Type="http://schemas.openxmlformats.org/officeDocument/2006/relationships/image" Target="../media/image88.png"/><Relationship Id="rId27" Type="http://schemas.microsoft.com/office/2007/relationships/hdphoto" Target="../media/hdphoto23.wdp"/><Relationship Id="rId30" Type="http://schemas.openxmlformats.org/officeDocument/2006/relationships/slide" Target="slide45.xml"/><Relationship Id="rId35" Type="http://schemas.openxmlformats.org/officeDocument/2006/relationships/slide" Target="slide50.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slide" Target="slide42.xml"/><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jpe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jpe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30.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jpe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jpe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E58F9E-07DC-4609-8DEC-A21A2C6B3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126" name="Picture 4" descr="C:\Users\dell\Desktop\Wall_Sign_PSD_Template.png"/>
          <p:cNvPicPr>
            <a:picLocks noChangeAspect="1" noChangeArrowheads="1"/>
          </p:cNvPicPr>
          <p:nvPr/>
        </p:nvPicPr>
        <p:blipFill>
          <a:blip r:embed="rId3"/>
          <a:srcRect/>
          <a:stretch>
            <a:fillRect/>
          </a:stretch>
        </p:blipFill>
        <p:spPr bwMode="auto">
          <a:xfrm>
            <a:off x="-169841" y="66366"/>
            <a:ext cx="4830331" cy="7433187"/>
          </a:xfrm>
          <a:prstGeom prst="rect">
            <a:avLst/>
          </a:prstGeom>
          <a:noFill/>
          <a:ln w="9525">
            <a:noFill/>
            <a:miter lim="800000"/>
            <a:headEnd/>
            <a:tailEnd/>
          </a:ln>
        </p:spPr>
      </p:pic>
      <p:sp>
        <p:nvSpPr>
          <p:cNvPr id="16" name="TextBox 15"/>
          <p:cNvSpPr txBox="1"/>
          <p:nvPr/>
        </p:nvSpPr>
        <p:spPr>
          <a:xfrm>
            <a:off x="519509" y="6057331"/>
            <a:ext cx="4020652" cy="400110"/>
          </a:xfrm>
          <a:prstGeom prst="rect">
            <a:avLst/>
          </a:prstGeom>
          <a:noFill/>
        </p:spPr>
        <p:txBody>
          <a:bodyPr wrap="none">
            <a:spAutoFit/>
          </a:bodyPr>
          <a:lstStyle/>
          <a:p>
            <a:pPr algn="ctr">
              <a:defRPr/>
            </a:pPr>
            <a:r>
              <a:rPr lang="en-US" sz="2000" b="1" i="1" dirty="0">
                <a:solidFill>
                  <a:schemeClr val="tx1">
                    <a:lumMod val="85000"/>
                    <a:lumOff val="15000"/>
                  </a:schemeClr>
                </a:solidFill>
                <a:latin typeface="Times New Roman" panose="02020603050405020304" pitchFamily="18" charset="0"/>
                <a:cs typeface="Times New Roman" panose="02020603050405020304" pitchFamily="18" charset="0"/>
              </a:rPr>
              <a:t>GIÁO VIÊN: TRẦN KIỀU TRANG</a:t>
            </a:r>
            <a:r>
              <a:rPr lang="en-US" sz="1050" b="1" i="1" dirty="0">
                <a:solidFill>
                  <a:schemeClr val="tx1">
                    <a:lumMod val="85000"/>
                    <a:lumOff val="15000"/>
                  </a:schemeClr>
                </a:solidFill>
                <a:latin typeface="Arial" pitchFamily="34" charset="0"/>
                <a:cs typeface="Arial" pitchFamily="34" charset="0"/>
              </a:rPr>
              <a:t>.</a:t>
            </a:r>
          </a:p>
        </p:txBody>
      </p:sp>
      <p:sp>
        <p:nvSpPr>
          <p:cNvPr id="2" name="TextBox 1"/>
          <p:cNvSpPr txBox="1"/>
          <p:nvPr/>
        </p:nvSpPr>
        <p:spPr>
          <a:xfrm>
            <a:off x="6748208" y="1530268"/>
            <a:ext cx="5226528" cy="523220"/>
          </a:xfrm>
          <a:prstGeom prst="rect">
            <a:avLst/>
          </a:prstGeom>
          <a:solidFill>
            <a:srgbClr val="FFC000"/>
          </a:solid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TRƯỜNG THCS LONG BIÊN</a:t>
            </a:r>
          </a:p>
        </p:txBody>
      </p:sp>
      <p:sp>
        <p:nvSpPr>
          <p:cNvPr id="6" name="TextBox 5">
            <a:extLst>
              <a:ext uri="{FF2B5EF4-FFF2-40B4-BE49-F238E27FC236}">
                <a16:creationId xmlns:a16="http://schemas.microsoft.com/office/drawing/2014/main" xmlns="" id="{1CD08CCD-5AC2-4AEE-B165-E85561CE77A3}"/>
              </a:ext>
            </a:extLst>
          </p:cNvPr>
          <p:cNvSpPr txBox="1"/>
          <p:nvPr/>
        </p:nvSpPr>
        <p:spPr>
          <a:xfrm>
            <a:off x="6742978" y="4140951"/>
            <a:ext cx="1632396" cy="713564"/>
          </a:xfrm>
          <a:prstGeom prst="rect">
            <a:avLst/>
          </a:prstGeom>
          <a:noFill/>
        </p:spPr>
        <p:txBody>
          <a:bodyPr wrap="square" rtlCol="0">
            <a:spAutoFit/>
          </a:bodyPr>
          <a:lstStyle/>
          <a:p>
            <a:endParaRPr lang="en-US" dirty="0"/>
          </a:p>
        </p:txBody>
      </p:sp>
      <p:sp>
        <p:nvSpPr>
          <p:cNvPr id="9" name="Scroll: Horizontal 8">
            <a:extLst>
              <a:ext uri="{FF2B5EF4-FFF2-40B4-BE49-F238E27FC236}">
                <a16:creationId xmlns:a16="http://schemas.microsoft.com/office/drawing/2014/main" xmlns="" id="{53A0B288-5FC0-4CE6-8948-D1D47FE0C7DF}"/>
              </a:ext>
            </a:extLst>
          </p:cNvPr>
          <p:cNvSpPr/>
          <p:nvPr/>
        </p:nvSpPr>
        <p:spPr>
          <a:xfrm>
            <a:off x="3505245" y="194787"/>
            <a:ext cx="6263429" cy="1268665"/>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B491A"/>
                </a:solidFill>
                <a:latin typeface="Times New Roman" panose="02020603050405020304" pitchFamily="18" charset="0"/>
                <a:cs typeface="Times New Roman" panose="02020603050405020304" pitchFamily="18" charset="0"/>
              </a:rPr>
              <a:t>BÀI GIẢNG TRỰC TUYẾN</a:t>
            </a:r>
          </a:p>
          <a:p>
            <a:pPr algn="ctr"/>
            <a:endParaRPr lang="en-US" dirty="0"/>
          </a:p>
        </p:txBody>
      </p:sp>
      <p:sp>
        <p:nvSpPr>
          <p:cNvPr id="11" name="Cloud 10">
            <a:extLst>
              <a:ext uri="{FF2B5EF4-FFF2-40B4-BE49-F238E27FC236}">
                <a16:creationId xmlns:a16="http://schemas.microsoft.com/office/drawing/2014/main" xmlns="" id="{AA6F0091-408E-402B-9068-77B4F084C6A7}"/>
              </a:ext>
            </a:extLst>
          </p:cNvPr>
          <p:cNvSpPr/>
          <p:nvPr/>
        </p:nvSpPr>
        <p:spPr>
          <a:xfrm>
            <a:off x="4945912" y="2730442"/>
            <a:ext cx="5226528" cy="3167270"/>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CHUYÊN MÔN: ĐỊA LÝ</a:t>
            </a:r>
          </a:p>
          <a:p>
            <a:pPr algn="ctr"/>
            <a:r>
              <a:rPr lang="en-US" sz="2400" dirty="0">
                <a:latin typeface="Times New Roman" panose="02020603050405020304" pitchFamily="18" charset="0"/>
                <a:cs typeface="Times New Roman" panose="02020603050405020304" pitchFamily="18" charset="0"/>
              </a:rPr>
              <a:t>KHỐI </a:t>
            </a:r>
            <a:r>
              <a:rPr lang="en-US" sz="2400" dirty="0" smtClean="0">
                <a:latin typeface="Times New Roman" panose="02020603050405020304" pitchFamily="18" charset="0"/>
                <a:cs typeface="Times New Roman" panose="02020603050405020304" pitchFamily="18" charset="0"/>
              </a:rPr>
              <a:t>6</a:t>
            </a:r>
          </a:p>
          <a:p>
            <a:pPr algn="ct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tu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270" y="2130464"/>
            <a:ext cx="2722127" cy="3173963"/>
          </a:xfrm>
          <a:prstGeom prst="rect">
            <a:avLst/>
          </a:prstGeom>
        </p:spPr>
      </p:pic>
    </p:spTree>
    <p:extLst>
      <p:ext uri="{BB962C8B-B14F-4D97-AF65-F5344CB8AC3E}">
        <p14:creationId xmlns:p14="http://schemas.microsoft.com/office/powerpoint/2010/main" val="414378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xmlns=""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52B9D9DE-F2DB-459B-9D2F-A964AD68AA4F}"/>
              </a:ext>
            </a:extLst>
          </p:cNvPr>
          <p:cNvSpPr/>
          <p:nvPr/>
        </p:nvSpPr>
        <p:spPr>
          <a:xfrm>
            <a:off x="-984738" y="2725614"/>
            <a:ext cx="14442830" cy="1406770"/>
          </a:xfrm>
          <a:prstGeom prst="round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206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7832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Đa Thức Màu Xanh Công Nghệ Cao Công Nghệ Vector Bóng Nền Hình ảnh | Định  dạng hình ảnh AI 400051879| vn.lovepik.com">
            <a:extLst>
              <a:ext uri="{FF2B5EF4-FFF2-40B4-BE49-F238E27FC236}">
                <a16:creationId xmlns:a16="http://schemas.microsoft.com/office/drawing/2014/main" xmlns="" id="{D8DCC1E2-CDE6-4E22-A367-C0C04DAF7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86"/>
          <a:stretch/>
        </p:blipFill>
        <p:spPr bwMode="auto">
          <a:xfrm>
            <a:off x="0" y="5769265"/>
            <a:ext cx="12192000" cy="17168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0">
            <a:extLst>
              <a:ext uri="{FF2B5EF4-FFF2-40B4-BE49-F238E27FC236}">
                <a16:creationId xmlns:a16="http://schemas.microsoft.com/office/drawing/2014/main" xmlns="" id="{23507E43-161E-4841-AA44-6EB5C59C2ABC}"/>
              </a:ext>
            </a:extLst>
          </p:cNvPr>
          <p:cNvSpPr txBox="1">
            <a:spLocks noChangeArrowheads="1"/>
          </p:cNvSpPr>
          <p:nvPr/>
        </p:nvSpPr>
        <p:spPr bwMode="auto">
          <a:xfrm>
            <a:off x="404947" y="3429000"/>
            <a:ext cx="7039430" cy="1716880"/>
          </a:xfrm>
          <a:prstGeom prst="rect">
            <a:avLst/>
          </a:prstGeom>
          <a:solidFill>
            <a:srgbClr val="00206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vi-VN" altLang="en-US" sz="2800" dirty="0">
              <a:solidFill>
                <a:schemeClr val="bg1"/>
              </a:solidFill>
              <a:latin typeface="Times New Roman" panose="02020603050405020304" pitchFamily="18" charset="0"/>
              <a:cs typeface="Times New Roman" panose="02020603050405020304" pitchFamily="18" charset="0"/>
            </a:endParaRPr>
          </a:p>
        </p:txBody>
      </p:sp>
      <p:sp>
        <p:nvSpPr>
          <p:cNvPr id="13" name="Text Box 10">
            <a:extLst>
              <a:ext uri="{FF2B5EF4-FFF2-40B4-BE49-F238E27FC236}">
                <a16:creationId xmlns:a16="http://schemas.microsoft.com/office/drawing/2014/main" xmlns="" id="{AADD34A7-8E63-437B-9BFF-449081F7DA19}"/>
              </a:ext>
            </a:extLst>
          </p:cNvPr>
          <p:cNvSpPr txBox="1">
            <a:spLocks noChangeArrowheads="1"/>
          </p:cNvSpPr>
          <p:nvPr/>
        </p:nvSpPr>
        <p:spPr bwMode="auto">
          <a:xfrm>
            <a:off x="404947" y="1643309"/>
            <a:ext cx="7039430" cy="1156727"/>
          </a:xfrm>
          <a:prstGeom prst="rect">
            <a:avLst/>
          </a:prstGeom>
          <a:solidFill>
            <a:schemeClr val="accent2">
              <a:lumMod val="75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endParaRPr lang="en-US" altLang="en-US" sz="2800"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Cờ Việt Nam Hình ảnh PNG | Vector và các tập tin PSD | Tải về miễn phí trên  Pngtree">
            <a:extLst>
              <a:ext uri="{FF2B5EF4-FFF2-40B4-BE49-F238E27FC236}">
                <a16:creationId xmlns:a16="http://schemas.microsoft.com/office/drawing/2014/main" xmlns="" id="{CD8BC975-20C5-4765-87AA-881A9B8B23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20082">
            <a:off x="7348195" y="-1619660"/>
            <a:ext cx="5199527" cy="5044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à thơ Tố Hữu - “Trăm năm duyên kiếp Đảng và thơ”">
            <a:extLst>
              <a:ext uri="{FF2B5EF4-FFF2-40B4-BE49-F238E27FC236}">
                <a16:creationId xmlns:a16="http://schemas.microsoft.com/office/drawing/2014/main" xmlns="" id="{36021C4D-8256-465B-AD3C-BDA3342AD65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286" b="73143" l="52778" r="97778">
                        <a14:foregroundMark x1="73333" y1="14476" x2="79630" y2="15048"/>
                        <a14:foregroundMark x1="70185" y1="54476" x2="55185" y2="67048"/>
                        <a14:foregroundMark x1="55185" y1="67048" x2="55000" y2="67238"/>
                        <a14:foregroundMark x1="86667" y1="50095" x2="97778" y2="73143"/>
                      </a14:backgroundRemoval>
                    </a14:imgEffect>
                  </a14:imgLayer>
                </a14:imgProps>
              </a:ext>
              <a:ext uri="{28A0092B-C50C-407E-A947-70E740481C1C}">
                <a14:useLocalDpi xmlns:a14="http://schemas.microsoft.com/office/drawing/2010/main" val="0"/>
              </a:ext>
            </a:extLst>
          </a:blip>
          <a:srcRect l="47707" t="8510" r="-47707" b="30615"/>
          <a:stretch/>
        </p:blipFill>
        <p:spPr bwMode="auto">
          <a:xfrm>
            <a:off x="8656319" y="941073"/>
            <a:ext cx="6812281" cy="339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35211D35-0BA9-41C6-A073-E23A91190BFC}"/>
              </a:ext>
            </a:extLst>
          </p:cNvPr>
          <p:cNvPicPr>
            <a:picLocks noChangeAspect="1"/>
          </p:cNvPicPr>
          <p:nvPr/>
        </p:nvPicPr>
        <p:blipFill>
          <a:blip r:embed="rId7"/>
          <a:stretch>
            <a:fillRect/>
          </a:stretch>
        </p:blipFill>
        <p:spPr>
          <a:xfrm>
            <a:off x="1434309" y="0"/>
            <a:ext cx="5475778" cy="1882146"/>
          </a:xfrm>
          <a:prstGeom prst="rect">
            <a:avLst/>
          </a:prstGeom>
        </p:spPr>
      </p:pic>
      <p:sp>
        <p:nvSpPr>
          <p:cNvPr id="6" name="TextBox 5">
            <a:extLst>
              <a:ext uri="{FF2B5EF4-FFF2-40B4-BE49-F238E27FC236}">
                <a16:creationId xmlns:a16="http://schemas.microsoft.com/office/drawing/2014/main" xmlns="" id="{F2B73CB7-3F54-4AF1-A2BF-D20D987110E9}"/>
              </a:ext>
            </a:extLst>
          </p:cNvPr>
          <p:cNvSpPr txBox="1"/>
          <p:nvPr/>
        </p:nvSpPr>
        <p:spPr>
          <a:xfrm>
            <a:off x="1434309" y="902634"/>
            <a:ext cx="5701625" cy="523220"/>
          </a:xfrm>
          <a:prstGeom prst="rect">
            <a:avLst/>
          </a:prstGeom>
          <a:noFill/>
        </p:spPr>
        <p:txBody>
          <a:bodyPr wrap="none" rtlCol="0">
            <a:spAutoFit/>
          </a:bodyPr>
          <a:lstStyle/>
          <a:p>
            <a:r>
              <a:rPr lang="en-US" sz="2800" i="1" dirty="0" err="1">
                <a:latin typeface="Times New Roman" panose="02020603050405020304" pitchFamily="18" charset="0"/>
                <a:cs typeface="Times New Roman" panose="02020603050405020304" pitchFamily="18" charset="0"/>
              </a:rPr>
              <a:t>Trăm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endParaRPr lang="en-US" sz="2800" i="1" dirty="0">
              <a:latin typeface="Times New Roman" panose="02020603050405020304" pitchFamily="18" charset="0"/>
              <a:cs typeface="Times New Roman" panose="02020603050405020304" pitchFamily="18" charset="0"/>
            </a:endParaRPr>
          </a:p>
        </p:txBody>
      </p:sp>
      <p:sp>
        <p:nvSpPr>
          <p:cNvPr id="10" name="Text Box 10">
            <a:extLst>
              <a:ext uri="{FF2B5EF4-FFF2-40B4-BE49-F238E27FC236}">
                <a16:creationId xmlns:a16="http://schemas.microsoft.com/office/drawing/2014/main" xmlns="" id="{110EF56E-D04A-427F-A007-5CA9923CC130}"/>
              </a:ext>
            </a:extLst>
          </p:cNvPr>
          <p:cNvSpPr txBox="1">
            <a:spLocks noChangeArrowheads="1"/>
          </p:cNvSpPr>
          <p:nvPr/>
        </p:nvSpPr>
        <p:spPr bwMode="auto">
          <a:xfrm>
            <a:off x="8900160" y="4219486"/>
            <a:ext cx="3291840" cy="1964961"/>
          </a:xfrm>
          <a:prstGeom prst="rect">
            <a:avLst/>
          </a:prstGeom>
          <a:solidFill>
            <a:schemeClr val="accent4">
              <a:lumMod val="60000"/>
              <a:lumOff val="4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Tố</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Hữu</a:t>
            </a:r>
            <a:r>
              <a:rPr lang="en-US" altLang="en-US" sz="2400" b="0" dirty="0">
                <a:solidFill>
                  <a:srgbClr val="000000"/>
                </a:solidFill>
                <a:latin typeface="Times New Roman" panose="02020603050405020304" pitchFamily="18" charset="0"/>
                <a:cs typeface="Times New Roman" panose="02020603050405020304" pitchFamily="18" charset="0"/>
              </a:rPr>
              <a:t> (1920 – 2002)</a:t>
            </a:r>
          </a:p>
          <a:p>
            <a:pPr algn="just" fontAlgn="base">
              <a:lnSpc>
                <a:spcPct val="130000"/>
              </a:lnSpc>
              <a:spcBef>
                <a:spcPct val="0"/>
              </a:spcBef>
              <a:spcAft>
                <a:spcPct val="0"/>
              </a:spcAft>
            </a:pP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Tên</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khai</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sinh</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Nguyễn</a:t>
            </a:r>
            <a:r>
              <a:rPr lang="en-US" altLang="en-US" sz="2400" b="0" dirty="0">
                <a:solidFill>
                  <a:srgbClr val="000000"/>
                </a:solidFill>
                <a:latin typeface="Times New Roman" panose="02020603050405020304" pitchFamily="18" charset="0"/>
                <a:cs typeface="Times New Roman" panose="02020603050405020304" pitchFamily="18" charset="0"/>
              </a:rPr>
              <a:t> Kim </a:t>
            </a:r>
            <a:r>
              <a:rPr lang="en-US" altLang="en-US" sz="2400" b="0" dirty="0" err="1">
                <a:solidFill>
                  <a:srgbClr val="000000"/>
                </a:solidFill>
                <a:latin typeface="Times New Roman" panose="02020603050405020304" pitchFamily="18" charset="0"/>
                <a:cs typeface="Times New Roman" panose="02020603050405020304" pitchFamily="18" charset="0"/>
              </a:rPr>
              <a:t>Thành</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quê</a:t>
            </a:r>
            <a:r>
              <a:rPr lang="en-US" altLang="en-US" sz="2400" b="0" dirty="0">
                <a:solidFill>
                  <a:srgbClr val="000000"/>
                </a:solidFill>
                <a:latin typeface="Times New Roman" panose="02020603050405020304" pitchFamily="18" charset="0"/>
                <a:cs typeface="Times New Roman" panose="02020603050405020304" pitchFamily="18" charset="0"/>
              </a:rPr>
              <a:t> ở </a:t>
            </a:r>
            <a:r>
              <a:rPr lang="en-US" altLang="en-US" sz="2400" b="0" dirty="0" err="1">
                <a:solidFill>
                  <a:srgbClr val="000000"/>
                </a:solidFill>
                <a:latin typeface="Times New Roman" panose="02020603050405020304" pitchFamily="18" charset="0"/>
                <a:cs typeface="Times New Roman" panose="02020603050405020304" pitchFamily="18" charset="0"/>
              </a:rPr>
              <a:t>Thừa</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b="0" dirty="0" err="1">
                <a:solidFill>
                  <a:srgbClr val="000000"/>
                </a:solidFill>
                <a:latin typeface="Times New Roman" panose="02020603050405020304" pitchFamily="18" charset="0"/>
                <a:cs typeface="Times New Roman" panose="02020603050405020304" pitchFamily="18" charset="0"/>
              </a:rPr>
              <a:t>Thiên</a:t>
            </a:r>
            <a:r>
              <a:rPr lang="en-US" altLang="en-US" sz="2400" b="0" dirty="0">
                <a:solidFill>
                  <a:srgbClr val="000000"/>
                </a:solidFill>
                <a:latin typeface="Times New Roman" panose="02020603050405020304" pitchFamily="18" charset="0"/>
                <a:cs typeface="Times New Roman" panose="02020603050405020304" pitchFamily="18" charset="0"/>
              </a:rPr>
              <a:t> – </a:t>
            </a:r>
            <a:r>
              <a:rPr lang="en-US" altLang="en-US" sz="2400" b="0" dirty="0" err="1">
                <a:solidFill>
                  <a:srgbClr val="000000"/>
                </a:solidFill>
                <a:latin typeface="Times New Roman" panose="02020603050405020304" pitchFamily="18" charset="0"/>
                <a:cs typeface="Times New Roman" panose="02020603050405020304" pitchFamily="18" charset="0"/>
              </a:rPr>
              <a:t>Huế</a:t>
            </a:r>
            <a:r>
              <a:rPr lang="en-US" altLang="en-US" sz="2400" b="0" dirty="0">
                <a:solidFill>
                  <a:srgbClr val="000000"/>
                </a:solidFill>
                <a:latin typeface="Times New Roman" panose="02020603050405020304" pitchFamily="18" charset="0"/>
                <a:cs typeface="Times New Roman" panose="02020603050405020304" pitchFamily="18" charset="0"/>
              </a:rPr>
              <a:t>.</a:t>
            </a:r>
          </a:p>
        </p:txBody>
      </p:sp>
      <p:sp>
        <p:nvSpPr>
          <p:cNvPr id="11" name="Text Box 10">
            <a:extLst>
              <a:ext uri="{FF2B5EF4-FFF2-40B4-BE49-F238E27FC236}">
                <a16:creationId xmlns:a16="http://schemas.microsoft.com/office/drawing/2014/main" xmlns="" id="{25123D44-A2CB-4BD4-97DC-7B1115E683A9}"/>
              </a:ext>
            </a:extLst>
          </p:cNvPr>
          <p:cNvSpPr txBox="1">
            <a:spLocks noChangeArrowheads="1"/>
          </p:cNvSpPr>
          <p:nvPr/>
        </p:nvSpPr>
        <p:spPr bwMode="auto">
          <a:xfrm>
            <a:off x="611050" y="1903806"/>
            <a:ext cx="7039430" cy="1156727"/>
          </a:xfrm>
          <a:prstGeom prst="rect">
            <a:avLst/>
          </a:prstGeom>
          <a:solidFill>
            <a:schemeClr val="accent2">
              <a:lumMod val="75000"/>
            </a:schemeClr>
          </a:solidFill>
          <a:ln>
            <a:solidFill>
              <a:schemeClr val="bg1"/>
            </a:solid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lớn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chiến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sĩ</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một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hoạt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động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trị</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cực</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12" name="Text Box 10">
            <a:extLst>
              <a:ext uri="{FF2B5EF4-FFF2-40B4-BE49-F238E27FC236}">
                <a16:creationId xmlns:a16="http://schemas.microsoft.com/office/drawing/2014/main" xmlns="" id="{2E3EB9B2-7DD9-4844-B8E4-5FF7380A8066}"/>
              </a:ext>
            </a:extLst>
          </p:cNvPr>
          <p:cNvSpPr txBox="1">
            <a:spLocks noChangeArrowheads="1"/>
          </p:cNvSpPr>
          <p:nvPr/>
        </p:nvSpPr>
        <p:spPr bwMode="auto">
          <a:xfrm>
            <a:off x="611050" y="3683919"/>
            <a:ext cx="7039430" cy="1716880"/>
          </a:xfrm>
          <a:prstGeom prst="rect">
            <a:avLst/>
          </a:prstGeom>
          <a:solidFill>
            <a:srgbClr val="002060"/>
          </a:solidFill>
          <a:ln>
            <a:solidFill>
              <a:schemeClr val="bg1"/>
            </a:solid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2800" dirty="0">
                <a:solidFill>
                  <a:schemeClr val="bg1"/>
                </a:solidFill>
                <a:latin typeface="Times New Roman" panose="02020603050405020304" pitchFamily="18" charset="0"/>
                <a:cs typeface="Times New Roman" panose="02020603050405020304" pitchFamily="18" charset="0"/>
              </a:rPr>
              <a:t>- Thơ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gắn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liền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với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sự</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nghiệp</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đậm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tính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tộc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Ông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được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coi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lá</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cờ</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đầu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thơ</a:t>
            </a:r>
            <a:r>
              <a:rPr lang="en-US" altLang="en-US" sz="2800" dirty="0">
                <a:solidFill>
                  <a:schemeClr val="bg1"/>
                </a:solidFill>
                <a:latin typeface="Times New Roman" panose="02020603050405020304" pitchFamily="18" charset="0"/>
                <a:cs typeface="Times New Roman" panose="02020603050405020304" pitchFamily="18" charset="0"/>
              </a:rPr>
              <a:t> ca </a:t>
            </a:r>
            <a:r>
              <a:rPr lang="en-US" altLang="en-US" sz="2800" dirty="0" err="1">
                <a:solidFill>
                  <a:schemeClr val="bg1"/>
                </a:solidFill>
                <a:latin typeface="Times New Roman" panose="02020603050405020304" pitchFamily="18" charset="0"/>
                <a:cs typeface="Times New Roman" panose="02020603050405020304" pitchFamily="18" charset="0"/>
              </a:rPr>
              <a:t>cách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kháng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chiến</a:t>
            </a:r>
            <a:r>
              <a:rPr lang="en-US" altLang="en-US" sz="2800" dirty="0">
                <a:solidFill>
                  <a:schemeClr val="bg1"/>
                </a:solidFill>
                <a:latin typeface="Times New Roman" panose="02020603050405020304" pitchFamily="18" charset="0"/>
                <a:cs typeface="Times New Roman" panose="02020603050405020304" pitchFamily="18" charset="0"/>
              </a:rPr>
              <a:t>.</a:t>
            </a:r>
            <a:endParaRPr lang="vi-VN"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8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par>
                                <p:cTn id="18" presetID="22" presetClass="entr" presetSubtype="4"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ipe(down)">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6" grpId="0"/>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Nền Hiện đại Với Các Mẫu Trừu Tượng đầy Màu Sắc Và Dòng Vector Nền Vui Vẻ,  Vui Lòng, Trừu Tượng, Nghệ Thuật Hình nền Vector để tải xuống miễn phí">
            <a:extLst>
              <a:ext uri="{FF2B5EF4-FFF2-40B4-BE49-F238E27FC236}">
                <a16:creationId xmlns:a16="http://schemas.microsoft.com/office/drawing/2014/main" xmlns="" id="{F32DA0D1-9560-47F8-9443-F37D7E580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hớ những người mẹ thầm lặng hy sinh vì đất nước - Hànộimới">
            <a:extLst>
              <a:ext uri="{FF2B5EF4-FFF2-40B4-BE49-F238E27FC236}">
                <a16:creationId xmlns:a16="http://schemas.microsoft.com/office/drawing/2014/main" xmlns="" id="{481A1D99-E6D7-4D45-822F-E9011668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324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hớ những người mẹ thầm lặng hy sinh vì đất nước - Hànộimới">
            <a:extLst>
              <a:ext uri="{FF2B5EF4-FFF2-40B4-BE49-F238E27FC236}">
                <a16:creationId xmlns:a16="http://schemas.microsoft.com/office/drawing/2014/main" xmlns="" id="{EDB6E5E8-814A-45F8-BAB3-D0F38594E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4905"/>
            <a:ext cx="6096000" cy="343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05FAF2A-0992-4641-BF92-68B038EB717E}"/>
              </a:ext>
            </a:extLst>
          </p:cNvPr>
          <p:cNvSpPr txBox="1"/>
          <p:nvPr/>
        </p:nvSpPr>
        <p:spPr>
          <a:xfrm>
            <a:off x="946303" y="1356360"/>
            <a:ext cx="5354351" cy="1107996"/>
          </a:xfrm>
          <a:prstGeom prst="rect">
            <a:avLst/>
          </a:prstGeom>
          <a:noFill/>
        </p:spPr>
        <p:txBody>
          <a:bodyPr wrap="non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Dấu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ấn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nhà</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thơ</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ền Hiện đại Với Các Mẫu Trừu Tượng đầy Màu Sắc Và Dòng Vector Nền Vui Vẻ,  Vui Lòng, Trừu Tượng, Nghệ Thuật Hình nền Vector để tải xuống miễn phí">
            <a:extLst>
              <a:ext uri="{FF2B5EF4-FFF2-40B4-BE49-F238E27FC236}">
                <a16:creationId xmlns:a16="http://schemas.microsoft.com/office/drawing/2014/main" xmlns="" id="{6C08E199-8566-4EA8-9B6F-EB1206EBB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op 10 Tác phẩm tiêu biểu của nhà thơ Tố Hữu - Top Chuẩn">
            <a:extLst>
              <a:ext uri="{FF2B5EF4-FFF2-40B4-BE49-F238E27FC236}">
                <a16:creationId xmlns:a16="http://schemas.microsoft.com/office/drawing/2014/main" xmlns="" id="{F5CF1F8F-152B-4331-8CAC-B122EC005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0744BB1-AF75-4327-A511-24D7C05A7352}"/>
              </a:ext>
            </a:extLst>
          </p:cNvPr>
          <p:cNvPicPr>
            <a:picLocks noChangeAspect="1"/>
          </p:cNvPicPr>
          <p:nvPr/>
        </p:nvPicPr>
        <p:blipFill>
          <a:blip r:embed="rId4"/>
          <a:stretch>
            <a:fillRect/>
          </a:stretch>
        </p:blipFill>
        <p:spPr>
          <a:xfrm>
            <a:off x="6096000" y="3429000"/>
            <a:ext cx="6096000" cy="3429000"/>
          </a:xfrm>
          <a:prstGeom prst="rect">
            <a:avLst/>
          </a:prstGeom>
        </p:spPr>
      </p:pic>
      <p:sp>
        <p:nvSpPr>
          <p:cNvPr id="6" name="TextBox 5">
            <a:extLst>
              <a:ext uri="{FF2B5EF4-FFF2-40B4-BE49-F238E27FC236}">
                <a16:creationId xmlns:a16="http://schemas.microsoft.com/office/drawing/2014/main" xmlns="" id="{C4639FD7-CA9D-4000-A014-ADB8B798BFB7}"/>
              </a:ext>
            </a:extLst>
          </p:cNvPr>
          <p:cNvSpPr txBox="1"/>
          <p:nvPr/>
        </p:nvSpPr>
        <p:spPr>
          <a:xfrm>
            <a:off x="946303" y="4709160"/>
            <a:ext cx="4203395" cy="1107996"/>
          </a:xfrm>
          <a:prstGeom prst="rect">
            <a:avLst/>
          </a:prstGeom>
          <a:noFill/>
        </p:spPr>
        <p:txBody>
          <a:bodyPr wrap="none" rtlCol="0">
            <a:spAutoFit/>
          </a:bodyPr>
          <a:lstStyle/>
          <a:p>
            <a:r>
              <a:rPr lang="en-US" sz="6600" dirty="0" err="1">
                <a:solidFill>
                  <a:srgbClr val="FF0000"/>
                </a:solidFill>
                <a:latin typeface="iCiel Rukola" panose="02000506050000020003" pitchFamily="2" charset="0"/>
              </a:rPr>
              <a:t>Dấu</a:t>
            </a:r>
            <a:r>
              <a:rPr lang="en-US" sz="6600" dirty="0">
                <a:solidFill>
                  <a:srgbClr val="FF0000"/>
                </a:solidFill>
                <a:latin typeface="iCiel Rukola" panose="02000506050000020003" pitchFamily="2" charset="0"/>
              </a:rPr>
              <a:t> </a:t>
            </a:r>
            <a:r>
              <a:rPr lang="en-US" sz="6600" dirty="0" err="1">
                <a:solidFill>
                  <a:srgbClr val="FF0000"/>
                </a:solidFill>
                <a:latin typeface="iCiel Rukola" panose="02000506050000020003" pitchFamily="2" charset="0"/>
              </a:rPr>
              <a:t>ấn</a:t>
            </a:r>
            <a:r>
              <a:rPr lang="en-US" sz="6600" dirty="0">
                <a:solidFill>
                  <a:srgbClr val="FF0000"/>
                </a:solidFill>
                <a:latin typeface="iCiel Rukola" panose="02000506050000020003" pitchFamily="2" charset="0"/>
              </a:rPr>
              <a:t> </a:t>
            </a:r>
            <a:r>
              <a:rPr lang="en-US" sz="6600" dirty="0" err="1">
                <a:solidFill>
                  <a:srgbClr val="FF0000"/>
                </a:solidFill>
                <a:latin typeface="iCiel Rukola" panose="02000506050000020003" pitchFamily="2" charset="0"/>
              </a:rPr>
              <a:t>nhà</a:t>
            </a:r>
            <a:r>
              <a:rPr lang="en-US" sz="6600" dirty="0">
                <a:solidFill>
                  <a:srgbClr val="FF0000"/>
                </a:solidFill>
                <a:latin typeface="iCiel Rukola" panose="02000506050000020003" pitchFamily="2" charset="0"/>
              </a:rPr>
              <a:t> </a:t>
            </a:r>
            <a:r>
              <a:rPr lang="en-US" sz="6600" dirty="0" err="1">
                <a:solidFill>
                  <a:srgbClr val="FF0000"/>
                </a:solidFill>
                <a:latin typeface="iCiel Rukola" panose="02000506050000020003" pitchFamily="2" charset="0"/>
              </a:rPr>
              <a:t>thơ</a:t>
            </a:r>
            <a:endParaRPr lang="en-US" sz="6600" dirty="0">
              <a:solidFill>
                <a:srgbClr val="FF0000"/>
              </a:solidFill>
              <a:latin typeface="iCiel Rukola" panose="02000506050000020003" pitchFamily="2" charset="0"/>
            </a:endParaRPr>
          </a:p>
        </p:txBody>
      </p:sp>
    </p:spTree>
    <p:extLst>
      <p:ext uri="{BB962C8B-B14F-4D97-AF65-F5344CB8AC3E}">
        <p14:creationId xmlns:p14="http://schemas.microsoft.com/office/powerpoint/2010/main" val="22104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51B83-DC20-44CC-B2F8-01B2085D18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5C5067E-4D14-44AB-96CD-C13616EE3C87}"/>
              </a:ext>
            </a:extLst>
          </p:cNvPr>
          <p:cNvSpPr>
            <a:spLocks noGrp="1"/>
          </p:cNvSpPr>
          <p:nvPr>
            <p:ph idx="1"/>
          </p:nvPr>
        </p:nvSpPr>
        <p:spPr/>
        <p:txBody>
          <a:bodyPr/>
          <a:lstStyle/>
          <a:p>
            <a:endParaRPr lang="en-US"/>
          </a:p>
        </p:txBody>
      </p:sp>
      <p:pic>
        <p:nvPicPr>
          <p:cNvPr id="6146" name="Picture 2" descr="Nhớ Việt Bắc - Lớp 12 (Tố Hữu) - YouTube">
            <a:extLst>
              <a:ext uri="{FF2B5EF4-FFF2-40B4-BE49-F238E27FC236}">
                <a16:creationId xmlns:a16="http://schemas.microsoft.com/office/drawing/2014/main" xmlns="" id="{27231668-A067-4671-8E9D-552083CE4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67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ánh đồng Bầu Trời Xanh Cũng Vậy Lúa Mì Phong Cảnh, Lúa Mì, Sóng, Mì Hình  nền Vector để tải xuống miễn phí">
            <a:extLst>
              <a:ext uri="{FF2B5EF4-FFF2-40B4-BE49-F238E27FC236}">
                <a16:creationId xmlns:a16="http://schemas.microsoft.com/office/drawing/2014/main" xmlns="" id="{728420EA-8147-45C0-948D-3E3E6119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a:extLst>
              <a:ext uri="{FF2B5EF4-FFF2-40B4-BE49-F238E27FC236}">
                <a16:creationId xmlns:a16="http://schemas.microsoft.com/office/drawing/2014/main" xmlns="" id="{83305C03-FEE7-49BE-8C32-6E916BF1301F}"/>
              </a:ext>
            </a:extLst>
          </p:cNvPr>
          <p:cNvSpPr>
            <a:spLocks noChangeArrowheads="1"/>
          </p:cNvSpPr>
          <p:nvPr/>
        </p:nvSpPr>
        <p:spPr bwMode="auto">
          <a:xfrm>
            <a:off x="1295399" y="1234440"/>
            <a:ext cx="6370321" cy="5257800"/>
          </a:xfrm>
          <a:prstGeom prst="rect">
            <a:avLst/>
          </a:prstGeom>
          <a:solidFill>
            <a:schemeClr val="bg1">
              <a:alpha val="55000"/>
            </a:schemeClr>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2800" i="1" dirty="0" err="1">
                <a:solidFill>
                  <a:srgbClr val="FF0000"/>
                </a:solidFill>
                <a:latin typeface="Times New Roman" panose="02020603050405020304" pitchFamily="18" charset="0"/>
              </a:rPr>
              <a:t>Khi</a:t>
            </a:r>
            <a:r>
              <a:rPr lang="en-US" altLang="en-US" sz="2800" i="1" dirty="0">
                <a:solidFill>
                  <a:srgbClr val="FF0000"/>
                </a:solidFill>
                <a:latin typeface="Times New Roman" panose="02020603050405020304" pitchFamily="18" charset="0"/>
              </a:rPr>
              <a:t> con </a:t>
            </a:r>
            <a:r>
              <a:rPr lang="en-US" altLang="en-US" sz="2800" i="1" dirty="0" err="1">
                <a:solidFill>
                  <a:srgbClr val="FF0000"/>
                </a:solidFill>
                <a:latin typeface="Times New Roman" panose="02020603050405020304" pitchFamily="18" charset="0"/>
              </a:rPr>
              <a:t>tu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hú</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gọi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bầy</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Lúa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chiêm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đang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chín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trái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cây</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ngọt</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dần</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Vườn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râm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dậy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tiếng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ve</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ngân</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Bắp</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rây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hạt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đầy</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sân</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nắng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đào</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Trời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xanh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càng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rộng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càng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cao</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con </a:t>
            </a:r>
            <a:r>
              <a:rPr lang="en-US" altLang="en-US" sz="2800" i="1" dirty="0" err="1">
                <a:solidFill>
                  <a:srgbClr val="FF0000"/>
                </a:solidFill>
                <a:latin typeface="Times New Roman" panose="02020603050405020304" pitchFamily="18" charset="0"/>
              </a:rPr>
              <a:t>diều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sáo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lộn</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nhào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từng</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không</a:t>
            </a:r>
            <a:r>
              <a:rPr lang="en-US" altLang="en-US" sz="2800" i="1" dirty="0">
                <a:solidFill>
                  <a:srgbClr val="FF3300"/>
                </a:solidFill>
                <a:latin typeface="Times New Roman" panose="02020603050405020304" pitchFamily="18" charset="0"/>
              </a:rPr>
              <a:t>...</a:t>
            </a:r>
          </a:p>
          <a:p>
            <a:pPr algn="ctr">
              <a:lnSpc>
                <a:spcPct val="90000"/>
              </a:lnSpc>
              <a:buFontTx/>
              <a:buNone/>
            </a:pPr>
            <a:endParaRPr lang="en-US" altLang="en-US" sz="2800" i="1" dirty="0">
              <a:solidFill>
                <a:srgbClr val="FF0000"/>
              </a:solidFill>
              <a:latin typeface="Times New Roman" panose="02020603050405020304" pitchFamily="18" charset="0"/>
            </a:endParaRPr>
          </a:p>
          <a:p>
            <a:pPr algn="ctr">
              <a:lnSpc>
                <a:spcPct val="90000"/>
              </a:lnSpc>
              <a:buFontTx/>
              <a:buNone/>
            </a:pPr>
            <a:r>
              <a:rPr lang="en-US" altLang="en-US" sz="2800" i="1" dirty="0">
                <a:solidFill>
                  <a:srgbClr val="FF0000"/>
                </a:solidFill>
                <a:latin typeface="Times New Roman" panose="02020603050405020304" pitchFamily="18" charset="0"/>
              </a:rPr>
              <a:t>Ta </a:t>
            </a:r>
            <a:r>
              <a:rPr lang="en-US" altLang="en-US" sz="2800" i="1" dirty="0" err="1">
                <a:solidFill>
                  <a:srgbClr val="FF0000"/>
                </a:solidFill>
                <a:latin typeface="Times New Roman" panose="02020603050405020304" pitchFamily="18" charset="0"/>
              </a:rPr>
              <a:t>nghe</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hè</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dậy</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bên</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lòng</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err="1">
                <a:solidFill>
                  <a:srgbClr val="FF0000"/>
                </a:solidFill>
                <a:latin typeface="Times New Roman" panose="02020603050405020304" pitchFamily="18" charset="0"/>
              </a:rPr>
              <a:t>Mà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muốn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đạp</a:t>
            </a:r>
            <a:r>
              <a:rPr lang="en-US" altLang="en-US" sz="2800" i="1" dirty="0">
                <a:solidFill>
                  <a:srgbClr val="FF0000"/>
                </a:solidFill>
                <a:latin typeface="Times New Roman" panose="02020603050405020304" pitchFamily="18" charset="0"/>
              </a:rPr>
              <a:t> tan </a:t>
            </a:r>
            <a:r>
              <a:rPr lang="en-US" altLang="en-US" sz="2800" i="1" dirty="0" err="1">
                <a:solidFill>
                  <a:srgbClr val="FF3300"/>
                </a:solidFill>
                <a:latin typeface="Times New Roman" panose="02020603050405020304" pitchFamily="18" charset="0"/>
              </a:rPr>
              <a:t>phòng</a:t>
            </a:r>
            <a:r>
              <a:rPr lang="en-US" altLang="en-US" sz="2800" i="1" dirty="0">
                <a:solidFill>
                  <a:srgbClr val="FF3300"/>
                </a:solidFill>
                <a:latin typeface="Times New Roman" panose="02020603050405020304" pitchFamily="18" charset="0"/>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hè</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ôi</a:t>
            </a:r>
            <a:r>
              <a:rPr lang="en-US" altLang="en-US" sz="2800" i="1" dirty="0">
                <a:solidFill>
                  <a:srgbClr val="FF0000"/>
                </a:solidFill>
                <a:latin typeface="Times New Roman" panose="02020603050405020304" pitchFamily="18" charset="0"/>
              </a:rPr>
              <a:t>!</a:t>
            </a:r>
          </a:p>
          <a:p>
            <a:pPr algn="ctr">
              <a:lnSpc>
                <a:spcPct val="90000"/>
              </a:lnSpc>
              <a:buFontTx/>
              <a:buNone/>
            </a:pPr>
            <a:r>
              <a:rPr lang="en-US" altLang="en-US" sz="2800" i="1" dirty="0" err="1">
                <a:solidFill>
                  <a:srgbClr val="FF0000"/>
                </a:solidFill>
                <a:latin typeface="Times New Roman" panose="02020603050405020304" pitchFamily="18" charset="0"/>
              </a:rPr>
              <a:t>Ngột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uất</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thôi</a:t>
            </a:r>
            <a:endParaRPr lang="en-US" altLang="en-US" sz="2800" i="1" dirty="0">
              <a:solidFill>
                <a:srgbClr val="FF3300"/>
              </a:solidFill>
              <a:latin typeface="Times New Roman" panose="02020603050405020304" pitchFamily="18" charset="0"/>
            </a:endParaRPr>
          </a:p>
          <a:p>
            <a:pPr algn="ctr">
              <a:lnSpc>
                <a:spcPct val="90000"/>
              </a:lnSpc>
              <a:buFontTx/>
              <a:buNone/>
            </a:pPr>
            <a:r>
              <a:rPr lang="en-US" altLang="en-US" sz="2800" i="1" dirty="0">
                <a:solidFill>
                  <a:srgbClr val="FF0000"/>
                </a:solidFill>
                <a:latin typeface="Times New Roman" panose="02020603050405020304" pitchFamily="18" charset="0"/>
              </a:rPr>
              <a:t>Con </a:t>
            </a:r>
            <a:r>
              <a:rPr lang="en-US" altLang="en-US" sz="2800" i="1" dirty="0" err="1">
                <a:solidFill>
                  <a:srgbClr val="FF0000"/>
                </a:solidFill>
                <a:latin typeface="Times New Roman" panose="02020603050405020304" pitchFamily="18" charset="0"/>
              </a:rPr>
              <a:t>chim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tu</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hú</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ngoài</a:t>
            </a:r>
            <a:r>
              <a:rPr lang="en-US" altLang="en-US" sz="2800" i="1" dirty="0">
                <a:solidFill>
                  <a:srgbClr val="FF0000"/>
                </a:solidFill>
                <a:latin typeface="Times New Roman" panose="02020603050405020304" pitchFamily="18" charset="0"/>
              </a:rPr>
              <a:t> </a:t>
            </a:r>
            <a:r>
              <a:rPr lang="en-US" altLang="en-US" sz="2800" i="1" dirty="0" err="1">
                <a:solidFill>
                  <a:srgbClr val="FF3300"/>
                </a:solidFill>
                <a:latin typeface="Times New Roman" panose="02020603050405020304" pitchFamily="18" charset="0"/>
              </a:rPr>
              <a:t>trời</a:t>
            </a:r>
            <a:r>
              <a:rPr lang="en-US" altLang="en-US" sz="2800" i="1" dirty="0">
                <a:solidFill>
                  <a:srgbClr val="0066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cứ</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kêu</a:t>
            </a:r>
            <a:r>
              <a:rPr lang="en-US" altLang="en-US" sz="2800" i="1" dirty="0">
                <a:solidFill>
                  <a:srgbClr val="FF0000"/>
                </a:solidFill>
                <a:latin typeface="Times New Roman" panose="02020603050405020304" pitchFamily="18" charset="0"/>
              </a:rPr>
              <a:t>!</a:t>
            </a:r>
          </a:p>
        </p:txBody>
      </p:sp>
      <p:sp>
        <p:nvSpPr>
          <p:cNvPr id="5" name="Rectangle 14">
            <a:extLst>
              <a:ext uri="{FF2B5EF4-FFF2-40B4-BE49-F238E27FC236}">
                <a16:creationId xmlns:a16="http://schemas.microsoft.com/office/drawing/2014/main" xmlns="" id="{F500307B-4039-472B-BD99-954336B7F99B}"/>
              </a:ext>
            </a:extLst>
          </p:cNvPr>
          <p:cNvSpPr>
            <a:spLocks noChangeArrowheads="1"/>
          </p:cNvSpPr>
          <p:nvPr/>
        </p:nvSpPr>
        <p:spPr bwMode="auto">
          <a:xfrm>
            <a:off x="2525261" y="365760"/>
            <a:ext cx="3519917" cy="584775"/>
          </a:xfrm>
          <a:prstGeom prst="rect">
            <a:avLst/>
          </a:prstGeom>
          <a:solidFill>
            <a:schemeClr val="bg1">
              <a:alpha val="51000"/>
            </a:schemeClr>
          </a:solidFill>
          <a:ln>
            <a:noFill/>
          </a:ln>
          <a:effec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spcBef>
                <a:spcPct val="0"/>
              </a:spcBef>
              <a:buFontTx/>
              <a:buNone/>
            </a:pPr>
            <a:r>
              <a:rPr lang="en-US" altLang="en-US" b="1" dirty="0">
                <a:solidFill>
                  <a:srgbClr val="0070C0"/>
                </a:solidFill>
                <a:latin typeface="Times New Roman" panose="02020603050405020304" pitchFamily="18" charset="0"/>
              </a:rPr>
              <a:t>KHI CON TU HÚ</a:t>
            </a:r>
          </a:p>
        </p:txBody>
      </p:sp>
    </p:spTree>
    <p:extLst>
      <p:ext uri="{BB962C8B-B14F-4D97-AF65-F5344CB8AC3E}">
        <p14:creationId xmlns:p14="http://schemas.microsoft.com/office/powerpoint/2010/main" val="30354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grpId="1" nodeType="afterEffect">
                                  <p:stCondLst>
                                    <p:cond delay="0"/>
                                  </p:stCondLst>
                                  <p:iterate type="wd">
                                    <p:tmPct val="0"/>
                                  </p:iterate>
                                  <p:childTnLst>
                                    <p:set>
                                      <p:cBhvr>
                                        <p:cTn id="12" dur="1" fill="hold">
                                          <p:stCondLst>
                                            <p:cond delay="0"/>
                                          </p:stCondLst>
                                        </p:cTn>
                                        <p:tgtEl>
                                          <p:spTgt spid="4">
                                            <p:bg/>
                                          </p:spTgt>
                                        </p:tgtEl>
                                        <p:attrNameLst>
                                          <p:attrName>style.visibility</p:attrName>
                                        </p:attrNameLst>
                                      </p:cBhvr>
                                      <p:to>
                                        <p:strVal val="visible"/>
                                      </p:to>
                                    </p:set>
                                    <p:animEffect transition="in" filter="diamond(in)">
                                      <p:cBhvr>
                                        <p:cTn id="13" dur="500"/>
                                        <p:tgtEl>
                                          <p:spTgt spid="4">
                                            <p:bg/>
                                          </p:spTgt>
                                        </p:tgtEl>
                                      </p:cBhvr>
                                    </p:animEffect>
                                  </p:childTnLst>
                                </p:cTn>
                              </p:par>
                              <p:par>
                                <p:cTn id="14" presetID="8" presetClass="entr" presetSubtype="16" fill="hold" grpId="1" nodeType="withEffect">
                                  <p:stCondLst>
                                    <p:cond delay="0"/>
                                  </p:stCondLst>
                                  <p:iterate type="wd">
                                    <p:tmPct val="0"/>
                                  </p:iterate>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amond(in)">
                                      <p:cBhvr>
                                        <p:cTn id="16" dur="500"/>
                                        <p:tgtEl>
                                          <p:spTgt spid="4">
                                            <p:txEl>
                                              <p:pRg st="0" end="0"/>
                                            </p:txEl>
                                          </p:spTgt>
                                        </p:tgtEl>
                                      </p:cBhvr>
                                    </p:animEffect>
                                  </p:childTnLst>
                                </p:cTn>
                              </p:par>
                            </p:childTnLst>
                          </p:cTn>
                        </p:par>
                        <p:par>
                          <p:cTn id="17" fill="hold">
                            <p:stCondLst>
                              <p:cond delay="1500"/>
                            </p:stCondLst>
                            <p:childTnLst>
                              <p:par>
                                <p:cTn id="18" presetID="8" presetClass="entr" presetSubtype="16" fill="hold" grpId="1" nodeType="afterEffect">
                                  <p:stCondLst>
                                    <p:cond delay="0"/>
                                  </p:stCondLst>
                                  <p:iterate type="wd">
                                    <p:tmPct val="0"/>
                                  </p:iterate>
                                  <p:childTnLst>
                                    <p:set>
                                      <p:cBhvr>
                                        <p:cTn id="19" dur="1" fill="hold">
                                          <p:stCondLst>
                                            <p:cond delay="0"/>
                                          </p:stCondLst>
                                        </p:cTn>
                                        <p:tgtEl>
                                          <p:spTgt spid="4">
                                            <p:txEl>
                                              <p:pRg st="1" end="1"/>
                                            </p:txEl>
                                          </p:spTgt>
                                        </p:tgtEl>
                                        <p:attrNameLst>
                                          <p:attrName>style.visibility</p:attrName>
                                        </p:attrNameLst>
                                      </p:cBhvr>
                                      <p:to>
                                        <p:strVal val="visible"/>
                                      </p:to>
                                    </p:set>
                                    <p:animEffect transition="in" filter="diamond(in)">
                                      <p:cBhvr>
                                        <p:cTn id="20" dur="500"/>
                                        <p:tgtEl>
                                          <p:spTgt spid="4">
                                            <p:txEl>
                                              <p:pRg st="1" end="1"/>
                                            </p:txEl>
                                          </p:spTgt>
                                        </p:tgtEl>
                                      </p:cBhvr>
                                    </p:animEffect>
                                  </p:childTnLst>
                                </p:cTn>
                              </p:par>
                            </p:childTnLst>
                          </p:cTn>
                        </p:par>
                        <p:par>
                          <p:cTn id="21" fill="hold">
                            <p:stCondLst>
                              <p:cond delay="2000"/>
                            </p:stCondLst>
                            <p:childTnLst>
                              <p:par>
                                <p:cTn id="22" presetID="8" presetClass="entr" presetSubtype="16" fill="hold" grpId="1" nodeType="afterEffect">
                                  <p:stCondLst>
                                    <p:cond delay="0"/>
                                  </p:stCondLst>
                                  <p:iterate type="wd">
                                    <p:tmPct val="0"/>
                                  </p:iterate>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amond(in)">
                                      <p:cBhvr>
                                        <p:cTn id="24" dur="500"/>
                                        <p:tgtEl>
                                          <p:spTgt spid="4">
                                            <p:txEl>
                                              <p:pRg st="2" end="2"/>
                                            </p:txEl>
                                          </p:spTgt>
                                        </p:tgtEl>
                                      </p:cBhvr>
                                    </p:animEffect>
                                  </p:childTnLst>
                                </p:cTn>
                              </p:par>
                            </p:childTnLst>
                          </p:cTn>
                        </p:par>
                        <p:par>
                          <p:cTn id="25" fill="hold">
                            <p:stCondLst>
                              <p:cond delay="2500"/>
                            </p:stCondLst>
                            <p:childTnLst>
                              <p:par>
                                <p:cTn id="26" presetID="8" presetClass="entr" presetSubtype="16" fill="hold" grpId="1" nodeType="afterEffect">
                                  <p:stCondLst>
                                    <p:cond delay="0"/>
                                  </p:stCondLst>
                                  <p:iterate type="wd">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diamond(in)">
                                      <p:cBhvr>
                                        <p:cTn id="28" dur="500"/>
                                        <p:tgtEl>
                                          <p:spTgt spid="4">
                                            <p:txEl>
                                              <p:pRg st="3" end="3"/>
                                            </p:txEl>
                                          </p:spTgt>
                                        </p:tgtEl>
                                      </p:cBhvr>
                                    </p:animEffect>
                                  </p:childTnLst>
                                </p:cTn>
                              </p:par>
                            </p:childTnLst>
                          </p:cTn>
                        </p:par>
                        <p:par>
                          <p:cTn id="29" fill="hold">
                            <p:stCondLst>
                              <p:cond delay="3000"/>
                            </p:stCondLst>
                            <p:childTnLst>
                              <p:par>
                                <p:cTn id="30" presetID="8" presetClass="entr" presetSubtype="16" fill="hold" grpId="1" nodeType="afterEffect">
                                  <p:stCondLst>
                                    <p:cond delay="0"/>
                                  </p:stCondLst>
                                  <p:iterate type="wd">
                                    <p:tmPct val="0"/>
                                  </p:iterate>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amond(in)">
                                      <p:cBhvr>
                                        <p:cTn id="32" dur="500"/>
                                        <p:tgtEl>
                                          <p:spTgt spid="4">
                                            <p:txEl>
                                              <p:pRg st="4" end="4"/>
                                            </p:txEl>
                                          </p:spTgt>
                                        </p:tgtEl>
                                      </p:cBhvr>
                                    </p:animEffect>
                                  </p:childTnLst>
                                </p:cTn>
                              </p:par>
                            </p:childTnLst>
                          </p:cTn>
                        </p:par>
                        <p:par>
                          <p:cTn id="33" fill="hold">
                            <p:stCondLst>
                              <p:cond delay="3500"/>
                            </p:stCondLst>
                            <p:childTnLst>
                              <p:par>
                                <p:cTn id="34" presetID="8" presetClass="entr" presetSubtype="16" fill="hold" grpId="1" nodeType="afterEffect">
                                  <p:stCondLst>
                                    <p:cond delay="0"/>
                                  </p:stCondLst>
                                  <p:iterate type="wd">
                                    <p:tmPct val="0"/>
                                  </p:iterate>
                                  <p:childTnLst>
                                    <p:set>
                                      <p:cBhvr>
                                        <p:cTn id="35" dur="1" fill="hold">
                                          <p:stCondLst>
                                            <p:cond delay="0"/>
                                          </p:stCondLst>
                                        </p:cTn>
                                        <p:tgtEl>
                                          <p:spTgt spid="4">
                                            <p:txEl>
                                              <p:pRg st="5" end="5"/>
                                            </p:txEl>
                                          </p:spTgt>
                                        </p:tgtEl>
                                        <p:attrNameLst>
                                          <p:attrName>style.visibility</p:attrName>
                                        </p:attrNameLst>
                                      </p:cBhvr>
                                      <p:to>
                                        <p:strVal val="visible"/>
                                      </p:to>
                                    </p:set>
                                    <p:animEffect transition="in" filter="diamond(in)">
                                      <p:cBhvr>
                                        <p:cTn id="36" dur="500"/>
                                        <p:tgtEl>
                                          <p:spTgt spid="4">
                                            <p:txEl>
                                              <p:pRg st="5" end="5"/>
                                            </p:txEl>
                                          </p:spTgt>
                                        </p:tgtEl>
                                      </p:cBhvr>
                                    </p:animEffect>
                                  </p:childTnLst>
                                </p:cTn>
                              </p:par>
                            </p:childTnLst>
                          </p:cTn>
                        </p:par>
                        <p:par>
                          <p:cTn id="37" fill="hold">
                            <p:stCondLst>
                              <p:cond delay="4000"/>
                            </p:stCondLst>
                            <p:childTnLst>
                              <p:par>
                                <p:cTn id="38" presetID="8" presetClass="entr" presetSubtype="16" fill="hold" grpId="1" nodeType="afterEffect">
                                  <p:stCondLst>
                                    <p:cond delay="0"/>
                                  </p:stCondLst>
                                  <p:iterate type="wd">
                                    <p:tmPct val="0"/>
                                  </p:iterate>
                                  <p:childTnLst>
                                    <p:set>
                                      <p:cBhvr>
                                        <p:cTn id="39" dur="1" fill="hold">
                                          <p:stCondLst>
                                            <p:cond delay="0"/>
                                          </p:stCondLst>
                                        </p:cTn>
                                        <p:tgtEl>
                                          <p:spTgt spid="4">
                                            <p:txEl>
                                              <p:pRg st="7" end="7"/>
                                            </p:txEl>
                                          </p:spTgt>
                                        </p:tgtEl>
                                        <p:attrNameLst>
                                          <p:attrName>style.visibility</p:attrName>
                                        </p:attrNameLst>
                                      </p:cBhvr>
                                      <p:to>
                                        <p:strVal val="visible"/>
                                      </p:to>
                                    </p:set>
                                    <p:animEffect transition="in" filter="diamond(in)">
                                      <p:cBhvr>
                                        <p:cTn id="40" dur="500"/>
                                        <p:tgtEl>
                                          <p:spTgt spid="4">
                                            <p:txEl>
                                              <p:pRg st="7" end="7"/>
                                            </p:txEl>
                                          </p:spTgt>
                                        </p:tgtEl>
                                      </p:cBhvr>
                                    </p:animEffect>
                                  </p:childTnLst>
                                </p:cTn>
                              </p:par>
                            </p:childTnLst>
                          </p:cTn>
                        </p:par>
                        <p:par>
                          <p:cTn id="41" fill="hold">
                            <p:stCondLst>
                              <p:cond delay="4500"/>
                            </p:stCondLst>
                            <p:childTnLst>
                              <p:par>
                                <p:cTn id="42" presetID="8" presetClass="entr" presetSubtype="16" fill="hold" grpId="1" nodeType="afterEffect">
                                  <p:stCondLst>
                                    <p:cond delay="0"/>
                                  </p:stCondLst>
                                  <p:iterate type="wd">
                                    <p:tmPct val="0"/>
                                  </p:iterate>
                                  <p:childTnLst>
                                    <p:set>
                                      <p:cBhvr>
                                        <p:cTn id="43" dur="1" fill="hold">
                                          <p:stCondLst>
                                            <p:cond delay="0"/>
                                          </p:stCondLst>
                                        </p:cTn>
                                        <p:tgtEl>
                                          <p:spTgt spid="4">
                                            <p:txEl>
                                              <p:pRg st="8" end="8"/>
                                            </p:txEl>
                                          </p:spTgt>
                                        </p:tgtEl>
                                        <p:attrNameLst>
                                          <p:attrName>style.visibility</p:attrName>
                                        </p:attrNameLst>
                                      </p:cBhvr>
                                      <p:to>
                                        <p:strVal val="visible"/>
                                      </p:to>
                                    </p:set>
                                    <p:animEffect transition="in" filter="diamond(in)">
                                      <p:cBhvr>
                                        <p:cTn id="44" dur="500"/>
                                        <p:tgtEl>
                                          <p:spTgt spid="4">
                                            <p:txEl>
                                              <p:pRg st="8" end="8"/>
                                            </p:txEl>
                                          </p:spTgt>
                                        </p:tgtEl>
                                      </p:cBhvr>
                                    </p:animEffect>
                                  </p:childTnLst>
                                </p:cTn>
                              </p:par>
                            </p:childTnLst>
                          </p:cTn>
                        </p:par>
                        <p:par>
                          <p:cTn id="45" fill="hold">
                            <p:stCondLst>
                              <p:cond delay="5000"/>
                            </p:stCondLst>
                            <p:childTnLst>
                              <p:par>
                                <p:cTn id="46" presetID="8" presetClass="entr" presetSubtype="16" fill="hold" grpId="1" nodeType="afterEffect">
                                  <p:stCondLst>
                                    <p:cond delay="0"/>
                                  </p:stCondLst>
                                  <p:iterate type="wd">
                                    <p:tmPct val="0"/>
                                  </p:iterate>
                                  <p:childTnLst>
                                    <p:set>
                                      <p:cBhvr>
                                        <p:cTn id="47" dur="1" fill="hold">
                                          <p:stCondLst>
                                            <p:cond delay="0"/>
                                          </p:stCondLst>
                                        </p:cTn>
                                        <p:tgtEl>
                                          <p:spTgt spid="4">
                                            <p:txEl>
                                              <p:pRg st="9" end="9"/>
                                            </p:txEl>
                                          </p:spTgt>
                                        </p:tgtEl>
                                        <p:attrNameLst>
                                          <p:attrName>style.visibility</p:attrName>
                                        </p:attrNameLst>
                                      </p:cBhvr>
                                      <p:to>
                                        <p:strVal val="visible"/>
                                      </p:to>
                                    </p:set>
                                    <p:animEffect transition="in" filter="diamond(in)">
                                      <p:cBhvr>
                                        <p:cTn id="48" dur="500"/>
                                        <p:tgtEl>
                                          <p:spTgt spid="4">
                                            <p:txEl>
                                              <p:pRg st="9" end="9"/>
                                            </p:txEl>
                                          </p:spTgt>
                                        </p:tgtEl>
                                      </p:cBhvr>
                                    </p:animEffect>
                                  </p:childTnLst>
                                </p:cTn>
                              </p:par>
                            </p:childTnLst>
                          </p:cTn>
                        </p:par>
                        <p:par>
                          <p:cTn id="49" fill="hold">
                            <p:stCondLst>
                              <p:cond delay="5500"/>
                            </p:stCondLst>
                            <p:childTnLst>
                              <p:par>
                                <p:cTn id="50" presetID="8" presetClass="entr" presetSubtype="16" fill="hold" grpId="1" nodeType="afterEffect">
                                  <p:stCondLst>
                                    <p:cond delay="0"/>
                                  </p:stCondLst>
                                  <p:iterate type="wd">
                                    <p:tmPct val="0"/>
                                  </p:iterate>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diamond(in)">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mph" presetSubtype="6" fill="hold" grpId="0" nodeType="clickEffect">
                                  <p:stCondLst>
                                    <p:cond delay="0"/>
                                  </p:stCondLst>
                                  <p:iterate type="wd">
                                    <p:tmPct val="10000"/>
                                  </p:iterate>
                                  <p:childTnLst>
                                    <p:animClr clrSpc="hsl" dir="cw">
                                      <p:cBhvr override="childStyle">
                                        <p:cTn id="56" dur="1000" fill="hold"/>
                                        <p:tgtEl>
                                          <p:spTgt spid="4">
                                            <p:txEl>
                                              <p:pRg st="0" end="0"/>
                                            </p:txEl>
                                          </p:spTgt>
                                        </p:tgtEl>
                                        <p:attrNameLst>
                                          <p:attrName>style.color</p:attrName>
                                        </p:attrNameLst>
                                      </p:cBhvr>
                                      <p:to>
                                        <a:srgbClr val="0066FF"/>
                                      </p:to>
                                    </p:animClr>
                                  </p:childTnLst>
                                </p:cTn>
                              </p:par>
                            </p:childTnLst>
                          </p:cTn>
                        </p:par>
                        <p:par>
                          <p:cTn id="57" fill="hold">
                            <p:stCondLst>
                              <p:cond delay="1500"/>
                            </p:stCondLst>
                            <p:childTnLst>
                              <p:par>
                                <p:cTn id="58" presetID="3" presetClass="emph" presetSubtype="6" fill="hold" grpId="0" nodeType="afterEffect">
                                  <p:stCondLst>
                                    <p:cond delay="0"/>
                                  </p:stCondLst>
                                  <p:iterate type="wd">
                                    <p:tmPct val="10000"/>
                                  </p:iterate>
                                  <p:childTnLst>
                                    <p:animClr clrSpc="hsl" dir="cw">
                                      <p:cBhvr override="childStyle">
                                        <p:cTn id="59" dur="1000" fill="hold"/>
                                        <p:tgtEl>
                                          <p:spTgt spid="4">
                                            <p:txEl>
                                              <p:pRg st="1" end="1"/>
                                            </p:txEl>
                                          </p:spTgt>
                                        </p:tgtEl>
                                        <p:attrNameLst>
                                          <p:attrName>style.color</p:attrName>
                                        </p:attrNameLst>
                                      </p:cBhvr>
                                      <p:to>
                                        <a:srgbClr val="0066FF"/>
                                      </p:to>
                                    </p:animClr>
                                  </p:childTnLst>
                                </p:cTn>
                              </p:par>
                            </p:childTnLst>
                          </p:cTn>
                        </p:par>
                        <p:par>
                          <p:cTn id="60" fill="hold">
                            <p:stCondLst>
                              <p:cond delay="3300"/>
                            </p:stCondLst>
                            <p:childTnLst>
                              <p:par>
                                <p:cTn id="61" presetID="3" presetClass="emph" presetSubtype="6" fill="hold" grpId="0" nodeType="afterEffect">
                                  <p:stCondLst>
                                    <p:cond delay="0"/>
                                  </p:stCondLst>
                                  <p:iterate type="wd">
                                    <p:tmPct val="10000"/>
                                  </p:iterate>
                                  <p:childTnLst>
                                    <p:animClr clrSpc="hsl" dir="cw">
                                      <p:cBhvr override="childStyle">
                                        <p:cTn id="62" dur="1000" fill="hold"/>
                                        <p:tgtEl>
                                          <p:spTgt spid="4">
                                            <p:txEl>
                                              <p:pRg st="2" end="2"/>
                                            </p:txEl>
                                          </p:spTgt>
                                        </p:tgtEl>
                                        <p:attrNameLst>
                                          <p:attrName>style.color</p:attrName>
                                        </p:attrNameLst>
                                      </p:cBhvr>
                                      <p:to>
                                        <a:srgbClr val="0066FF"/>
                                      </p:to>
                                    </p:animClr>
                                  </p:childTnLst>
                                </p:cTn>
                              </p:par>
                            </p:childTnLst>
                          </p:cTn>
                        </p:par>
                        <p:par>
                          <p:cTn id="63" fill="hold">
                            <p:stCondLst>
                              <p:cond delay="4800"/>
                            </p:stCondLst>
                            <p:childTnLst>
                              <p:par>
                                <p:cTn id="64" presetID="3" presetClass="emph" presetSubtype="6" fill="hold" grpId="0" nodeType="afterEffect">
                                  <p:stCondLst>
                                    <p:cond delay="0"/>
                                  </p:stCondLst>
                                  <p:iterate type="wd">
                                    <p:tmPct val="10000"/>
                                  </p:iterate>
                                  <p:childTnLst>
                                    <p:animClr clrSpc="hsl" dir="cw">
                                      <p:cBhvr override="childStyle">
                                        <p:cTn id="65" dur="1000" fill="hold"/>
                                        <p:tgtEl>
                                          <p:spTgt spid="4">
                                            <p:txEl>
                                              <p:pRg st="3" end="3"/>
                                            </p:txEl>
                                          </p:spTgt>
                                        </p:tgtEl>
                                        <p:attrNameLst>
                                          <p:attrName>style.color</p:attrName>
                                        </p:attrNameLst>
                                      </p:cBhvr>
                                      <p:to>
                                        <a:srgbClr val="0066FF"/>
                                      </p:to>
                                    </p:animClr>
                                  </p:childTnLst>
                                </p:cTn>
                              </p:par>
                            </p:childTnLst>
                          </p:cTn>
                        </p:par>
                        <p:par>
                          <p:cTn id="66" fill="hold">
                            <p:stCondLst>
                              <p:cond delay="6500"/>
                            </p:stCondLst>
                            <p:childTnLst>
                              <p:par>
                                <p:cTn id="67" presetID="3" presetClass="emph" presetSubtype="6" fill="hold" grpId="0" nodeType="afterEffect">
                                  <p:stCondLst>
                                    <p:cond delay="0"/>
                                  </p:stCondLst>
                                  <p:iterate type="wd">
                                    <p:tmPct val="10000"/>
                                  </p:iterate>
                                  <p:childTnLst>
                                    <p:animClr clrSpc="hsl" dir="cw">
                                      <p:cBhvr override="childStyle">
                                        <p:cTn id="68" dur="1000" fill="hold"/>
                                        <p:tgtEl>
                                          <p:spTgt spid="4">
                                            <p:txEl>
                                              <p:pRg st="4" end="4"/>
                                            </p:txEl>
                                          </p:spTgt>
                                        </p:tgtEl>
                                        <p:attrNameLst>
                                          <p:attrName>style.color</p:attrName>
                                        </p:attrNameLst>
                                      </p:cBhvr>
                                      <p:to>
                                        <a:srgbClr val="0066FF"/>
                                      </p:to>
                                    </p:animClr>
                                  </p:childTnLst>
                                </p:cTn>
                              </p:par>
                            </p:childTnLst>
                          </p:cTn>
                        </p:par>
                        <p:par>
                          <p:cTn id="69" fill="hold">
                            <p:stCondLst>
                              <p:cond delay="8000"/>
                            </p:stCondLst>
                            <p:childTnLst>
                              <p:par>
                                <p:cTn id="70" presetID="3" presetClass="emph" presetSubtype="6" fill="hold" grpId="0" nodeType="afterEffect">
                                  <p:stCondLst>
                                    <p:cond delay="0"/>
                                  </p:stCondLst>
                                  <p:iterate type="wd">
                                    <p:tmPct val="10000"/>
                                  </p:iterate>
                                  <p:childTnLst>
                                    <p:animClr clrSpc="hsl" dir="cw">
                                      <p:cBhvr override="childStyle">
                                        <p:cTn id="71" dur="1000" fill="hold"/>
                                        <p:tgtEl>
                                          <p:spTgt spid="4">
                                            <p:txEl>
                                              <p:pRg st="5" end="5"/>
                                            </p:txEl>
                                          </p:spTgt>
                                        </p:tgtEl>
                                        <p:attrNameLst>
                                          <p:attrName>style.color</p:attrName>
                                        </p:attrNameLst>
                                      </p:cBhvr>
                                      <p:to>
                                        <a:srgbClr val="0066FF"/>
                                      </p:to>
                                    </p:animClr>
                                  </p:childTnLst>
                                </p:cTn>
                              </p:par>
                            </p:childTnLst>
                          </p:cTn>
                        </p:par>
                        <p:par>
                          <p:cTn id="72" fill="hold">
                            <p:stCondLst>
                              <p:cond delay="9800"/>
                            </p:stCondLst>
                            <p:childTnLst>
                              <p:par>
                                <p:cTn id="73" presetID="3" presetClass="emph" presetSubtype="6" fill="hold" grpId="0" nodeType="afterEffect">
                                  <p:stCondLst>
                                    <p:cond delay="0"/>
                                  </p:stCondLst>
                                  <p:iterate type="wd">
                                    <p:tmPct val="10000"/>
                                  </p:iterate>
                                  <p:childTnLst>
                                    <p:animClr clrSpc="hsl" dir="cw">
                                      <p:cBhvr override="childStyle">
                                        <p:cTn id="74" dur="1000" fill="hold"/>
                                        <p:tgtEl>
                                          <p:spTgt spid="4">
                                            <p:txEl>
                                              <p:pRg st="7" end="7"/>
                                            </p:txEl>
                                          </p:spTgt>
                                        </p:tgtEl>
                                        <p:attrNameLst>
                                          <p:attrName>style.color</p:attrName>
                                        </p:attrNameLst>
                                      </p:cBhvr>
                                      <p:to>
                                        <a:srgbClr val="0066FF"/>
                                      </p:to>
                                    </p:animClr>
                                  </p:childTnLst>
                                </p:cTn>
                              </p:par>
                            </p:childTnLst>
                          </p:cTn>
                        </p:par>
                        <p:par>
                          <p:cTn id="75" fill="hold">
                            <p:stCondLst>
                              <p:cond delay="11300"/>
                            </p:stCondLst>
                            <p:childTnLst>
                              <p:par>
                                <p:cTn id="76" presetID="3" presetClass="emph" presetSubtype="6" fill="hold" grpId="0" nodeType="afterEffect">
                                  <p:stCondLst>
                                    <p:cond delay="0"/>
                                  </p:stCondLst>
                                  <p:iterate type="wd">
                                    <p:tmPct val="10000"/>
                                  </p:iterate>
                                  <p:childTnLst>
                                    <p:animClr clrSpc="hsl" dir="cw">
                                      <p:cBhvr override="childStyle">
                                        <p:cTn id="77" dur="1000" fill="hold"/>
                                        <p:tgtEl>
                                          <p:spTgt spid="4">
                                            <p:txEl>
                                              <p:pRg st="8" end="8"/>
                                            </p:txEl>
                                          </p:spTgt>
                                        </p:tgtEl>
                                        <p:attrNameLst>
                                          <p:attrName>style.color</p:attrName>
                                        </p:attrNameLst>
                                      </p:cBhvr>
                                      <p:to>
                                        <a:srgbClr val="0066FF"/>
                                      </p:to>
                                    </p:animClr>
                                  </p:childTnLst>
                                </p:cTn>
                              </p:par>
                            </p:childTnLst>
                          </p:cTn>
                        </p:par>
                        <p:par>
                          <p:cTn id="78" fill="hold">
                            <p:stCondLst>
                              <p:cond delay="13200"/>
                            </p:stCondLst>
                            <p:childTnLst>
                              <p:par>
                                <p:cTn id="79" presetID="3" presetClass="emph" presetSubtype="6" fill="hold" grpId="0" nodeType="afterEffect">
                                  <p:stCondLst>
                                    <p:cond delay="0"/>
                                  </p:stCondLst>
                                  <p:iterate type="wd">
                                    <p:tmPct val="10000"/>
                                  </p:iterate>
                                  <p:childTnLst>
                                    <p:animClr clrSpc="hsl" dir="cw">
                                      <p:cBhvr override="childStyle">
                                        <p:cTn id="80" dur="1000" fill="hold"/>
                                        <p:tgtEl>
                                          <p:spTgt spid="4">
                                            <p:txEl>
                                              <p:pRg st="9" end="9"/>
                                            </p:txEl>
                                          </p:spTgt>
                                        </p:tgtEl>
                                        <p:attrNameLst>
                                          <p:attrName>style.color</p:attrName>
                                        </p:attrNameLst>
                                      </p:cBhvr>
                                      <p:to>
                                        <a:srgbClr val="0066FF"/>
                                      </p:to>
                                    </p:animClr>
                                  </p:childTnLst>
                                </p:cTn>
                              </p:par>
                            </p:childTnLst>
                          </p:cTn>
                        </p:par>
                        <p:par>
                          <p:cTn id="81" fill="hold">
                            <p:stCondLst>
                              <p:cond delay="14800"/>
                            </p:stCondLst>
                            <p:childTnLst>
                              <p:par>
                                <p:cTn id="82" presetID="3" presetClass="emph" presetSubtype="6" fill="hold" grpId="0" nodeType="afterEffect">
                                  <p:stCondLst>
                                    <p:cond delay="0"/>
                                  </p:stCondLst>
                                  <p:iterate type="wd">
                                    <p:tmPct val="10000"/>
                                  </p:iterate>
                                  <p:childTnLst>
                                    <p:animClr clrSpc="hsl" dir="cw">
                                      <p:cBhvr override="childStyle">
                                        <p:cTn id="83" dur="1000" fill="hold"/>
                                        <p:tgtEl>
                                          <p:spTgt spid="4">
                                            <p:txEl>
                                              <p:pRg st="10" end="10"/>
                                            </p:txEl>
                                          </p:spTgt>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222F6114-3EE7-4EE0-8678-F00640A4BEA3}"/>
              </a:ext>
            </a:extLst>
          </p:cNvPr>
          <p:cNvSpPr/>
          <p:nvPr/>
        </p:nvSpPr>
        <p:spPr>
          <a:xfrm>
            <a:off x="1191905" y="1118032"/>
            <a:ext cx="3117335" cy="129294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Hoàn</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cảnh</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sáng</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tác</a:t>
            </a:r>
            <a:endParaRPr lang="en-SG" sz="3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E8129C16-AF25-454E-8475-2869B0987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
            <a:off x="4538405" y="1021409"/>
            <a:ext cx="1486187" cy="1486187"/>
          </a:xfrm>
          <a:prstGeom prst="rect">
            <a:avLst/>
          </a:prstGeom>
        </p:spPr>
      </p:pic>
      <p:sp>
        <p:nvSpPr>
          <p:cNvPr id="3" name="Rectangle: Rounded Corners 2">
            <a:extLst>
              <a:ext uri="{FF2B5EF4-FFF2-40B4-BE49-F238E27FC236}">
                <a16:creationId xmlns:a16="http://schemas.microsoft.com/office/drawing/2014/main" xmlns="" id="{747C27DE-DA02-4989-BB24-A6722FDEE907}"/>
              </a:ext>
            </a:extLst>
          </p:cNvPr>
          <p:cNvSpPr/>
          <p:nvPr/>
        </p:nvSpPr>
        <p:spPr>
          <a:xfrm>
            <a:off x="5990898" y="1054972"/>
            <a:ext cx="5009198" cy="15095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dirty="0" err="1">
                <a:solidFill>
                  <a:srgbClr val="0000FF"/>
                </a:solidFill>
                <a:latin typeface="Times New Roman" panose="02020603050405020304" pitchFamily="18" charset="0"/>
                <a:cs typeface="Times New Roman" panose="02020603050405020304" pitchFamily="18" charset="0"/>
              </a:rPr>
              <a:t>Sáng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tác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tháng</a:t>
            </a:r>
            <a:r>
              <a:rPr lang="en-US" altLang="en-US" sz="3200" dirty="0">
                <a:solidFill>
                  <a:srgbClr val="0000FF"/>
                </a:solidFill>
                <a:latin typeface="Times New Roman" panose="02020603050405020304" pitchFamily="18" charset="0"/>
                <a:cs typeface="Times New Roman" panose="02020603050405020304" pitchFamily="18" charset="0"/>
              </a:rPr>
              <a:t> 7/1939 </a:t>
            </a:r>
            <a:r>
              <a:rPr lang="en-US" altLang="en-US" sz="3200" dirty="0" err="1">
                <a:solidFill>
                  <a:srgbClr val="0000FF"/>
                </a:solidFill>
                <a:latin typeface="Times New Roman" panose="02020603050405020304" pitchFamily="18" charset="0"/>
                <a:cs typeface="Times New Roman" panose="02020603050405020304" pitchFamily="18" charset="0"/>
              </a:rPr>
              <a:t>khi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tác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giả</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bị</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bắt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giam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nhà</a:t>
            </a:r>
            <a:r>
              <a:rPr lang="en-US" altLang="en-US" sz="3200" dirty="0">
                <a:solidFill>
                  <a:srgbClr val="0000FF"/>
                </a:solidFill>
                <a:latin typeface="Times New Roman" panose="02020603050405020304" pitchFamily="18" charset="0"/>
                <a:cs typeface="Times New Roman" panose="02020603050405020304" pitchFamily="18" charset="0"/>
              </a:rPr>
              <a:t> lao </a:t>
            </a:r>
            <a:r>
              <a:rPr lang="en-US" altLang="en-US" sz="3200" dirty="0" err="1">
                <a:solidFill>
                  <a:srgbClr val="0000FF"/>
                </a:solidFill>
                <a:latin typeface="Times New Roman" panose="02020603050405020304" pitchFamily="18" charset="0"/>
                <a:cs typeface="Times New Roman" panose="02020603050405020304" pitchFamily="18" charset="0"/>
              </a:rPr>
              <a:t>Thừa</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Phủ</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Huế</a:t>
            </a:r>
            <a:r>
              <a:rPr lang="en-US" altLang="en-US" sz="3200" dirty="0">
                <a:solidFill>
                  <a:srgbClr val="0000FF"/>
                </a:solidFill>
                <a:latin typeface="Times New Roman" panose="02020603050405020304" pitchFamily="18" charset="0"/>
                <a:cs typeface="Times New Roman" panose="02020603050405020304" pitchFamily="18" charset="0"/>
              </a:rPr>
              <a:t>).</a:t>
            </a:r>
            <a:endParaRPr lang="en-SG" sz="3200" dirty="0"/>
          </a:p>
        </p:txBody>
      </p:sp>
      <p:grpSp>
        <p:nvGrpSpPr>
          <p:cNvPr id="6" name="Group 5">
            <a:extLst>
              <a:ext uri="{FF2B5EF4-FFF2-40B4-BE49-F238E27FC236}">
                <a16:creationId xmlns:a16="http://schemas.microsoft.com/office/drawing/2014/main" xmlns="" id="{C7A93D51-CFD8-4D35-8C9B-2FBDD4992EFD}"/>
              </a:ext>
            </a:extLst>
          </p:cNvPr>
          <p:cNvGrpSpPr/>
          <p:nvPr/>
        </p:nvGrpSpPr>
        <p:grpSpPr>
          <a:xfrm>
            <a:off x="5890418" y="2880375"/>
            <a:ext cx="5009197" cy="3098669"/>
            <a:chOff x="5890418" y="2880375"/>
            <a:chExt cx="5009197" cy="3098669"/>
          </a:xfrm>
        </p:grpSpPr>
        <p:pic>
          <p:nvPicPr>
            <p:cNvPr id="17" name="Picture 16" descr="Nhà lao Thừa Phủ là nơi giam giữ Đại tướng Võ Nguyên Giáp những năm 30 thế kỷ 19 (ảnh internet)">
              <a:extLst>
                <a:ext uri="{FF2B5EF4-FFF2-40B4-BE49-F238E27FC236}">
                  <a16:creationId xmlns:a16="http://schemas.microsoft.com/office/drawing/2014/main" xmlns="" id="{1EC294D7-B6A7-4630-BE33-18FD39F7D984}"/>
                </a:ext>
              </a:extLst>
            </p:cNvPr>
            <p:cNvPicPr>
              <a:picLocks noChangeAspect="1" noChangeArrowheads="1"/>
            </p:cNvPicPr>
            <p:nvPr/>
          </p:nvPicPr>
          <p:blipFill>
            <a:blip r:embed="rId5"/>
            <a:srcRect/>
            <a:stretch>
              <a:fillRect/>
            </a:stretch>
          </p:blipFill>
          <p:spPr bwMode="auto">
            <a:xfrm>
              <a:off x="5890418" y="2880375"/>
              <a:ext cx="5009197" cy="3098669"/>
            </a:xfrm>
            <a:prstGeom prst="rect">
              <a:avLst/>
            </a:prstGeom>
            <a:ln>
              <a:noFill/>
            </a:ln>
            <a:effectLst>
              <a:softEdge rad="112500"/>
            </a:effectLst>
          </p:spPr>
        </p:pic>
        <p:sp>
          <p:nvSpPr>
            <p:cNvPr id="19" name="Rectangle 17">
              <a:extLst>
                <a:ext uri="{FF2B5EF4-FFF2-40B4-BE49-F238E27FC236}">
                  <a16:creationId xmlns:a16="http://schemas.microsoft.com/office/drawing/2014/main" xmlns="" id="{7755D7CA-103E-4CDE-A72A-43AB3AA6548C}"/>
                </a:ext>
              </a:extLst>
            </p:cNvPr>
            <p:cNvSpPr>
              <a:spLocks noChangeArrowheads="1"/>
            </p:cNvSpPr>
            <p:nvPr/>
          </p:nvSpPr>
          <p:spPr bwMode="auto">
            <a:xfrm>
              <a:off x="6737130" y="5482462"/>
              <a:ext cx="278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400" b="1" dirty="0" err="1">
                  <a:solidFill>
                    <a:srgbClr val="FF0000"/>
                  </a:solidFill>
                  <a:latin typeface="Arial" panose="020B0604020202020204" pitchFamily="34" charset="0"/>
                </a:rPr>
                <a:t>Nhà</a:t>
              </a:r>
              <a:r>
                <a:rPr lang="en-US" altLang="en-US" sz="2400" b="1" dirty="0">
                  <a:solidFill>
                    <a:srgbClr val="FF0000"/>
                  </a:solidFill>
                  <a:latin typeface="Arial" panose="020B0604020202020204" pitchFamily="34" charset="0"/>
                </a:rPr>
                <a:t> lao </a:t>
              </a:r>
              <a:r>
                <a:rPr lang="en-US" altLang="en-US" sz="2400" b="1" dirty="0" err="1">
                  <a:solidFill>
                    <a:srgbClr val="FF0000"/>
                  </a:solidFill>
                  <a:latin typeface="Arial" panose="020B0604020202020204" pitchFamily="34" charset="0"/>
                </a:rPr>
                <a:t>Thừa</a:t>
              </a: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Phủ</a:t>
              </a:r>
              <a:endParaRPr lang="en-US" altLang="en-US" sz="2400" b="1" dirty="0">
                <a:solidFill>
                  <a:srgbClr val="FF0000"/>
                </a:solidFill>
                <a:latin typeface="Arial" panose="020B0604020202020204" pitchFamily="34" charset="0"/>
              </a:endParaRPr>
            </a:p>
          </p:txBody>
        </p:sp>
      </p:grpSp>
      <p:grpSp>
        <p:nvGrpSpPr>
          <p:cNvPr id="5" name="Group 4">
            <a:extLst>
              <a:ext uri="{FF2B5EF4-FFF2-40B4-BE49-F238E27FC236}">
                <a16:creationId xmlns:a16="http://schemas.microsoft.com/office/drawing/2014/main" xmlns="" id="{57485BD1-C96D-4046-B2C3-92A13FF9DFB0}"/>
              </a:ext>
            </a:extLst>
          </p:cNvPr>
          <p:cNvGrpSpPr/>
          <p:nvPr/>
        </p:nvGrpSpPr>
        <p:grpSpPr>
          <a:xfrm>
            <a:off x="1285458" y="2840994"/>
            <a:ext cx="4062649" cy="3098668"/>
            <a:chOff x="1285458" y="2840994"/>
            <a:chExt cx="4062649" cy="3098668"/>
          </a:xfrm>
        </p:grpSpPr>
        <p:pic>
          <p:nvPicPr>
            <p:cNvPr id="16" name="Picture 10" descr="SANY0007">
              <a:extLst>
                <a:ext uri="{FF2B5EF4-FFF2-40B4-BE49-F238E27FC236}">
                  <a16:creationId xmlns:a16="http://schemas.microsoft.com/office/drawing/2014/main" xmlns="" id="{0211A52F-A025-423C-BA7C-D43F16E4E0F2}"/>
                </a:ext>
              </a:extLst>
            </p:cNvPr>
            <p:cNvPicPr>
              <a:picLocks noChangeAspect="1" noChangeArrowheads="1"/>
            </p:cNvPicPr>
            <p:nvPr/>
          </p:nvPicPr>
          <p:blipFill>
            <a:blip r:embed="rId6"/>
            <a:srcRect r="11111"/>
            <a:stretch>
              <a:fillRect/>
            </a:stretch>
          </p:blipFill>
          <p:spPr bwMode="auto">
            <a:xfrm>
              <a:off x="1285458" y="2840994"/>
              <a:ext cx="4062649" cy="3098668"/>
            </a:xfrm>
            <a:prstGeom prst="rect">
              <a:avLst/>
            </a:prstGeom>
            <a:ln>
              <a:noFill/>
            </a:ln>
            <a:effectLst>
              <a:softEdge rad="112500"/>
            </a:effectLst>
          </p:spPr>
        </p:pic>
        <p:sp>
          <p:nvSpPr>
            <p:cNvPr id="4" name="TextBox 3">
              <a:extLst>
                <a:ext uri="{FF2B5EF4-FFF2-40B4-BE49-F238E27FC236}">
                  <a16:creationId xmlns:a16="http://schemas.microsoft.com/office/drawing/2014/main" xmlns="" id="{28FBA4C2-84DE-4BC2-8487-B9A830AA3C58}"/>
                </a:ext>
              </a:extLst>
            </p:cNvPr>
            <p:cNvSpPr txBox="1"/>
            <p:nvPr/>
          </p:nvSpPr>
          <p:spPr>
            <a:xfrm>
              <a:off x="1611956" y="5341730"/>
              <a:ext cx="3306618" cy="400110"/>
            </a:xfrm>
            <a:prstGeom prst="rect">
              <a:avLst/>
            </a:prstGeom>
            <a:noFill/>
          </p:spPr>
          <p:txBody>
            <a:bodyPr wrap="square" rtlCol="0">
              <a:spAutoFit/>
            </a:bodyPr>
            <a:lstStyle/>
            <a:p>
              <a:r>
                <a:rPr lang="en-SG" sz="2000" b="1" dirty="0" err="1">
                  <a:solidFill>
                    <a:schemeClr val="bg1"/>
                  </a:solidFill>
                  <a:latin typeface="Times New Roman" panose="02020603050405020304" pitchFamily="18" charset="0"/>
                  <a:cs typeface="Times New Roman" panose="02020603050405020304" pitchFamily="18" charset="0"/>
                </a:rPr>
                <a:t>Nhà</a:t>
              </a:r>
              <a:r>
                <a:rPr lang="en-SG" sz="2000" b="1" dirty="0">
                  <a:solidFill>
                    <a:schemeClr val="bg1"/>
                  </a:solidFill>
                  <a:latin typeface="Times New Roman" panose="02020603050405020304" pitchFamily="18" charset="0"/>
                  <a:cs typeface="Times New Roman" panose="02020603050405020304" pitchFamily="18" charset="0"/>
                </a:rPr>
                <a:t> </a:t>
              </a:r>
              <a:r>
                <a:rPr lang="en-SG" sz="2000" b="1" dirty="0" err="1">
                  <a:solidFill>
                    <a:schemeClr val="bg1"/>
                  </a:solidFill>
                  <a:latin typeface="Times New Roman" panose="02020603050405020304" pitchFamily="18" charset="0"/>
                  <a:cs typeface="Times New Roman" panose="02020603050405020304" pitchFamily="18" charset="0"/>
                </a:rPr>
                <a:t>giam</a:t>
              </a:r>
              <a:r>
                <a:rPr lang="en-SG" sz="2000" b="1" dirty="0">
                  <a:solidFill>
                    <a:schemeClr val="bg1"/>
                  </a:solidFill>
                  <a:latin typeface="Times New Roman" panose="02020603050405020304" pitchFamily="18" charset="0"/>
                  <a:cs typeface="Times New Roman" panose="02020603050405020304" pitchFamily="18" charset="0"/>
                </a:rPr>
                <a:t> </a:t>
              </a:r>
              <a:r>
                <a:rPr lang="en-SG" sz="2000" b="1" dirty="0" err="1">
                  <a:solidFill>
                    <a:schemeClr val="bg1"/>
                  </a:solidFill>
                  <a:latin typeface="Times New Roman" panose="02020603050405020304" pitchFamily="18" charset="0"/>
                  <a:cs typeface="Times New Roman" panose="02020603050405020304" pitchFamily="18" charset="0"/>
                </a:rPr>
                <a:t>số</a:t>
              </a:r>
              <a:r>
                <a:rPr lang="en-SG" sz="2000" b="1" dirty="0">
                  <a:solidFill>
                    <a:schemeClr val="bg1"/>
                  </a:solidFill>
                  <a:latin typeface="Times New Roman" panose="02020603050405020304" pitchFamily="18" charset="0"/>
                  <a:cs typeface="Times New Roman" panose="02020603050405020304" pitchFamily="18" charset="0"/>
                </a:rPr>
                <a:t> 9</a:t>
              </a:r>
            </a:p>
          </p:txBody>
        </p:sp>
      </p:grpSp>
    </p:spTree>
    <p:extLst>
      <p:ext uri="{BB962C8B-B14F-4D97-AF65-F5344CB8AC3E}">
        <p14:creationId xmlns:p14="http://schemas.microsoft.com/office/powerpoint/2010/main" val="350845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430924" y="441434"/>
            <a:ext cx="11340662" cy="6032937"/>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222F6114-3EE7-4EE0-8678-F00640A4BEA3}"/>
              </a:ext>
            </a:extLst>
          </p:cNvPr>
          <p:cNvSpPr/>
          <p:nvPr/>
        </p:nvSpPr>
        <p:spPr>
          <a:xfrm>
            <a:off x="1191906" y="876297"/>
            <a:ext cx="2444674" cy="8631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Xuất</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xứ</a:t>
            </a:r>
            <a:endParaRPr lang="en-SG" sz="3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E8129C16-AF25-454E-8475-2869B0987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
            <a:off x="3780942" y="564787"/>
            <a:ext cx="1486187" cy="1486187"/>
          </a:xfrm>
          <a:prstGeom prst="rect">
            <a:avLst/>
          </a:prstGeom>
        </p:spPr>
      </p:pic>
      <p:sp>
        <p:nvSpPr>
          <p:cNvPr id="3" name="Rectangle: Rounded Corners 2">
            <a:extLst>
              <a:ext uri="{FF2B5EF4-FFF2-40B4-BE49-F238E27FC236}">
                <a16:creationId xmlns:a16="http://schemas.microsoft.com/office/drawing/2014/main" xmlns="" id="{747C27DE-DA02-4989-BB24-A6722FDEE907}"/>
              </a:ext>
            </a:extLst>
          </p:cNvPr>
          <p:cNvSpPr/>
          <p:nvPr/>
        </p:nvSpPr>
        <p:spPr>
          <a:xfrm>
            <a:off x="5257800" y="876297"/>
            <a:ext cx="5742296" cy="8270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dirty="0">
                <a:solidFill>
                  <a:srgbClr val="0000FF"/>
                </a:solidFill>
                <a:latin typeface="Times New Roman" panose="02020603050405020304" pitchFamily="18" charset="0"/>
              </a:rPr>
              <a:t>In </a:t>
            </a:r>
            <a:r>
              <a:rPr lang="en-US" altLang="en-US" sz="3200" dirty="0" err="1">
                <a:solidFill>
                  <a:srgbClr val="0000FF"/>
                </a:solidFill>
                <a:latin typeface="Times New Roman" panose="02020603050405020304" pitchFamily="18" charset="0"/>
              </a:rPr>
              <a:t>trong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tập</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thơ</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Từ</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ấy</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phần</a:t>
            </a:r>
            <a:r>
              <a:rPr lang="en-US" altLang="en-US" sz="3200" dirty="0">
                <a:solidFill>
                  <a:srgbClr val="0000FF"/>
                </a:solidFill>
                <a:latin typeface="Times New Roman" panose="02020603050405020304" pitchFamily="18" charset="0"/>
              </a:rPr>
              <a:t> 2)</a:t>
            </a:r>
            <a:endParaRPr lang="en-SG" sz="3200" dirty="0"/>
          </a:p>
        </p:txBody>
      </p:sp>
      <p:pic>
        <p:nvPicPr>
          <p:cNvPr id="13" name="Picture 5" descr="_fill_300_p14453">
            <a:extLst>
              <a:ext uri="{FF2B5EF4-FFF2-40B4-BE49-F238E27FC236}">
                <a16:creationId xmlns:a16="http://schemas.microsoft.com/office/drawing/2014/main" xmlns="" id="{A4A96490-B8D1-4871-B61F-E63AE992A957}"/>
              </a:ext>
            </a:extLst>
          </p:cNvPr>
          <p:cNvPicPr>
            <a:picLocks noChangeAspect="1" noChangeArrowheads="1"/>
          </p:cNvPicPr>
          <p:nvPr/>
        </p:nvPicPr>
        <p:blipFill>
          <a:blip r:embed="rId5"/>
          <a:srcRect l="10345" r="10345"/>
          <a:stretch>
            <a:fillRect/>
          </a:stretch>
        </p:blipFill>
        <p:spPr bwMode="auto">
          <a:xfrm>
            <a:off x="7846170" y="2138167"/>
            <a:ext cx="2886071" cy="3827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Rectangle: Rounded Corners 31">
            <a:extLst>
              <a:ext uri="{FF2B5EF4-FFF2-40B4-BE49-F238E27FC236}">
                <a16:creationId xmlns:a16="http://schemas.microsoft.com/office/drawing/2014/main" xmlns="" id="{4787DF42-1124-4884-B752-DE5975D967F2}"/>
              </a:ext>
            </a:extLst>
          </p:cNvPr>
          <p:cNvSpPr/>
          <p:nvPr/>
        </p:nvSpPr>
        <p:spPr>
          <a:xfrm>
            <a:off x="1015105" y="3618757"/>
            <a:ext cx="2375795" cy="100366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b="1" dirty="0" err="1">
                <a:solidFill>
                  <a:srgbClr val="00B050"/>
                </a:solidFill>
                <a:latin typeface="Times New Roman" panose="02020603050405020304" pitchFamily="18" charset="0"/>
              </a:rPr>
              <a:t>Từ</a:t>
            </a:r>
            <a:r>
              <a:rPr lang="en-US" altLang="en-US" sz="2800" b="1" dirty="0">
                <a:solidFill>
                  <a:srgbClr val="00B050"/>
                </a:solidFill>
                <a:latin typeface="Times New Roman" panose="02020603050405020304" pitchFamily="18" charset="0"/>
              </a:rPr>
              <a:t> </a:t>
            </a:r>
            <a:r>
              <a:rPr lang="en-US" altLang="en-US" sz="2800" b="1" dirty="0" err="1">
                <a:solidFill>
                  <a:srgbClr val="00B050"/>
                </a:solidFill>
                <a:latin typeface="Times New Roman" panose="02020603050405020304" pitchFamily="18" charset="0"/>
              </a:rPr>
              <a:t>ấy</a:t>
            </a:r>
            <a:endParaRPr lang="en-US" altLang="en-US" sz="2800" b="1" dirty="0">
              <a:solidFill>
                <a:srgbClr val="00B050"/>
              </a:solidFill>
              <a:latin typeface="Times New Roman" panose="02020603050405020304" pitchFamily="18" charset="0"/>
            </a:endParaRPr>
          </a:p>
          <a:p>
            <a:pPr algn="ctr"/>
            <a:r>
              <a:rPr lang="en-US" altLang="en-US" sz="2800" b="1" dirty="0">
                <a:solidFill>
                  <a:srgbClr val="00B050"/>
                </a:solidFill>
                <a:latin typeface="Times New Roman" panose="02020603050405020304" pitchFamily="18" charset="0"/>
              </a:rPr>
              <a:t>(1937 - 1946)</a:t>
            </a:r>
            <a:endParaRPr lang="en-SG" sz="2800" b="1" dirty="0">
              <a:solidFill>
                <a:srgbClr val="00B050"/>
              </a:solidFill>
            </a:endParaRPr>
          </a:p>
        </p:txBody>
      </p:sp>
      <p:sp>
        <p:nvSpPr>
          <p:cNvPr id="33" name="Rectangle: Rounded Corners 32">
            <a:extLst>
              <a:ext uri="{FF2B5EF4-FFF2-40B4-BE49-F238E27FC236}">
                <a16:creationId xmlns:a16="http://schemas.microsoft.com/office/drawing/2014/main" xmlns="" id="{CA8BA073-EEFA-4DBA-B67D-B048144B04DF}"/>
              </a:ext>
            </a:extLst>
          </p:cNvPr>
          <p:cNvSpPr/>
          <p:nvPr/>
        </p:nvSpPr>
        <p:spPr>
          <a:xfrm>
            <a:off x="4743233" y="2197823"/>
            <a:ext cx="2260083" cy="1003665"/>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dirty="0" err="1">
                <a:solidFill>
                  <a:srgbClr val="FB5528"/>
                </a:solidFill>
                <a:latin typeface="Times New Roman" panose="02020603050405020304" pitchFamily="18" charset="0"/>
              </a:rPr>
              <a:t>Máu</a:t>
            </a:r>
            <a:r>
              <a:rPr lang="en-US" altLang="en-US" sz="2800" dirty="0">
                <a:solidFill>
                  <a:srgbClr val="FB5528"/>
                </a:solidFill>
                <a:latin typeface="Times New Roman" panose="02020603050405020304" pitchFamily="18" charset="0"/>
              </a:rPr>
              <a:t> </a:t>
            </a:r>
            <a:r>
              <a:rPr lang="en-US" altLang="en-US" sz="2800" dirty="0" err="1">
                <a:solidFill>
                  <a:srgbClr val="FB5528"/>
                </a:solidFill>
                <a:latin typeface="Times New Roman" panose="02020603050405020304" pitchFamily="18" charset="0"/>
              </a:rPr>
              <a:t>lửa</a:t>
            </a:r>
            <a:endParaRPr lang="en-US" altLang="en-US" sz="2800" dirty="0">
              <a:solidFill>
                <a:srgbClr val="FB5528"/>
              </a:solidFill>
              <a:latin typeface="Times New Roman" panose="02020603050405020304" pitchFamily="18" charset="0"/>
            </a:endParaRPr>
          </a:p>
          <a:p>
            <a:pPr algn="ctr"/>
            <a:r>
              <a:rPr lang="en-US" altLang="en-US" sz="2800" dirty="0">
                <a:solidFill>
                  <a:srgbClr val="FB5528"/>
                </a:solidFill>
                <a:latin typeface="Times New Roman" panose="02020603050405020304" pitchFamily="18" charset="0"/>
              </a:rPr>
              <a:t>(1937 - 1939)</a:t>
            </a:r>
            <a:endParaRPr lang="en-SG" sz="2800" dirty="0">
              <a:solidFill>
                <a:srgbClr val="FB5528"/>
              </a:solidFill>
            </a:endParaRPr>
          </a:p>
        </p:txBody>
      </p:sp>
      <p:sp>
        <p:nvSpPr>
          <p:cNvPr id="34" name="Rectangle: Rounded Corners 33">
            <a:extLst>
              <a:ext uri="{FF2B5EF4-FFF2-40B4-BE49-F238E27FC236}">
                <a16:creationId xmlns:a16="http://schemas.microsoft.com/office/drawing/2014/main" xmlns="" id="{0276C52D-6027-46A3-9D66-96770751C072}"/>
              </a:ext>
            </a:extLst>
          </p:cNvPr>
          <p:cNvSpPr/>
          <p:nvPr/>
        </p:nvSpPr>
        <p:spPr>
          <a:xfrm>
            <a:off x="4746679" y="3609009"/>
            <a:ext cx="2260083" cy="1003665"/>
          </a:xfrm>
          <a:prstGeom prst="round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dirty="0" err="1">
                <a:solidFill>
                  <a:schemeClr val="tx1"/>
                </a:solidFill>
                <a:latin typeface="Times New Roman" panose="02020603050405020304" pitchFamily="18" charset="0"/>
              </a:rPr>
              <a:t>Xiềng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xích</a:t>
            </a:r>
            <a:endParaRPr lang="en-US" altLang="en-US" sz="2800" dirty="0">
              <a:solidFill>
                <a:schemeClr val="tx1"/>
              </a:solidFill>
              <a:latin typeface="Times New Roman" panose="02020603050405020304" pitchFamily="18" charset="0"/>
            </a:endParaRPr>
          </a:p>
          <a:p>
            <a:pPr algn="ctr"/>
            <a:r>
              <a:rPr lang="en-US" altLang="en-US" sz="2800" dirty="0">
                <a:solidFill>
                  <a:schemeClr val="tx1"/>
                </a:solidFill>
                <a:latin typeface="Times New Roman" panose="02020603050405020304" pitchFamily="18" charset="0"/>
              </a:rPr>
              <a:t>(1939 - 1942)</a:t>
            </a:r>
            <a:endParaRPr lang="en-SG" sz="2800" dirty="0">
              <a:solidFill>
                <a:schemeClr val="tx1"/>
              </a:solidFill>
            </a:endParaRPr>
          </a:p>
        </p:txBody>
      </p:sp>
      <p:sp>
        <p:nvSpPr>
          <p:cNvPr id="35" name="Rectangle: Rounded Corners 34">
            <a:extLst>
              <a:ext uri="{FF2B5EF4-FFF2-40B4-BE49-F238E27FC236}">
                <a16:creationId xmlns:a16="http://schemas.microsoft.com/office/drawing/2014/main" xmlns="" id="{BAA7B927-5795-4990-B374-E625F588997B}"/>
              </a:ext>
            </a:extLst>
          </p:cNvPr>
          <p:cNvSpPr/>
          <p:nvPr/>
        </p:nvSpPr>
        <p:spPr>
          <a:xfrm>
            <a:off x="4743232" y="5011447"/>
            <a:ext cx="2260083" cy="1003665"/>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dirty="0" err="1">
                <a:solidFill>
                  <a:srgbClr val="0070C0"/>
                </a:solidFill>
                <a:latin typeface="Times New Roman" panose="02020603050405020304" pitchFamily="18" charset="0"/>
              </a:rPr>
              <a:t>Giải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phóng</a:t>
            </a:r>
            <a:endParaRPr lang="en-US" altLang="en-US" sz="2800" dirty="0">
              <a:solidFill>
                <a:srgbClr val="0070C0"/>
              </a:solidFill>
              <a:latin typeface="Times New Roman" panose="02020603050405020304" pitchFamily="18" charset="0"/>
            </a:endParaRPr>
          </a:p>
          <a:p>
            <a:pPr algn="ctr"/>
            <a:r>
              <a:rPr lang="en-US" altLang="en-US" sz="2800" dirty="0">
                <a:solidFill>
                  <a:srgbClr val="0070C0"/>
                </a:solidFill>
                <a:latin typeface="Times New Roman" panose="02020603050405020304" pitchFamily="18" charset="0"/>
              </a:rPr>
              <a:t>(1942 - 1946)</a:t>
            </a:r>
            <a:endParaRPr lang="en-SG" sz="2800" dirty="0">
              <a:solidFill>
                <a:srgbClr val="0070C0"/>
              </a:solidFill>
            </a:endParaRPr>
          </a:p>
        </p:txBody>
      </p:sp>
      <p:cxnSp>
        <p:nvCxnSpPr>
          <p:cNvPr id="5" name="Straight Arrow Connector 4">
            <a:extLst>
              <a:ext uri="{FF2B5EF4-FFF2-40B4-BE49-F238E27FC236}">
                <a16:creationId xmlns:a16="http://schemas.microsoft.com/office/drawing/2014/main" xmlns="" id="{5C5A44B5-4BEB-4F9B-9A85-E17757B36A87}"/>
              </a:ext>
            </a:extLst>
          </p:cNvPr>
          <p:cNvCxnSpPr>
            <a:stCxn id="32" idx="3"/>
            <a:endCxn id="33" idx="1"/>
          </p:cNvCxnSpPr>
          <p:nvPr/>
        </p:nvCxnSpPr>
        <p:spPr>
          <a:xfrm flipV="1">
            <a:off x="3390900" y="2699656"/>
            <a:ext cx="1352333" cy="14209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5DEB4971-D466-4522-BFB1-7BC55F22FCF1}"/>
              </a:ext>
            </a:extLst>
          </p:cNvPr>
          <p:cNvCxnSpPr>
            <a:cxnSpLocks/>
            <a:stCxn id="32" idx="3"/>
            <a:endCxn id="34" idx="1"/>
          </p:cNvCxnSpPr>
          <p:nvPr/>
        </p:nvCxnSpPr>
        <p:spPr>
          <a:xfrm flipV="1">
            <a:off x="3390900" y="4110842"/>
            <a:ext cx="1355779" cy="97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4DA1329A-486E-4A8A-838A-F7A957D49692}"/>
              </a:ext>
            </a:extLst>
          </p:cNvPr>
          <p:cNvCxnSpPr>
            <a:cxnSpLocks/>
            <a:stCxn id="32" idx="3"/>
            <a:endCxn id="35" idx="1"/>
          </p:cNvCxnSpPr>
          <p:nvPr/>
        </p:nvCxnSpPr>
        <p:spPr>
          <a:xfrm>
            <a:off x="3390900" y="4120590"/>
            <a:ext cx="1352332" cy="139269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03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par>
                                <p:cTn id="52" presetID="16" presetClass="entr" presetSubtype="21"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arn(inVertical)">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3"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s6-4-5">
            <a:extLst>
              <a:ext uri="{FF2B5EF4-FFF2-40B4-BE49-F238E27FC236}">
                <a16:creationId xmlns:a16="http://schemas.microsoft.com/office/drawing/2014/main" xmlns="" id="{E6E18121-0E08-4DCB-9F16-F386207F5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006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YenThe_dau-lau">
            <a:extLst>
              <a:ext uri="{FF2B5EF4-FFF2-40B4-BE49-F238E27FC236}">
                <a16:creationId xmlns:a16="http://schemas.microsoft.com/office/drawing/2014/main" xmlns="" id="{F43B9FF1-4EE9-4D89-A6BB-F6ABD09E2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4667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61 đặc Biệt Ngày Thiếu Nhi 61 Ngày Thiếu Nhi Phim Hoạt Hình, Màu Xanh, Day,  Background Hình nền Vector để tải xuống miễn phí">
            <a:extLst>
              <a:ext uri="{FF2B5EF4-FFF2-40B4-BE49-F238E27FC236}">
                <a16:creationId xmlns:a16="http://schemas.microsoft.com/office/drawing/2014/main" xmlns="" id="{D1CF11A5-CC35-BE4B-9350-73D3F026B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4DCAB15B-3709-0644-932A-FCF3D857D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2146300"/>
            <a:ext cx="66405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dau-doc21908[1]">
            <a:extLst>
              <a:ext uri="{FF2B5EF4-FFF2-40B4-BE49-F238E27FC236}">
                <a16:creationId xmlns:a16="http://schemas.microsoft.com/office/drawing/2014/main" xmlns="" id="{381C948A-4BBF-450B-8A08-BDB2C2B9F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573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335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314" name="Picture 2" descr="Káº¿t quáº£ hÃ¬nh áº£nh cho chiáº¿n tranh chá»ng phÃ¡p">
            <a:extLst>
              <a:ext uri="{FF2B5EF4-FFF2-40B4-BE49-F238E27FC236}">
                <a16:creationId xmlns:a16="http://schemas.microsoft.com/office/drawing/2014/main" xmlns="" id="{308FBA8F-3A47-447F-9E03-DA0C40EB2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41" y="876138"/>
            <a:ext cx="3551840" cy="2487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lÃ½ tÆ°á»ng cá»§a Äáº£ng">
            <a:extLst>
              <a:ext uri="{FF2B5EF4-FFF2-40B4-BE49-F238E27FC236}">
                <a16:creationId xmlns:a16="http://schemas.microsoft.com/office/drawing/2014/main" xmlns="" id="{331EA412-6BA8-4EDA-8D05-15E4CD4D7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2965" y="876138"/>
            <a:ext cx="3734408" cy="248717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xmlns="" id="{7900D475-ED07-4DB4-8657-3E3FE74C7E87}"/>
              </a:ext>
            </a:extLst>
          </p:cNvPr>
          <p:cNvCxnSpPr/>
          <p:nvPr/>
        </p:nvCxnSpPr>
        <p:spPr>
          <a:xfrm>
            <a:off x="4519449" y="2392994"/>
            <a:ext cx="31005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2D567D5-E126-4AB4-ADC5-2011863AA742}"/>
              </a:ext>
            </a:extLst>
          </p:cNvPr>
          <p:cNvSpPr txBox="1"/>
          <p:nvPr/>
        </p:nvSpPr>
        <p:spPr>
          <a:xfrm>
            <a:off x="5023945" y="1403552"/>
            <a:ext cx="2375338" cy="830997"/>
          </a:xfrm>
          <a:prstGeom prst="rect">
            <a:avLst/>
          </a:prstGeom>
          <a:noFill/>
        </p:spPr>
        <p:txBody>
          <a:bodyPr wrap="square" rtlCol="0">
            <a:spAutoFit/>
          </a:bodyPr>
          <a:lstStyle/>
          <a:p>
            <a:r>
              <a:rPr lang="en-SG" sz="4800" dirty="0" err="1">
                <a:latin typeface="Times New Roman" panose="02020603050405020304" pitchFamily="18" charset="0"/>
                <a:cs typeface="Times New Roman" panose="02020603050405020304" pitchFamily="18" charset="0"/>
              </a:rPr>
              <a:t>Bế</a:t>
            </a:r>
            <a:r>
              <a:rPr lang="en-SG" sz="4800" dirty="0">
                <a:latin typeface="Times New Roman" panose="02020603050405020304" pitchFamily="18" charset="0"/>
                <a:cs typeface="Times New Roman" panose="02020603050405020304" pitchFamily="18" charset="0"/>
              </a:rPr>
              <a:t> </a:t>
            </a:r>
            <a:r>
              <a:rPr lang="en-SG" sz="4800" dirty="0" err="1">
                <a:latin typeface="Times New Roman" panose="02020603050405020304" pitchFamily="18" charset="0"/>
                <a:cs typeface="Times New Roman" panose="02020603050405020304" pitchFamily="18" charset="0"/>
              </a:rPr>
              <a:t>tắc</a:t>
            </a:r>
            <a:endParaRPr lang="en-SG" sz="4800" dirty="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99D06EA0-EBC9-49DF-9E79-1AB65E23300A}"/>
              </a:ext>
            </a:extLst>
          </p:cNvPr>
          <p:cNvCxnSpPr>
            <a:cxnSpLocks/>
          </p:cNvCxnSpPr>
          <p:nvPr/>
        </p:nvCxnSpPr>
        <p:spPr>
          <a:xfrm>
            <a:off x="9842938" y="3678274"/>
            <a:ext cx="0" cy="10303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C76A76B8-AE08-448D-AF52-BD78E60D7912}"/>
              </a:ext>
            </a:extLst>
          </p:cNvPr>
          <p:cNvSpPr txBox="1"/>
          <p:nvPr/>
        </p:nvSpPr>
        <p:spPr>
          <a:xfrm>
            <a:off x="8416159" y="5023599"/>
            <a:ext cx="2853558" cy="830997"/>
          </a:xfrm>
          <a:prstGeom prst="rect">
            <a:avLst/>
          </a:prstGeom>
          <a:noFill/>
        </p:spPr>
        <p:txBody>
          <a:bodyPr wrap="square" rtlCol="0">
            <a:spAutoFit/>
          </a:bodyPr>
          <a:lstStyle/>
          <a:p>
            <a:r>
              <a:rPr lang="en-SG" sz="4800" dirty="0" err="1">
                <a:latin typeface="Times New Roman" panose="02020603050405020304" pitchFamily="18" charset="0"/>
                <a:cs typeface="Times New Roman" panose="02020603050405020304" pitchFamily="18" charset="0"/>
              </a:rPr>
              <a:t>Giác</a:t>
            </a:r>
            <a:r>
              <a:rPr lang="en-SG" sz="4800" dirty="0">
                <a:latin typeface="Times New Roman" panose="02020603050405020304" pitchFamily="18" charset="0"/>
                <a:cs typeface="Times New Roman" panose="02020603050405020304" pitchFamily="18" charset="0"/>
              </a:rPr>
              <a:t> </a:t>
            </a:r>
            <a:r>
              <a:rPr lang="en-SG" sz="4800" dirty="0" err="1">
                <a:latin typeface="Times New Roman" panose="02020603050405020304" pitchFamily="18" charset="0"/>
                <a:cs typeface="Times New Roman" panose="02020603050405020304" pitchFamily="18" charset="0"/>
              </a:rPr>
              <a:t>ngộ</a:t>
            </a:r>
            <a:endParaRPr lang="en-SG" sz="4800" dirty="0">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xmlns="" id="{CB9E9937-1A3C-4489-BF36-C863C5DB1C93}"/>
              </a:ext>
            </a:extLst>
          </p:cNvPr>
          <p:cNvCxnSpPr>
            <a:cxnSpLocks/>
          </p:cNvCxnSpPr>
          <p:nvPr/>
        </p:nvCxnSpPr>
        <p:spPr>
          <a:xfrm flipH="1">
            <a:off x="3941381" y="5593395"/>
            <a:ext cx="400444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EB61B0D5-9861-4474-B2A7-03743E619629}"/>
              </a:ext>
            </a:extLst>
          </p:cNvPr>
          <p:cNvSpPr txBox="1"/>
          <p:nvPr/>
        </p:nvSpPr>
        <p:spPr>
          <a:xfrm>
            <a:off x="4310555" y="4555477"/>
            <a:ext cx="3802117" cy="830997"/>
          </a:xfrm>
          <a:prstGeom prst="rect">
            <a:avLst/>
          </a:prstGeom>
          <a:noFill/>
        </p:spPr>
        <p:txBody>
          <a:bodyPr wrap="square" rtlCol="0">
            <a:spAutoFit/>
          </a:bodyPr>
          <a:lstStyle/>
          <a:p>
            <a:r>
              <a:rPr lang="en-SG" sz="4800" dirty="0" err="1">
                <a:latin typeface="Times New Roman" panose="02020603050405020304" pitchFamily="18" charset="0"/>
                <a:cs typeface="Times New Roman" panose="02020603050405020304" pitchFamily="18" charset="0"/>
              </a:rPr>
              <a:t>Bị</a:t>
            </a:r>
            <a:r>
              <a:rPr lang="en-SG" sz="4800" dirty="0">
                <a:latin typeface="Times New Roman" panose="02020603050405020304" pitchFamily="18" charset="0"/>
                <a:cs typeface="Times New Roman" panose="02020603050405020304" pitchFamily="18" charset="0"/>
              </a:rPr>
              <a:t> </a:t>
            </a:r>
            <a:r>
              <a:rPr lang="en-SG" sz="4800" dirty="0" err="1">
                <a:latin typeface="Times New Roman" panose="02020603050405020304" pitchFamily="18" charset="0"/>
                <a:cs typeface="Times New Roman" panose="02020603050405020304" pitchFamily="18" charset="0"/>
              </a:rPr>
              <a:t>bắt</a:t>
            </a:r>
            <a:r>
              <a:rPr lang="en-SG" sz="4800" dirty="0">
                <a:latin typeface="Times New Roman" panose="02020603050405020304" pitchFamily="18" charset="0"/>
                <a:cs typeface="Times New Roman" panose="02020603050405020304" pitchFamily="18" charset="0"/>
              </a:rPr>
              <a:t> </a:t>
            </a:r>
            <a:r>
              <a:rPr lang="en-SG" sz="4800" dirty="0" err="1">
                <a:latin typeface="Times New Roman" panose="02020603050405020304" pitchFamily="18" charset="0"/>
                <a:cs typeface="Times New Roman" panose="02020603050405020304" pitchFamily="18" charset="0"/>
              </a:rPr>
              <a:t>vào</a:t>
            </a:r>
            <a:r>
              <a:rPr lang="en-SG" sz="4800" dirty="0">
                <a:latin typeface="Times New Roman" panose="02020603050405020304" pitchFamily="18" charset="0"/>
                <a:cs typeface="Times New Roman" panose="02020603050405020304" pitchFamily="18" charset="0"/>
              </a:rPr>
              <a:t> </a:t>
            </a:r>
            <a:r>
              <a:rPr lang="en-SG" sz="4800" dirty="0" err="1">
                <a:latin typeface="Times New Roman" panose="02020603050405020304" pitchFamily="18" charset="0"/>
                <a:cs typeface="Times New Roman" panose="02020603050405020304" pitchFamily="18" charset="0"/>
              </a:rPr>
              <a:t>tù</a:t>
            </a:r>
            <a:endParaRPr lang="en-SG" sz="4800" dirty="0">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xmlns="" id="{A48017B4-59F7-4BB1-A6E9-4CEFE27E4EBF}"/>
              </a:ext>
            </a:extLst>
          </p:cNvPr>
          <p:cNvSpPr/>
          <p:nvPr/>
        </p:nvSpPr>
        <p:spPr>
          <a:xfrm>
            <a:off x="1198180" y="4049601"/>
            <a:ext cx="1985650" cy="188874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i="1" dirty="0" err="1">
                <a:latin typeface="Times New Roman" panose="02020603050405020304" pitchFamily="18" charset="0"/>
                <a:cs typeface="Times New Roman" panose="02020603050405020304" pitchFamily="18" charset="0"/>
              </a:rPr>
              <a:t>Khi</a:t>
            </a:r>
            <a:r>
              <a:rPr lang="en-SG" sz="3400" b="1" i="1" dirty="0">
                <a:latin typeface="Times New Roman" panose="02020603050405020304" pitchFamily="18" charset="0"/>
                <a:cs typeface="Times New Roman" panose="02020603050405020304" pitchFamily="18" charset="0"/>
              </a:rPr>
              <a:t> con </a:t>
            </a:r>
            <a:r>
              <a:rPr lang="en-SG" sz="3400" b="1" i="1" dirty="0" err="1">
                <a:latin typeface="Times New Roman" panose="02020603050405020304" pitchFamily="18" charset="0"/>
                <a:cs typeface="Times New Roman" panose="02020603050405020304" pitchFamily="18" charset="0"/>
              </a:rPr>
              <a:t>tu</a:t>
            </a:r>
            <a:r>
              <a:rPr lang="en-SG" sz="3400" b="1" i="1" dirty="0">
                <a:latin typeface="Times New Roman" panose="02020603050405020304" pitchFamily="18" charset="0"/>
                <a:cs typeface="Times New Roman" panose="02020603050405020304" pitchFamily="18" charset="0"/>
              </a:rPr>
              <a:t> </a:t>
            </a:r>
            <a:r>
              <a:rPr lang="en-SG" sz="3400" b="1" i="1" dirty="0" err="1">
                <a:latin typeface="Times New Roman" panose="02020603050405020304" pitchFamily="18" charset="0"/>
                <a:cs typeface="Times New Roman" panose="02020603050405020304" pitchFamily="18" charset="0"/>
              </a:rPr>
              <a:t>hú</a:t>
            </a:r>
            <a:endParaRPr lang="en-SG" sz="3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69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Light" panose="020B0502040204020203" pitchFamily="34" charset="-122"/>
            </a:endParaRPr>
          </a:p>
        </p:txBody>
      </p:sp>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7" name="Oval 6">
            <a:extLst>
              <a:ext uri="{FF2B5EF4-FFF2-40B4-BE49-F238E27FC236}">
                <a16:creationId xmlns:a16="http://schemas.microsoft.com/office/drawing/2014/main" xmlns="" id="{56A53699-F442-4375-85CA-26E1C7672EBE}"/>
              </a:ext>
            </a:extLst>
          </p:cNvPr>
          <p:cNvSpPr/>
          <p:nvPr/>
        </p:nvSpPr>
        <p:spPr>
          <a:xfrm>
            <a:off x="1125207" y="1114403"/>
            <a:ext cx="1623816" cy="157421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Thể</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loại</a:t>
            </a:r>
            <a:endParaRPr lang="en-SG" sz="3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D4066632-ED32-4DC9-B924-0E13653AC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64787">
            <a:off x="1282029" y="2846278"/>
            <a:ext cx="1486187" cy="1486187"/>
          </a:xfrm>
          <a:prstGeom prst="rect">
            <a:avLst/>
          </a:prstGeom>
        </p:spPr>
      </p:pic>
      <p:sp>
        <p:nvSpPr>
          <p:cNvPr id="9" name="Rectangle: Rounded Corners 8">
            <a:extLst>
              <a:ext uri="{FF2B5EF4-FFF2-40B4-BE49-F238E27FC236}">
                <a16:creationId xmlns:a16="http://schemas.microsoft.com/office/drawing/2014/main" xmlns="" id="{AE040215-82D3-411F-AF82-B92699C34097}"/>
              </a:ext>
            </a:extLst>
          </p:cNvPr>
          <p:cNvSpPr/>
          <p:nvPr/>
        </p:nvSpPr>
        <p:spPr>
          <a:xfrm>
            <a:off x="1213214" y="4151356"/>
            <a:ext cx="1535809" cy="14238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dirty="0" err="1">
                <a:solidFill>
                  <a:srgbClr val="0000FF"/>
                </a:solidFill>
                <a:latin typeface="Times New Roman" panose="02020603050405020304" pitchFamily="18" charset="0"/>
                <a:cs typeface="Times New Roman" panose="02020603050405020304" pitchFamily="18" charset="0"/>
              </a:rPr>
              <a:t>Lục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bát</a:t>
            </a:r>
            <a:endParaRPr lang="en-SG" sz="3200" b="1" dirty="0"/>
          </a:p>
        </p:txBody>
      </p:sp>
      <p:sp>
        <p:nvSpPr>
          <p:cNvPr id="10" name="Oval 9">
            <a:extLst>
              <a:ext uri="{FF2B5EF4-FFF2-40B4-BE49-F238E27FC236}">
                <a16:creationId xmlns:a16="http://schemas.microsoft.com/office/drawing/2014/main" xmlns="" id="{BDA0406C-0807-442B-A359-B6D0E28406CE}"/>
              </a:ext>
            </a:extLst>
          </p:cNvPr>
          <p:cNvSpPr/>
          <p:nvPr/>
        </p:nvSpPr>
        <p:spPr>
          <a:xfrm>
            <a:off x="3559763" y="1114403"/>
            <a:ext cx="1623816" cy="157421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Bố</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cục</a:t>
            </a:r>
            <a:endParaRPr lang="en-SG" sz="3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8A04D3F-217F-4ED8-AEA7-1A860B3CA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64787">
            <a:off x="3716585" y="2846278"/>
            <a:ext cx="1486187" cy="1486187"/>
          </a:xfrm>
          <a:prstGeom prst="rect">
            <a:avLst/>
          </a:prstGeom>
        </p:spPr>
      </p:pic>
      <p:sp>
        <p:nvSpPr>
          <p:cNvPr id="12" name="Rectangle: Rounded Corners 11">
            <a:extLst>
              <a:ext uri="{FF2B5EF4-FFF2-40B4-BE49-F238E27FC236}">
                <a16:creationId xmlns:a16="http://schemas.microsoft.com/office/drawing/2014/main" xmlns="" id="{ADB330C1-45EF-464B-8BA1-CA9782F2A630}"/>
              </a:ext>
            </a:extLst>
          </p:cNvPr>
          <p:cNvSpPr/>
          <p:nvPr/>
        </p:nvSpPr>
        <p:spPr>
          <a:xfrm>
            <a:off x="3647770" y="4151356"/>
            <a:ext cx="1535809" cy="14238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3200" b="1" dirty="0">
                <a:solidFill>
                  <a:srgbClr val="0000FF"/>
                </a:solidFill>
                <a:latin typeface="Times New Roman" panose="02020603050405020304" pitchFamily="18" charset="0"/>
                <a:cs typeface="Times New Roman" panose="02020603050405020304" pitchFamily="18" charset="0"/>
              </a:rPr>
              <a:t>2 </a:t>
            </a:r>
            <a:r>
              <a:rPr lang="en-US" altLang="en-US" sz="3200" b="1" dirty="0" err="1">
                <a:solidFill>
                  <a:srgbClr val="0000FF"/>
                </a:solidFill>
                <a:latin typeface="Times New Roman" panose="02020603050405020304" pitchFamily="18" charset="0"/>
                <a:cs typeface="Times New Roman" panose="02020603050405020304" pitchFamily="18" charset="0"/>
              </a:rPr>
              <a:t>phần</a:t>
            </a:r>
            <a:endParaRPr lang="en-SG" sz="3200" b="1" dirty="0"/>
          </a:p>
        </p:txBody>
      </p:sp>
      <p:grpSp>
        <p:nvGrpSpPr>
          <p:cNvPr id="13" name="组合 49">
            <a:extLst>
              <a:ext uri="{FF2B5EF4-FFF2-40B4-BE49-F238E27FC236}">
                <a16:creationId xmlns:a16="http://schemas.microsoft.com/office/drawing/2014/main" xmlns="" id="{7071D93C-291C-4C9F-9E94-F44A88670DB9}"/>
              </a:ext>
            </a:extLst>
          </p:cNvPr>
          <p:cNvGrpSpPr/>
          <p:nvPr/>
        </p:nvGrpSpPr>
        <p:grpSpPr>
          <a:xfrm>
            <a:off x="5725508" y="4039709"/>
            <a:ext cx="1287218" cy="619432"/>
            <a:chOff x="5260593" y="1647730"/>
            <a:chExt cx="2451195" cy="1188611"/>
          </a:xfrm>
          <a:solidFill>
            <a:schemeClr val="accent1"/>
          </a:solidFill>
        </p:grpSpPr>
        <p:sp>
          <p:nvSpPr>
            <p:cNvPr id="14" name="Freeform 20">
              <a:extLst>
                <a:ext uri="{FF2B5EF4-FFF2-40B4-BE49-F238E27FC236}">
                  <a16:creationId xmlns:a16="http://schemas.microsoft.com/office/drawing/2014/main" xmlns="" id="{9696E811-98B0-48FE-8BA5-ABED2F26B87A}"/>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5" name="Freeform 23">
              <a:extLst>
                <a:ext uri="{FF2B5EF4-FFF2-40B4-BE49-F238E27FC236}">
                  <a16:creationId xmlns:a16="http://schemas.microsoft.com/office/drawing/2014/main" xmlns="" id="{B60E4474-032E-440F-BFBB-A64341AEC2D3}"/>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6" name="Freeform 24">
              <a:extLst>
                <a:ext uri="{FF2B5EF4-FFF2-40B4-BE49-F238E27FC236}">
                  <a16:creationId xmlns:a16="http://schemas.microsoft.com/office/drawing/2014/main" xmlns="" id="{86DA72EE-420A-47E0-BD77-46196C8F12FE}"/>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17" name="TextBox 16">
            <a:extLst>
              <a:ext uri="{FF2B5EF4-FFF2-40B4-BE49-F238E27FC236}">
                <a16:creationId xmlns:a16="http://schemas.microsoft.com/office/drawing/2014/main" xmlns="" id="{31EAD4E4-5903-4E49-9636-2AFF2ED24330}"/>
              </a:ext>
            </a:extLst>
          </p:cNvPr>
          <p:cNvSpPr txBox="1"/>
          <p:nvPr/>
        </p:nvSpPr>
        <p:spPr>
          <a:xfrm>
            <a:off x="6369117" y="3921713"/>
            <a:ext cx="56043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6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hè</a:t>
            </a:r>
            <a:endParaRPr lang="en-SG" sz="2800" dirty="0">
              <a:latin typeface="Times New Roman" panose="02020603050405020304" pitchFamily="18" charset="0"/>
              <a:cs typeface="Times New Roman" panose="02020603050405020304" pitchFamily="18" charset="0"/>
            </a:endParaRPr>
          </a:p>
        </p:txBody>
      </p:sp>
      <p:grpSp>
        <p:nvGrpSpPr>
          <p:cNvPr id="19" name="组合 49">
            <a:extLst>
              <a:ext uri="{FF2B5EF4-FFF2-40B4-BE49-F238E27FC236}">
                <a16:creationId xmlns:a16="http://schemas.microsoft.com/office/drawing/2014/main" xmlns="" id="{8CF46E26-33FA-4B5F-B089-4C98850FCE91}"/>
              </a:ext>
            </a:extLst>
          </p:cNvPr>
          <p:cNvGrpSpPr/>
          <p:nvPr/>
        </p:nvGrpSpPr>
        <p:grpSpPr>
          <a:xfrm>
            <a:off x="5737849" y="5240300"/>
            <a:ext cx="1287218" cy="619432"/>
            <a:chOff x="5260593" y="1647730"/>
            <a:chExt cx="2451195" cy="1188611"/>
          </a:xfrm>
          <a:solidFill>
            <a:schemeClr val="accent1"/>
          </a:solidFill>
        </p:grpSpPr>
        <p:sp>
          <p:nvSpPr>
            <p:cNvPr id="23" name="Freeform 20">
              <a:extLst>
                <a:ext uri="{FF2B5EF4-FFF2-40B4-BE49-F238E27FC236}">
                  <a16:creationId xmlns:a16="http://schemas.microsoft.com/office/drawing/2014/main" xmlns="" id="{0B6D1A33-BAC8-4583-9B33-A446B819F05F}"/>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4" name="Freeform 23">
              <a:extLst>
                <a:ext uri="{FF2B5EF4-FFF2-40B4-BE49-F238E27FC236}">
                  <a16:creationId xmlns:a16="http://schemas.microsoft.com/office/drawing/2014/main" xmlns="" id="{2463446B-FB2A-4E1A-BD0C-A8805376ACB0}"/>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5" name="Freeform 24">
              <a:extLst>
                <a:ext uri="{FF2B5EF4-FFF2-40B4-BE49-F238E27FC236}">
                  <a16:creationId xmlns:a16="http://schemas.microsoft.com/office/drawing/2014/main" xmlns="" id="{AEC6799B-B98C-4501-8EE0-47B465F94CC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26" name="TextBox 25">
            <a:extLst>
              <a:ext uri="{FF2B5EF4-FFF2-40B4-BE49-F238E27FC236}">
                <a16:creationId xmlns:a16="http://schemas.microsoft.com/office/drawing/2014/main" xmlns="" id="{3160D5AF-2A6D-4F38-A1C2-3F7B462C8C1D}"/>
              </a:ext>
            </a:extLst>
          </p:cNvPr>
          <p:cNvSpPr txBox="1"/>
          <p:nvPr/>
        </p:nvSpPr>
        <p:spPr>
          <a:xfrm>
            <a:off x="6381458" y="5122304"/>
            <a:ext cx="560438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endParaRPr lang="en-SG" sz="2800" dirty="0">
              <a:latin typeface="Times New Roman" panose="02020603050405020304" pitchFamily="18" charset="0"/>
              <a:cs typeface="Times New Roman" panose="02020603050405020304" pitchFamily="18" charset="0"/>
            </a:endParaRPr>
          </a:p>
        </p:txBody>
      </p:sp>
      <p:pic>
        <p:nvPicPr>
          <p:cNvPr id="28" name="Picture 21" descr="Khi con tu hu">
            <a:extLst>
              <a:ext uri="{FF2B5EF4-FFF2-40B4-BE49-F238E27FC236}">
                <a16:creationId xmlns:a16="http://schemas.microsoft.com/office/drawing/2014/main" xmlns="" id="{ECDFFA48-F29F-4525-B7E3-F87E53B6F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562" y="1239177"/>
            <a:ext cx="2422800" cy="20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Káº¿t quáº£ hÃ¬nh áº£nh cho ngÆ°á»i tÃ¹ ngÃ y xÆ°a">
            <a:extLst>
              <a:ext uri="{FF2B5EF4-FFF2-40B4-BE49-F238E27FC236}">
                <a16:creationId xmlns:a16="http://schemas.microsoft.com/office/drawing/2014/main" xmlns="" id="{AB0FCDD0-F48A-43B7-8982-72539F6B21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03" r="60306" b="10014"/>
          <a:stretch/>
        </p:blipFill>
        <p:spPr bwMode="auto">
          <a:xfrm>
            <a:off x="8804762" y="1268009"/>
            <a:ext cx="2336204" cy="199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0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randombar(horizontal)">
                                      <p:cBhvr>
                                        <p:cTn id="61" dur="500"/>
                                        <p:tgtEl>
                                          <p:spTgt spid="26"/>
                                        </p:tgtEl>
                                      </p:cBhvr>
                                    </p:animEffect>
                                  </p:childTnLst>
                                </p:cTn>
                              </p:par>
                              <p:par>
                                <p:cTn id="62" presetID="14" presetClass="entr" presetSubtype="10" fill="hold" nodeType="withEffect">
                                  <p:stCondLst>
                                    <p:cond delay="0"/>
                                  </p:stCondLst>
                                  <p:childTnLst>
                                    <p:set>
                                      <p:cBhvr>
                                        <p:cTn id="63" dur="1" fill="hold">
                                          <p:stCondLst>
                                            <p:cond delay="0"/>
                                          </p:stCondLst>
                                        </p:cTn>
                                        <p:tgtEl>
                                          <p:spTgt spid="14340"/>
                                        </p:tgtEl>
                                        <p:attrNameLst>
                                          <p:attrName>style.visibility</p:attrName>
                                        </p:attrNameLst>
                                      </p:cBhvr>
                                      <p:to>
                                        <p:strVal val="visible"/>
                                      </p:to>
                                    </p:set>
                                    <p:animEffect transition="in" filter="randombar(horizontal)">
                                      <p:cBhvr>
                                        <p:cTn id="64"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9" grpId="0" animBg="1"/>
      <p:bldP spid="10" grpId="0" animBg="1"/>
      <p:bldP spid="12" grpId="0" animBg="1"/>
      <p:bldP spid="17"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1">
            <a:extLst>
              <a:ext uri="{FF2B5EF4-FFF2-40B4-BE49-F238E27FC236}">
                <a16:creationId xmlns:a16="http://schemas.microsoft.com/office/drawing/2014/main" xmlns="" id="{C5BF7745-C1BA-4B6E-AF24-045A7E02C2AA}"/>
              </a:ext>
            </a:extLst>
          </p:cNvPr>
          <p:cNvSpPr txBox="1">
            <a:spLocks noChangeArrowheads="1"/>
          </p:cNvSpPr>
          <p:nvPr/>
        </p:nvSpPr>
        <p:spPr bwMode="auto">
          <a:xfrm>
            <a:off x="421557" y="3163427"/>
            <a:ext cx="4143736" cy="584775"/>
          </a:xfrm>
          <a:prstGeom prst="rect">
            <a:avLst/>
          </a:prstGeom>
          <a:solidFill>
            <a:schemeClr val="bg1">
              <a:lumMod val="85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Về</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cấu</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trúc</a:t>
            </a:r>
            <a:endParaRPr lang="en-US" altLang="en-US" dirty="0">
              <a:solidFill>
                <a:srgbClr val="000000"/>
              </a:solidFill>
              <a:latin typeface="Times New Roman" pitchFamily="18" charset="0"/>
              <a:cs typeface="Arial" panose="020B0604020202020204" pitchFamily="34" charset="0"/>
            </a:endParaRPr>
          </a:p>
        </p:txBody>
      </p:sp>
      <p:sp>
        <p:nvSpPr>
          <p:cNvPr id="5" name="Text Box 32">
            <a:extLst>
              <a:ext uri="{FF2B5EF4-FFF2-40B4-BE49-F238E27FC236}">
                <a16:creationId xmlns:a16="http://schemas.microsoft.com/office/drawing/2014/main" xmlns="" id="{18516EB2-7BEA-4A3A-94EE-F585D7D40E67}"/>
              </a:ext>
            </a:extLst>
          </p:cNvPr>
          <p:cNvSpPr txBox="1">
            <a:spLocks noChangeArrowheads="1"/>
          </p:cNvSpPr>
          <p:nvPr/>
        </p:nvSpPr>
        <p:spPr bwMode="auto">
          <a:xfrm>
            <a:off x="7071124" y="3191492"/>
            <a:ext cx="4143735" cy="584775"/>
          </a:xfrm>
          <a:prstGeom prst="rect">
            <a:avLst/>
          </a:prstGeom>
          <a:solidFill>
            <a:schemeClr val="accent2">
              <a:lumMod val="60000"/>
              <a:lumOff val="40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Về</a:t>
            </a:r>
            <a:r>
              <a:rPr lang="en-US" altLang="en-US" dirty="0">
                <a:solidFill>
                  <a:srgbClr val="000000"/>
                </a:solidFill>
                <a:latin typeface="Times New Roman" pitchFamily="18" charset="0"/>
                <a:cs typeface="Arial" panose="020B0604020202020204" pitchFamily="34" charset="0"/>
              </a:rPr>
              <a:t> ý </a:t>
            </a:r>
            <a:r>
              <a:rPr lang="en-US" altLang="en-US" dirty="0" err="1">
                <a:solidFill>
                  <a:srgbClr val="000000"/>
                </a:solidFill>
                <a:latin typeface="Times New Roman" pitchFamily="18" charset="0"/>
                <a:cs typeface="Arial" panose="020B0604020202020204" pitchFamily="34" charset="0"/>
              </a:rPr>
              <a:t>nghĩa</a:t>
            </a:r>
            <a:endParaRPr lang="en-US" altLang="en-US" dirty="0">
              <a:solidFill>
                <a:srgbClr val="000000"/>
              </a:solidFill>
              <a:latin typeface="Times New Roman" pitchFamily="18" charset="0"/>
              <a:cs typeface="Arial" panose="020B0604020202020204" pitchFamily="34" charset="0"/>
            </a:endParaRPr>
          </a:p>
        </p:txBody>
      </p:sp>
      <p:sp>
        <p:nvSpPr>
          <p:cNvPr id="6" name="Text Box 36">
            <a:extLst>
              <a:ext uri="{FF2B5EF4-FFF2-40B4-BE49-F238E27FC236}">
                <a16:creationId xmlns:a16="http://schemas.microsoft.com/office/drawing/2014/main" xmlns="" id="{B1D8B458-322F-4CDD-A4CD-E0B9E4BB2531}"/>
              </a:ext>
            </a:extLst>
          </p:cNvPr>
          <p:cNvSpPr txBox="1">
            <a:spLocks noChangeArrowheads="1"/>
          </p:cNvSpPr>
          <p:nvPr/>
        </p:nvSpPr>
        <p:spPr bwMode="auto">
          <a:xfrm>
            <a:off x="9469082" y="4559385"/>
            <a:ext cx="2445126" cy="1569660"/>
          </a:xfrm>
          <a:prstGeom prst="rect">
            <a:avLst/>
          </a:prstGeom>
          <a:solidFill>
            <a:srgbClr val="DCDCAC"/>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just" fontAlgn="base">
              <a:spcBef>
                <a:spcPct val="50000"/>
              </a:spcBef>
              <a:spcAft>
                <a:spcPct val="0"/>
              </a:spcAft>
              <a:defRPr/>
            </a:pPr>
            <a:r>
              <a:rPr lang="en-US" altLang="en-US" dirty="0" err="1">
                <a:solidFill>
                  <a:srgbClr val="000000"/>
                </a:solidFill>
                <a:latin typeface="Times New Roman" pitchFamily="18" charset="0"/>
                <a:cs typeface="Arial" panose="020B0604020202020204" pitchFamily="34" charset="0"/>
              </a:rPr>
              <a:t>Cách</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nói</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nửa</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chừng</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tạo</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sự</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tò</a:t>
            </a:r>
            <a:r>
              <a:rPr lang="en-US" altLang="en-US" dirty="0">
                <a:solidFill>
                  <a:srgbClr val="000000"/>
                </a:solidFill>
                <a:latin typeface="Times New Roman" pitchFamily="18" charset="0"/>
                <a:cs typeface="Arial" panose="020B0604020202020204" pitchFamily="34" charset="0"/>
              </a:rPr>
              <a:t> </a:t>
            </a:r>
            <a:r>
              <a:rPr lang="en-US" altLang="en-US" dirty="0" err="1">
                <a:solidFill>
                  <a:srgbClr val="000000"/>
                </a:solidFill>
                <a:latin typeface="Times New Roman" pitchFamily="18" charset="0"/>
                <a:cs typeface="Arial" panose="020B0604020202020204" pitchFamily="34" charset="0"/>
              </a:rPr>
              <a:t>mò</a:t>
            </a:r>
            <a:endParaRPr lang="en-US" altLang="en-US" dirty="0">
              <a:solidFill>
                <a:srgbClr val="000000"/>
              </a:solidFill>
              <a:latin typeface="Times New Roman" pitchFamily="18" charset="0"/>
              <a:cs typeface="Arial" panose="020B0604020202020204" pitchFamily="34" charset="0"/>
            </a:endParaRPr>
          </a:p>
        </p:txBody>
      </p:sp>
      <p:sp>
        <p:nvSpPr>
          <p:cNvPr id="7" name="TextBox 6">
            <a:extLst>
              <a:ext uri="{FF2B5EF4-FFF2-40B4-BE49-F238E27FC236}">
                <a16:creationId xmlns:a16="http://schemas.microsoft.com/office/drawing/2014/main" xmlns="" id="{F682AFBD-E042-4B03-91E8-AFD96F4ADDEB}"/>
              </a:ext>
            </a:extLst>
          </p:cNvPr>
          <p:cNvSpPr txBox="1"/>
          <p:nvPr/>
        </p:nvSpPr>
        <p:spPr>
          <a:xfrm>
            <a:off x="4218415" y="1747068"/>
            <a:ext cx="3676650" cy="584200"/>
          </a:xfrm>
          <a:prstGeom prst="rect">
            <a:avLst/>
          </a:prstGeom>
          <a:solidFill>
            <a:srgbClr val="92D050"/>
          </a:solidFill>
          <a:ln w="9525" cap="flat" cmpd="sng" algn="ctr">
            <a:solidFill>
              <a:schemeClr val="bg1"/>
            </a:solidFill>
            <a:prstDash val="solid"/>
          </a:ln>
          <a:effectLst>
            <a:outerShdw blurRad="40000" dist="20000" dir="5400000" rotWithShape="0">
              <a:srgbClr val="000000">
                <a:alpha val="38000"/>
              </a:srgbClr>
            </a:outerShdw>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Nhan</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đề</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lạ</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độc</a:t>
            </a:r>
            <a:r>
              <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đáo</a:t>
            </a:r>
            <a:endPar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8" name="Text Box 34">
            <a:extLst>
              <a:ext uri="{FF2B5EF4-FFF2-40B4-BE49-F238E27FC236}">
                <a16:creationId xmlns:a16="http://schemas.microsoft.com/office/drawing/2014/main" xmlns="" id="{899868ED-D2F8-4A08-B4D4-1B8B792698F5}"/>
              </a:ext>
            </a:extLst>
          </p:cNvPr>
          <p:cNvSpPr txBox="1">
            <a:spLocks noChangeArrowheads="1"/>
          </p:cNvSpPr>
          <p:nvPr/>
        </p:nvSpPr>
        <p:spPr bwMode="auto">
          <a:xfrm>
            <a:off x="5863497" y="4559385"/>
            <a:ext cx="3279494" cy="1569660"/>
          </a:xfrm>
          <a:prstGeom prst="rect">
            <a:avLst/>
          </a:prstGeom>
          <a:solidFill>
            <a:schemeClr val="accent1">
              <a:lumMod val="40000"/>
              <a:lumOff val="60000"/>
            </a:schemeClr>
          </a:solidFill>
          <a:ln w="9525">
            <a:solidFill>
              <a:schemeClr val="bg1"/>
            </a:solidFill>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err="1">
                <a:solidFill>
                  <a:srgbClr val="000000"/>
                </a:solidFill>
                <a:latin typeface="Times New Roman" panose="02020603050405020304" pitchFamily="18" charset="0"/>
                <a:cs typeface="Times New Roman" panose="02020603050405020304" pitchFamily="18" charset="0"/>
              </a:rPr>
              <a:t>Nhan</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đề</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mở</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gợi</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mạch</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cảm</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xúc</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của</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toàn</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bài</a:t>
            </a:r>
            <a:r>
              <a:rPr lang="en-US" altLang="en-US" sz="3200" b="0" dirty="0">
                <a:solidFill>
                  <a:srgbClr val="000000"/>
                </a:solidFill>
                <a:latin typeface="Times New Roman" panose="02020603050405020304" pitchFamily="18" charset="0"/>
                <a:cs typeface="Times New Roman" panose="02020603050405020304" pitchFamily="18" charset="0"/>
              </a:rPr>
              <a:t> </a:t>
            </a:r>
            <a:r>
              <a:rPr lang="en-US" altLang="en-US" sz="3200" b="0" dirty="0" err="1">
                <a:solidFill>
                  <a:srgbClr val="000000"/>
                </a:solidFill>
                <a:latin typeface="Times New Roman" panose="02020603050405020304" pitchFamily="18" charset="0"/>
                <a:cs typeface="Times New Roman" panose="02020603050405020304" pitchFamily="18" charset="0"/>
              </a:rPr>
              <a:t>thơ</a:t>
            </a:r>
            <a:r>
              <a:rPr lang="en-US" altLang="en-US" sz="3200" b="0" dirty="0">
                <a:solidFill>
                  <a:srgbClr val="000000"/>
                </a:solidFill>
                <a:latin typeface="Times New Roman" panose="02020603050405020304" pitchFamily="18" charset="0"/>
                <a:cs typeface="Times New Roman" panose="02020603050405020304" pitchFamily="18" charset="0"/>
              </a:rPr>
              <a:t>…</a:t>
            </a:r>
          </a:p>
        </p:txBody>
      </p:sp>
      <p:sp>
        <p:nvSpPr>
          <p:cNvPr id="9" name="Rectangle 14">
            <a:extLst>
              <a:ext uri="{FF2B5EF4-FFF2-40B4-BE49-F238E27FC236}">
                <a16:creationId xmlns:a16="http://schemas.microsoft.com/office/drawing/2014/main" xmlns="" id="{E62CE15F-0114-4E83-AC6B-5F758446BD8B}"/>
              </a:ext>
            </a:extLst>
          </p:cNvPr>
          <p:cNvSpPr>
            <a:spLocks noChangeArrowheads="1"/>
          </p:cNvSpPr>
          <p:nvPr/>
        </p:nvSpPr>
        <p:spPr bwMode="auto">
          <a:xfrm>
            <a:off x="2952536" y="240513"/>
            <a:ext cx="6516546" cy="646331"/>
          </a:xfrm>
          <a:prstGeom prst="rect">
            <a:avLst/>
          </a:prstGeom>
          <a:solidFill>
            <a:schemeClr val="accent4">
              <a:lumMod val="60000"/>
              <a:lumOff val="40000"/>
            </a:schemeClr>
          </a:solidFill>
          <a:ln w="9525" cap="flat" cmpd="sng" algn="ctr">
            <a:solidFill>
              <a:schemeClr val="bg1"/>
            </a:solid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600" b="1" i="1" u="none" strike="noStrike" kern="0" cap="none" spc="0" normalizeH="0" baseline="0" noProof="0" dirty="0">
                <a:ln>
                  <a:noFill/>
                </a:ln>
                <a:solidFill>
                  <a:srgbClr val="FF0000"/>
                </a:solidFill>
                <a:effectLst/>
                <a:uLnTx/>
                <a:uFillTx/>
                <a:latin typeface="Times New Roman" pitchFamily="18" charset="0"/>
                <a:ea typeface="+mn-ea"/>
                <a:cs typeface="+mn-cs"/>
              </a:rPr>
              <a:t>NHAN ĐỀ</a:t>
            </a:r>
            <a:r>
              <a:rPr kumimoji="0" lang="en-US" altLang="en-US" sz="3600" b="1" i="1" u="none" strike="noStrike" kern="0" cap="none" spc="0" normalizeH="0" noProof="0" dirty="0">
                <a:ln>
                  <a:noFill/>
                </a:ln>
                <a:solidFill>
                  <a:srgbClr val="FF0000"/>
                </a:solidFill>
                <a:effectLst/>
                <a:uLnTx/>
                <a:uFillTx/>
                <a:latin typeface="Times New Roman" pitchFamily="18" charset="0"/>
                <a:ea typeface="+mn-ea"/>
                <a:cs typeface="+mn-cs"/>
              </a:rPr>
              <a:t> “</a:t>
            </a:r>
            <a:r>
              <a:rPr kumimoji="0" lang="en-US" altLang="en-US" sz="3600" b="1" i="1" u="none" strike="noStrike" kern="0" cap="none" spc="0" normalizeH="0" baseline="0" noProof="0" dirty="0">
                <a:ln>
                  <a:noFill/>
                </a:ln>
                <a:solidFill>
                  <a:srgbClr val="FF0000"/>
                </a:solidFill>
                <a:effectLst/>
                <a:uLnTx/>
                <a:uFillTx/>
                <a:latin typeface="Times New Roman" pitchFamily="18" charset="0"/>
                <a:ea typeface="+mn-ea"/>
                <a:cs typeface="+mn-cs"/>
              </a:rPr>
              <a:t>KHI CON TU HÚ” </a:t>
            </a:r>
          </a:p>
        </p:txBody>
      </p:sp>
      <p:sp>
        <p:nvSpPr>
          <p:cNvPr id="11" name="Text Box 33">
            <a:extLst>
              <a:ext uri="{FF2B5EF4-FFF2-40B4-BE49-F238E27FC236}">
                <a16:creationId xmlns:a16="http://schemas.microsoft.com/office/drawing/2014/main" xmlns="" id="{1C5E8DBF-FB76-453D-A23B-A5558B4BFBD5}"/>
              </a:ext>
            </a:extLst>
          </p:cNvPr>
          <p:cNvSpPr txBox="1">
            <a:spLocks noChangeArrowheads="1"/>
          </p:cNvSpPr>
          <p:nvPr/>
        </p:nvSpPr>
        <p:spPr bwMode="auto">
          <a:xfrm>
            <a:off x="421556" y="4408002"/>
            <a:ext cx="4143737" cy="2062103"/>
          </a:xfrm>
          <a:prstGeom prst="rect">
            <a:avLst/>
          </a:prstGeom>
          <a:solidFill>
            <a:schemeClr val="bg1">
              <a:lumMod val="85000"/>
            </a:schemeClr>
          </a:solidFill>
          <a:ln w="9525">
            <a:solidFill>
              <a:schemeClr val="bg1"/>
            </a:solidFill>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a:solidFill>
                  <a:srgbClr val="000000"/>
                </a:solidFill>
                <a:latin typeface="Times New Roman" pitchFamily="18" charset="0"/>
                <a:cs typeface="Arial" panose="020B0604020202020204" pitchFamily="34" charset="0"/>
              </a:rPr>
              <a:t>Vế phụ của một câu trọn ý (trạng ngữ), mà các dòng và cả bài thơ là thành phần chính</a:t>
            </a:r>
          </a:p>
        </p:txBody>
      </p:sp>
      <p:sp>
        <p:nvSpPr>
          <p:cNvPr id="19" name="Arrow: Down 18">
            <a:extLst>
              <a:ext uri="{FF2B5EF4-FFF2-40B4-BE49-F238E27FC236}">
                <a16:creationId xmlns:a16="http://schemas.microsoft.com/office/drawing/2014/main" xmlns="" id="{C714F6AA-505B-497B-8B39-46D243C6309B}"/>
              </a:ext>
            </a:extLst>
          </p:cNvPr>
          <p:cNvSpPr/>
          <p:nvPr/>
        </p:nvSpPr>
        <p:spPr>
          <a:xfrm>
            <a:off x="5593752" y="1133609"/>
            <a:ext cx="925975" cy="416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xmlns="" id="{B9EFF8B1-8C2C-4BA3-890A-A331E0AAAC04}"/>
              </a:ext>
            </a:extLst>
          </p:cNvPr>
          <p:cNvCxnSpPr>
            <a:stCxn id="7" idx="2"/>
            <a:endCxn id="4" idx="0"/>
          </p:cNvCxnSpPr>
          <p:nvPr/>
        </p:nvCxnSpPr>
        <p:spPr>
          <a:xfrm flipH="1">
            <a:off x="2493425" y="2331268"/>
            <a:ext cx="3563315" cy="8321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438454AE-29EB-4CBA-9BEB-EC8AD89C42E3}"/>
              </a:ext>
            </a:extLst>
          </p:cNvPr>
          <p:cNvCxnSpPr>
            <a:cxnSpLocks/>
            <a:stCxn id="7" idx="2"/>
            <a:endCxn id="5" idx="0"/>
          </p:cNvCxnSpPr>
          <p:nvPr/>
        </p:nvCxnSpPr>
        <p:spPr>
          <a:xfrm>
            <a:off x="6056740" y="2331268"/>
            <a:ext cx="3086252" cy="8602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54A97AD0-DF6B-42A4-ABF2-8C17D970B8F4}"/>
              </a:ext>
            </a:extLst>
          </p:cNvPr>
          <p:cNvCxnSpPr>
            <a:stCxn id="4" idx="2"/>
            <a:endCxn id="11" idx="0"/>
          </p:cNvCxnSpPr>
          <p:nvPr/>
        </p:nvCxnSpPr>
        <p:spPr>
          <a:xfrm>
            <a:off x="2493425" y="3748202"/>
            <a:ext cx="0" cy="659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E0455987-0BF8-4B0B-A910-5C52E7720D0D}"/>
              </a:ext>
            </a:extLst>
          </p:cNvPr>
          <p:cNvCxnSpPr>
            <a:cxnSpLocks/>
            <a:stCxn id="5" idx="2"/>
            <a:endCxn id="8" idx="0"/>
          </p:cNvCxnSpPr>
          <p:nvPr/>
        </p:nvCxnSpPr>
        <p:spPr>
          <a:xfrm flipH="1">
            <a:off x="7503244" y="3776267"/>
            <a:ext cx="1639748" cy="783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F1B114E-E96E-4C7F-AB5D-56FB7AA93C55}"/>
              </a:ext>
            </a:extLst>
          </p:cNvPr>
          <p:cNvCxnSpPr>
            <a:cxnSpLocks/>
            <a:stCxn id="5" idx="2"/>
            <a:endCxn id="6" idx="0"/>
          </p:cNvCxnSpPr>
          <p:nvPr/>
        </p:nvCxnSpPr>
        <p:spPr>
          <a:xfrm>
            <a:off x="9142992" y="3776267"/>
            <a:ext cx="1548653" cy="783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ánh đồng Bầu Trời Xanh Cũng Vậy Lúa Mì Phong Cảnh, Lúa Mì, Sóng, Mì Hình  nền Vector để tải xuống miễn phí">
            <a:extLst>
              <a:ext uri="{FF2B5EF4-FFF2-40B4-BE49-F238E27FC236}">
                <a16:creationId xmlns:a16="http://schemas.microsoft.com/office/drawing/2014/main" xmlns="" id="{728420EA-8147-45C0-948D-3E3E6119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DC7A704-FB10-40D9-B66B-C31390BA5EAF}"/>
              </a:ext>
            </a:extLst>
          </p:cNvPr>
          <p:cNvSpPr txBox="1"/>
          <p:nvPr/>
        </p:nvSpPr>
        <p:spPr>
          <a:xfrm>
            <a:off x="3776722" y="961155"/>
            <a:ext cx="7797961" cy="1460849"/>
          </a:xfrm>
          <a:prstGeom prst="rect">
            <a:avLst/>
          </a:prstGeom>
          <a:solidFill>
            <a:schemeClr val="bg1">
              <a:alpha val="43000"/>
            </a:schemeClr>
          </a:solidFill>
        </p:spPr>
        <p:txBody>
          <a:bodyPr wrap="square">
            <a:spAutoFit/>
          </a:bodyPr>
          <a:lstStyle/>
          <a:p>
            <a:pPr lvl="0" algn="ctr">
              <a:lnSpc>
                <a:spcPct val="130000"/>
              </a:lnSpc>
              <a:buClr>
                <a:srgbClr val="000000"/>
              </a:buClr>
              <a:buSzPts val="1200"/>
              <a:tabLst>
                <a:tab pos="458470" algn="l"/>
              </a:tabLst>
            </a:pPr>
            <a:r>
              <a:rPr lang="vi-VN" sz="36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Phần 1: 6 câu đầu: </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Niềm yêu cuộc sống qua cảnh mùa hè</a:t>
            </a:r>
            <a:endPar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xmlns="" id="{94DAFB36-C376-4A62-B608-1B4D1F1FDF14}"/>
              </a:ext>
            </a:extLst>
          </p:cNvPr>
          <p:cNvCxnSpPr/>
          <p:nvPr/>
        </p:nvCxnSpPr>
        <p:spPr>
          <a:xfrm flipV="1">
            <a:off x="2170017" y="1691579"/>
            <a:ext cx="1606704" cy="10516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5ED358DA-90DD-468A-A721-E694D0E92E66}"/>
              </a:ext>
            </a:extLst>
          </p:cNvPr>
          <p:cNvCxnSpPr>
            <a:cxnSpLocks/>
            <a:stCxn id="3" idx="2"/>
            <a:endCxn id="8" idx="1"/>
          </p:cNvCxnSpPr>
          <p:nvPr/>
        </p:nvCxnSpPr>
        <p:spPr>
          <a:xfrm>
            <a:off x="2170018" y="3666530"/>
            <a:ext cx="1606703" cy="11026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Ảnh động gif chim đẹp - Ảnh gif động vật">
            <a:extLst>
              <a:ext uri="{FF2B5EF4-FFF2-40B4-BE49-F238E27FC236}">
                <a16:creationId xmlns:a16="http://schemas.microsoft.com/office/drawing/2014/main" xmlns="" id="{9BE2421E-6085-4D6B-AB12-BB7A5C5F4E0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7816" y="1577730"/>
            <a:ext cx="2247832" cy="1547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A3754C2B-2047-41D0-A054-A5A663FF3891}"/>
              </a:ext>
            </a:extLst>
          </p:cNvPr>
          <p:cNvSpPr txBox="1"/>
          <p:nvPr/>
        </p:nvSpPr>
        <p:spPr>
          <a:xfrm>
            <a:off x="3776721" y="4038775"/>
            <a:ext cx="7797961" cy="1460849"/>
          </a:xfrm>
          <a:prstGeom prst="rect">
            <a:avLst/>
          </a:prstGeom>
          <a:solidFill>
            <a:schemeClr val="bg1">
              <a:alpha val="52000"/>
            </a:schemeClr>
          </a:solidFill>
        </p:spPr>
        <p:txBody>
          <a:bodyPr wrap="square">
            <a:spAutoFit/>
          </a:bodyPr>
          <a:lstStyle/>
          <a:p>
            <a:pPr lvl="0" algn="just">
              <a:lnSpc>
                <a:spcPct val="130000"/>
              </a:lnSpc>
              <a:buClr>
                <a:srgbClr val="000000"/>
              </a:buClr>
              <a:buSzPts val="1200"/>
              <a:tabLst>
                <a:tab pos="455930" algn="l"/>
              </a:tabLst>
            </a:pPr>
            <a:r>
              <a:rPr lang="vi-VN" sz="36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Phần 2: 4 câu tiếp theo: </a:t>
            </a:r>
            <a:r>
              <a:rPr lang="vi-VN"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Tâm trạng ngột ngạt bức bối, khao khát hành động.</a:t>
            </a:r>
            <a:endParaRPr lang="en-US" sz="36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DB1D627-0DB9-4E92-9431-4016EB267BE8}"/>
              </a:ext>
            </a:extLst>
          </p:cNvPr>
          <p:cNvSpPr txBox="1"/>
          <p:nvPr/>
        </p:nvSpPr>
        <p:spPr>
          <a:xfrm>
            <a:off x="740780" y="2743200"/>
            <a:ext cx="2858475" cy="923330"/>
          </a:xfrm>
          <a:prstGeom prst="rect">
            <a:avLst/>
          </a:prstGeom>
          <a:solidFill>
            <a:schemeClr val="bg1"/>
          </a:solid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BỐ CỤC</a:t>
            </a:r>
          </a:p>
        </p:txBody>
      </p:sp>
    </p:spTree>
    <p:extLst>
      <p:ext uri="{BB962C8B-B14F-4D97-AF65-F5344CB8AC3E}">
        <p14:creationId xmlns:p14="http://schemas.microsoft.com/office/powerpoint/2010/main" val="167727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nh đồng Bầu Trời Xanh Cũng Vậy Lúa Mì Phong Cảnh, Lúa Mì, Sóng, Mì Hình  nền Vector để tải xuống miễn phí">
            <a:extLst>
              <a:ext uri="{FF2B5EF4-FFF2-40B4-BE49-F238E27FC236}">
                <a16:creationId xmlns:a16="http://schemas.microsoft.com/office/drawing/2014/main" xmlns="" id="{4D492829-4732-4212-8577-C419521B8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52B9D9DE-F2DB-459B-9D2F-A964AD68AA4F}"/>
              </a:ext>
            </a:extLst>
          </p:cNvPr>
          <p:cNvSpPr/>
          <p:nvPr/>
        </p:nvSpPr>
        <p:spPr>
          <a:xfrm>
            <a:off x="-984738" y="2725614"/>
            <a:ext cx="14442830" cy="1406770"/>
          </a:xfrm>
          <a:prstGeom prst="round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2060"/>
                </a:solidFill>
                <a:latin typeface="Times New Roman" panose="02020603050405020304" pitchFamily="18" charset="0"/>
                <a:cs typeface="Times New Roman" panose="02020603050405020304" pitchFamily="18" charset="0"/>
              </a:rPr>
              <a:t>II. ĐỌC – HIỂU VĂN BẢN</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359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xmlns="" id="{9E56FB18-1F59-42F3-90A6-C806E72830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l="50000"/>
          <a:stretch/>
        </p:blipFill>
        <p:spPr bwMode="auto">
          <a:xfrm flipH="1">
            <a:off x="4526719" y="671332"/>
            <a:ext cx="2616326" cy="4747549"/>
          </a:xfrm>
          <a:prstGeom prst="rect">
            <a:avLst/>
          </a:prstGeom>
          <a:noFill/>
          <a:extLst>
            <a:ext uri="{909E8E84-426E-40DD-AFC4-6F175D3DCCD1}">
              <a14:hiddenFill xmlns:a14="http://schemas.microsoft.com/office/drawing/2010/main">
                <a:solidFill>
                  <a:srgbClr val="FFFFFF"/>
                </a:solidFill>
              </a14:hiddenFill>
            </a:ext>
          </a:extLst>
        </p:spPr>
      </p:pic>
      <p:sp>
        <p:nvSpPr>
          <p:cNvPr id="4" name="Diamond 3">
            <a:extLst>
              <a:ext uri="{FF2B5EF4-FFF2-40B4-BE49-F238E27FC236}">
                <a16:creationId xmlns:a16="http://schemas.microsoft.com/office/drawing/2014/main" xmlns="" id="{C938B5D3-0250-42D8-A1F3-0E13079D9079}"/>
              </a:ext>
            </a:extLst>
          </p:cNvPr>
          <p:cNvSpPr/>
          <p:nvPr/>
        </p:nvSpPr>
        <p:spPr>
          <a:xfrm>
            <a:off x="-2407535" y="544010"/>
            <a:ext cx="6921661" cy="6313990"/>
          </a:xfrm>
          <a:prstGeom prst="diamond">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xmlns="" id="{C524433A-F4AB-4544-B8C7-60E9367DA274}"/>
              </a:ext>
            </a:extLst>
          </p:cNvPr>
          <p:cNvSpPr/>
          <p:nvPr/>
        </p:nvSpPr>
        <p:spPr>
          <a:xfrm>
            <a:off x="1250065" y="1979271"/>
            <a:ext cx="3958543" cy="4010627"/>
          </a:xfrm>
          <a:prstGeom prst="diamond">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C1A78E2-C0FD-4CD4-84C2-75EE70DDA6B5}"/>
              </a:ext>
            </a:extLst>
          </p:cNvPr>
          <p:cNvSpPr>
            <a:spLocks noChangeArrowheads="1"/>
          </p:cNvSpPr>
          <p:nvPr/>
        </p:nvSpPr>
        <p:spPr bwMode="auto">
          <a:xfrm>
            <a:off x="5567182" y="1439119"/>
            <a:ext cx="676009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endParaRPr lang="en-US" altLang="en-US" sz="280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Khi con </a:t>
            </a:r>
            <a:r>
              <a:rPr lang="en-US" altLang="en-US" sz="2800" b="0" i="1" dirty="0" err="1">
                <a:latin typeface="Times New Roman" panose="02020603050405020304" pitchFamily="18" charset="0"/>
                <a:cs typeface="Times New Roman" panose="02020603050405020304" pitchFamily="18" charset="0"/>
              </a:rPr>
              <a:t>tu</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hú</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gọi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bầy</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Lúa</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chiêm</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đang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chín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trái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cây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ngọt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dần</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Vườn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râm</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dậy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tiếng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ve</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ngân</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Bắp</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rây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vàng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hạt</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đầy</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sân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nắng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đào</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Trời</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xanh</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rộng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càng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cao</a:t>
            </a:r>
            <a:endParaRPr lang="en-US" altLang="en-US" sz="28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800" b="0" i="1" dirty="0" err="1">
                <a:latin typeface="Times New Roman" panose="02020603050405020304" pitchFamily="18" charset="0"/>
                <a:cs typeface="Times New Roman" panose="02020603050405020304" pitchFamily="18" charset="0"/>
              </a:rPr>
              <a:t>Đôi</a:t>
            </a:r>
            <a:r>
              <a:rPr lang="en-US" altLang="en-US" sz="2800" b="0" i="1" dirty="0">
                <a:latin typeface="Times New Roman" panose="02020603050405020304" pitchFamily="18" charset="0"/>
                <a:cs typeface="Times New Roman" panose="02020603050405020304" pitchFamily="18" charset="0"/>
              </a:rPr>
              <a:t> con </a:t>
            </a:r>
            <a:r>
              <a:rPr lang="en-US" altLang="en-US" sz="2800" b="0" i="1" dirty="0" err="1">
                <a:latin typeface="Times New Roman" panose="02020603050405020304" pitchFamily="18" charset="0"/>
                <a:cs typeface="Times New Roman" panose="02020603050405020304" pitchFamily="18" charset="0"/>
              </a:rPr>
              <a:t>diều</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sáo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lộn</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nhào</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từng</a:t>
            </a:r>
            <a:r>
              <a:rPr lang="en-US" altLang="en-US" sz="2800" b="0" i="1" dirty="0">
                <a:latin typeface="Times New Roman" panose="02020603050405020304" pitchFamily="18" charset="0"/>
                <a:cs typeface="Times New Roman" panose="02020603050405020304" pitchFamily="18" charset="0"/>
              </a:rPr>
              <a:t> </a:t>
            </a:r>
            <a:r>
              <a:rPr lang="en-US" altLang="en-US" sz="2800" b="0" i="1" dirty="0" err="1">
                <a:latin typeface="Times New Roman" panose="02020603050405020304" pitchFamily="18" charset="0"/>
                <a:cs typeface="Times New Roman" panose="02020603050405020304" pitchFamily="18" charset="0"/>
              </a:rPr>
              <a:t>không</a:t>
            </a:r>
            <a:r>
              <a:rPr lang="en-US" altLang="en-US" sz="2800" b="0" i="1" dirty="0">
                <a:latin typeface="Times New Roman" panose="02020603050405020304" pitchFamily="18" charset="0"/>
                <a:cs typeface="Times New Roman" panose="02020603050405020304" pitchFamily="18" charset="0"/>
              </a:rPr>
              <a:t>...</a:t>
            </a:r>
          </a:p>
          <a:p>
            <a:pPr fontAlgn="base">
              <a:lnSpc>
                <a:spcPct val="90000"/>
              </a:lnSpc>
              <a:spcBef>
                <a:spcPct val="20000"/>
              </a:spcBef>
              <a:spcAft>
                <a:spcPct val="0"/>
              </a:spcAft>
            </a:pPr>
            <a:r>
              <a:rPr lang="en-US" altLang="en-US" sz="2800" b="0" i="1" dirty="0">
                <a:latin typeface="Times New Roman" panose="02020603050405020304" pitchFamily="18" charset="0"/>
                <a:cs typeface="Times New Roman" panose="02020603050405020304" pitchFamily="18" charset="0"/>
              </a:rPr>
              <a:t>    </a:t>
            </a:r>
          </a:p>
        </p:txBody>
      </p:sp>
      <p:pic>
        <p:nvPicPr>
          <p:cNvPr id="11270" name="Picture 6" descr="Hình ảnh Yếu Tố Vector Mặt Trời Png, Mặt Trời, Véc Tơ Mặt Trời, ánh Sáng Mặt  Trời miễn phí tải tập tin PNG PSDComment và Vector">
            <a:extLst>
              <a:ext uri="{FF2B5EF4-FFF2-40B4-BE49-F238E27FC236}">
                <a16:creationId xmlns:a16="http://schemas.microsoft.com/office/drawing/2014/main" xmlns="" id="{819E7443-BB64-4C68-BCA3-DA2598AC4D3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312" y1="18438" x2="37188" y2="20469"/>
                        <a14:foregroundMark x1="47969" y1="14844" x2="53906" y2="18594"/>
                        <a14:foregroundMark x1="64531" y1="20156" x2="67969" y2="24375"/>
                        <a14:foregroundMark x1="77656" y1="31719" x2="78906" y2="35938"/>
                        <a14:foregroundMark x1="82969" y1="48125" x2="82344" y2="53438"/>
                        <a14:foregroundMark x1="78281" y1="64063" x2="77813" y2="71563"/>
                        <a14:foregroundMark x1="67188" y1="78281" x2="67031" y2="81719"/>
                        <a14:foregroundMark x1="47344" y1="80938" x2="53125" y2="83125"/>
                        <a14:foregroundMark x1="31094" y1="77500" x2="35781" y2="81406"/>
                        <a14:foregroundMark x1="21563" y1="64219" x2="22500" y2="69688"/>
                        <a14:foregroundMark x1="17656" y1="47344" x2="18281" y2="51875"/>
                        <a14:foregroundMark x1="20625" y1="32344" x2="25000" y2="41250"/>
                      </a14:backgroundRemoval>
                    </a14:imgEffect>
                  </a14:imgLayer>
                </a14:imgProps>
              </a:ext>
              <a:ext uri="{28A0092B-C50C-407E-A947-70E740481C1C}">
                <a14:useLocalDpi xmlns:a14="http://schemas.microsoft.com/office/drawing/2010/main" val="0"/>
              </a:ext>
            </a:extLst>
          </a:blip>
          <a:srcRect/>
          <a:stretch>
            <a:fillRect/>
          </a:stretch>
        </p:blipFill>
        <p:spPr bwMode="auto">
          <a:xfrm>
            <a:off x="10166672" y="0"/>
            <a:ext cx="2160608" cy="216060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xmlns="" id="{2C003B65-4BE8-4695-A033-35FE0CA2E8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r="58252"/>
          <a:stretch/>
        </p:blipFill>
        <p:spPr bwMode="auto">
          <a:xfrm flipH="1">
            <a:off x="10089026" y="1824943"/>
            <a:ext cx="2315900" cy="503305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xmlns="" id="{13B0390C-B813-4401-BBEB-98D1E41CC036}"/>
              </a:ext>
            </a:extLst>
          </p:cNvPr>
          <p:cNvSpPr txBox="1">
            <a:spLocks/>
          </p:cNvSpPr>
          <p:nvPr/>
        </p:nvSpPr>
        <p:spPr bwMode="auto">
          <a:xfrm>
            <a:off x="868101" y="104172"/>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400" b="0" i="0" u="none" strike="noStrike" kern="1200" cap="none" spc="0" normalizeH="0" baseline="0" noProof="0" dirty="0">
              <a:ln>
                <a:noFill/>
              </a:ln>
              <a:solidFill>
                <a:srgbClr val="FF0000"/>
              </a:solidFill>
              <a:effectLst/>
              <a:uLnTx/>
              <a:uFillTx/>
              <a:latin typeface="Comic Sans MS"/>
              <a:ea typeface="+mn-ea"/>
              <a:cs typeface="Arial"/>
            </a:endParaRPr>
          </a:p>
        </p:txBody>
      </p:sp>
    </p:spTree>
    <p:extLst>
      <p:ext uri="{BB962C8B-B14F-4D97-AF65-F5344CB8AC3E}">
        <p14:creationId xmlns:p14="http://schemas.microsoft.com/office/powerpoint/2010/main" val="16474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wipe(down)">
                                      <p:cBhvr>
                                        <p:cTn id="20" dur="500"/>
                                        <p:tgtEl>
                                          <p:spTgt spid="1127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272"/>
                                        </p:tgtEl>
                                        <p:attrNameLst>
                                          <p:attrName>style.visibility</p:attrName>
                                        </p:attrNameLst>
                                      </p:cBhvr>
                                      <p:to>
                                        <p:strVal val="visible"/>
                                      </p:to>
                                    </p:set>
                                    <p:animEffect transition="in" filter="wipe(down)">
                                      <p:cBhvr>
                                        <p:cTn id="28" dur="500"/>
                                        <p:tgtEl>
                                          <p:spTgt spid="1127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D097DF4C-15BC-4727-A526-B7364E6B6731}"/>
              </a:ext>
            </a:extLst>
          </p:cNvPr>
          <p:cNvSpPr txBox="1">
            <a:spLocks/>
          </p:cNvSpPr>
          <p:nvPr/>
        </p:nvSpPr>
        <p:spPr bwMode="auto">
          <a:xfrm>
            <a:off x="814430" y="-86310"/>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800" b="0" i="0" u="none" strike="noStrike" kern="1200" cap="none" spc="0" normalizeH="0" baseline="0" noProof="0" dirty="0">
              <a:ln>
                <a:noFill/>
              </a:ln>
              <a:solidFill>
                <a:srgbClr val="FF0000"/>
              </a:solidFill>
              <a:effectLst/>
              <a:uLnTx/>
              <a:uFillTx/>
              <a:latin typeface="Comic Sans MS"/>
              <a:ea typeface="+mn-ea"/>
              <a:cs typeface="Arial"/>
            </a:endParaRPr>
          </a:p>
        </p:txBody>
      </p:sp>
      <p:grpSp>
        <p:nvGrpSpPr>
          <p:cNvPr id="11" name="Group 10">
            <a:extLst>
              <a:ext uri="{FF2B5EF4-FFF2-40B4-BE49-F238E27FC236}">
                <a16:creationId xmlns:a16="http://schemas.microsoft.com/office/drawing/2014/main" xmlns="" id="{7FAD994A-FF4F-446B-9587-A010342A8950}"/>
              </a:ext>
            </a:extLst>
          </p:cNvPr>
          <p:cNvGrpSpPr/>
          <p:nvPr/>
        </p:nvGrpSpPr>
        <p:grpSpPr>
          <a:xfrm>
            <a:off x="1" y="844950"/>
            <a:ext cx="6539695" cy="6013052"/>
            <a:chOff x="0" y="844950"/>
            <a:chExt cx="8750461" cy="6013052"/>
          </a:xfrm>
          <a:blipFill>
            <a:blip r:embed="rId2"/>
            <a:stretch>
              <a:fillRect/>
            </a:stretch>
          </a:blipFill>
        </p:grpSpPr>
        <p:sp>
          <p:nvSpPr>
            <p:cNvPr id="4" name="Arrow: Pentagon 3">
              <a:extLst>
                <a:ext uri="{FF2B5EF4-FFF2-40B4-BE49-F238E27FC236}">
                  <a16:creationId xmlns:a16="http://schemas.microsoft.com/office/drawing/2014/main" xmlns="" id="{4C3FA8E4-44B7-4EB8-BBEB-BB670830FFE2}"/>
                </a:ext>
              </a:extLst>
            </p:cNvPr>
            <p:cNvSpPr/>
            <p:nvPr/>
          </p:nvSpPr>
          <p:spPr>
            <a:xfrm rot="16200000">
              <a:off x="-1964802" y="2809753"/>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xmlns="" id="{A47653F8-EE23-41A1-8597-B35FDC5D8F41}"/>
                </a:ext>
              </a:extLst>
            </p:cNvPr>
            <p:cNvSpPr/>
            <p:nvPr/>
          </p:nvSpPr>
          <p:spPr>
            <a:xfrm rot="16200000">
              <a:off x="222813" y="2809756"/>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xmlns="" id="{75ADDD79-BD1B-433B-B25B-273BD349EE1B}"/>
                </a:ext>
              </a:extLst>
            </p:cNvPr>
            <p:cNvSpPr/>
            <p:nvPr/>
          </p:nvSpPr>
          <p:spPr>
            <a:xfrm rot="16200000">
              <a:off x="2410429" y="2809753"/>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xmlns="" id="{CD957E7E-1614-472B-8CBD-BE379703EA1D}"/>
                </a:ext>
              </a:extLst>
            </p:cNvPr>
            <p:cNvSpPr/>
            <p:nvPr/>
          </p:nvSpPr>
          <p:spPr>
            <a:xfrm rot="16200000">
              <a:off x="4702216" y="2809752"/>
              <a:ext cx="6013048" cy="2083443"/>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44834C69-1393-43B0-915E-14FB830319D9}"/>
              </a:ext>
            </a:extLst>
          </p:cNvPr>
          <p:cNvSpPr txBox="1"/>
          <p:nvPr/>
        </p:nvSpPr>
        <p:spPr>
          <a:xfrm>
            <a:off x="5894342" y="1482399"/>
            <a:ext cx="2521844"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Âm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thanh</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D13DE86-83BC-45AC-B2EE-DBA5359D925A}"/>
              </a:ext>
            </a:extLst>
          </p:cNvPr>
          <p:cNvSpPr txBox="1"/>
          <p:nvPr/>
        </p:nvSpPr>
        <p:spPr>
          <a:xfrm>
            <a:off x="5934580" y="2706869"/>
            <a:ext cx="2209259"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Màu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sắc</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6E8E0A9-247D-4113-B31E-BF43565C37F1}"/>
              </a:ext>
            </a:extLst>
          </p:cNvPr>
          <p:cNvSpPr txBox="1"/>
          <p:nvPr/>
        </p:nvSpPr>
        <p:spPr>
          <a:xfrm>
            <a:off x="5984737" y="3740037"/>
            <a:ext cx="2443298"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Hương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vị</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0FFCDA40-C619-427D-9C43-10B389CC5D7D}"/>
              </a:ext>
            </a:extLst>
          </p:cNvPr>
          <p:cNvSpPr txBox="1"/>
          <p:nvPr/>
        </p:nvSpPr>
        <p:spPr>
          <a:xfrm>
            <a:off x="5965723" y="4844716"/>
            <a:ext cx="2892138" cy="707886"/>
          </a:xfrm>
          <a:prstGeom prst="rect">
            <a:avLst/>
          </a:prstGeom>
          <a:solidFill>
            <a:schemeClr val="bg1"/>
          </a:solid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Không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gian</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13314" name="Picture 2" descr="Biểu tượng dấu hỏi - dấu chấm hỏi png png tải về - Miễn phí trong suốt Văn  Bản png Tải về.">
            <a:extLst>
              <a:ext uri="{FF2B5EF4-FFF2-40B4-BE49-F238E27FC236}">
                <a16:creationId xmlns:a16="http://schemas.microsoft.com/office/drawing/2014/main" xmlns="" id="{4F253CE4-714E-4E3B-B266-BD73FAAF22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31" b="93462" l="10000" r="90000">
                        <a14:foregroundMark x1="41889" y1="6731" x2="52889" y2="8269"/>
                        <a14:foregroundMark x1="48667" y1="89615" x2="52444" y2="93462"/>
                      </a14:backgroundRemoval>
                    </a14:imgEffect>
                  </a14:imgLayer>
                </a14:imgProps>
              </a:ext>
              <a:ext uri="{28A0092B-C50C-407E-A947-70E740481C1C}">
                <a14:useLocalDpi xmlns:a14="http://schemas.microsoft.com/office/drawing/2010/main" val="0"/>
              </a:ext>
            </a:extLst>
          </a:blip>
          <a:srcRect/>
          <a:stretch>
            <a:fillRect/>
          </a:stretch>
        </p:blipFill>
        <p:spPr bwMode="auto">
          <a:xfrm>
            <a:off x="7512183" y="2157552"/>
            <a:ext cx="5063172" cy="292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314"/>
                                        </p:tgtEl>
                                        <p:attrNameLst>
                                          <p:attrName>style.visibility</p:attrName>
                                        </p:attrNameLst>
                                      </p:cBhvr>
                                      <p:to>
                                        <p:strVal val="visible"/>
                                      </p:to>
                                    </p:set>
                                    <p:animEffect transition="in" filter="wipe(down)">
                                      <p:cBhvr>
                                        <p:cTn id="2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ánh đồng Bầu Trời Xanh Cũng Vậy Lúa Mì Phong Cảnh, Lúa Mì, Sóng, Mì Hình  nền Vector để tải xuống miễn phí">
            <a:extLst>
              <a:ext uri="{FF2B5EF4-FFF2-40B4-BE49-F238E27FC236}">
                <a16:creationId xmlns:a16="http://schemas.microsoft.com/office/drawing/2014/main" xmlns="" id="{36A30F88-377E-488E-808B-68D69CDA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xmlns="" id="{27CA80AC-705B-4E5F-89F8-6F39F2629352}"/>
              </a:ext>
            </a:extLst>
          </p:cNvPr>
          <p:cNvSpPr txBox="1">
            <a:spLocks noChangeArrowheads="1"/>
          </p:cNvSpPr>
          <p:nvPr/>
        </p:nvSpPr>
        <p:spPr bwMode="auto">
          <a:xfrm>
            <a:off x="1102450" y="1176813"/>
            <a:ext cx="3886201" cy="1460849"/>
          </a:xfrm>
          <a:prstGeom prst="rect">
            <a:avLst/>
          </a:prstGeom>
          <a:solidFill>
            <a:schemeClr val="bg1">
              <a:alpha val="48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chim</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tu</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hú</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gọi</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bầy</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9" name="Text Box 10">
            <a:extLst>
              <a:ext uri="{FF2B5EF4-FFF2-40B4-BE49-F238E27FC236}">
                <a16:creationId xmlns:a16="http://schemas.microsoft.com/office/drawing/2014/main" xmlns="" id="{0CB01788-96A4-4596-9CB3-2E1FFBAA5E81}"/>
              </a:ext>
            </a:extLst>
          </p:cNvPr>
          <p:cNvSpPr txBox="1">
            <a:spLocks noChangeArrowheads="1"/>
          </p:cNvSpPr>
          <p:nvPr/>
        </p:nvSpPr>
        <p:spPr bwMode="auto">
          <a:xfrm>
            <a:off x="129539" y="5382266"/>
            <a:ext cx="11932919" cy="812723"/>
          </a:xfrm>
          <a:prstGeom prst="rect">
            <a:avLst/>
          </a:prstGeom>
          <a:solidFill>
            <a:schemeClr val="bg1">
              <a:alpha val="76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4000" i="1" dirty="0">
                <a:solidFill>
                  <a:srgbClr val="FF0000"/>
                </a:solidFill>
                <a:latin typeface="Times New Roman" panose="02020603050405020304" pitchFamily="18" charset="0"/>
                <a:cs typeface="Times New Roman" panose="02020603050405020304" pitchFamily="18" charset="0"/>
              </a:rPr>
              <a:t>=&gt; </a:t>
            </a:r>
            <a:r>
              <a:rPr lang="en-US" altLang="en-US" sz="4000" i="1" dirty="0" err="1">
                <a:solidFill>
                  <a:srgbClr val="FF0000"/>
                </a:solidFill>
                <a:latin typeface="Times New Roman" panose="02020603050405020304" pitchFamily="18" charset="0"/>
                <a:cs typeface="Times New Roman" panose="02020603050405020304" pitchFamily="18" charset="0"/>
              </a:rPr>
              <a:t>Rộn</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ràng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tưng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bừng</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tràn</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đầy</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niềm</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vui</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và</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sự</a:t>
            </a:r>
            <a:r>
              <a:rPr lang="en-US" altLang="en-US" sz="4000" i="1" dirty="0">
                <a:solidFill>
                  <a:srgbClr val="FF0000"/>
                </a:solidFill>
                <a:latin typeface="Times New Roman" panose="02020603050405020304" pitchFamily="18" charset="0"/>
                <a:cs typeface="Times New Roman" panose="02020603050405020304" pitchFamily="18" charset="0"/>
              </a:rPr>
              <a:t> </a:t>
            </a:r>
            <a:r>
              <a:rPr lang="en-US" altLang="en-US" sz="4000" i="1" dirty="0" err="1">
                <a:solidFill>
                  <a:srgbClr val="FF0000"/>
                </a:solidFill>
                <a:latin typeface="Times New Roman" panose="02020603050405020304" pitchFamily="18" charset="0"/>
                <a:cs typeface="Times New Roman" panose="02020603050405020304" pitchFamily="18" charset="0"/>
              </a:rPr>
              <a:t>sống</a:t>
            </a:r>
            <a:endParaRPr lang="en-US" altLang="en-US" sz="4000" i="1" dirty="0">
              <a:solidFill>
                <a:srgbClr val="FF0000"/>
              </a:solidFill>
              <a:latin typeface="Times New Roman" panose="02020603050405020304" pitchFamily="18" charset="0"/>
              <a:cs typeface="Times New Roman" panose="02020603050405020304" pitchFamily="18" charset="0"/>
            </a:endParaRPr>
          </a:p>
        </p:txBody>
      </p:sp>
      <p:sp>
        <p:nvSpPr>
          <p:cNvPr id="10" name="Text Box 10">
            <a:extLst>
              <a:ext uri="{FF2B5EF4-FFF2-40B4-BE49-F238E27FC236}">
                <a16:creationId xmlns:a16="http://schemas.microsoft.com/office/drawing/2014/main" xmlns="" id="{2EF00486-4E49-4739-B69C-CA6842AA8996}"/>
              </a:ext>
            </a:extLst>
          </p:cNvPr>
          <p:cNvSpPr txBox="1">
            <a:spLocks noChangeArrowheads="1"/>
          </p:cNvSpPr>
          <p:nvPr/>
        </p:nvSpPr>
        <p:spPr bwMode="auto">
          <a:xfrm>
            <a:off x="7108283" y="1176813"/>
            <a:ext cx="4026719" cy="1460849"/>
          </a:xfrm>
          <a:prstGeom prst="rect">
            <a:avLst/>
          </a:prstGeom>
          <a:solidFill>
            <a:schemeClr val="bg1">
              <a:alpha val="57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ve</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ngân</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từ</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những</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vườn</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cây</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trái</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11" name="Text Box 10">
            <a:extLst>
              <a:ext uri="{FF2B5EF4-FFF2-40B4-BE49-F238E27FC236}">
                <a16:creationId xmlns:a16="http://schemas.microsoft.com/office/drawing/2014/main" xmlns="" id="{553B3A00-C5E4-473B-8BC8-36A2A307C5A9}"/>
              </a:ext>
            </a:extLst>
          </p:cNvPr>
          <p:cNvSpPr txBox="1">
            <a:spLocks noChangeArrowheads="1"/>
          </p:cNvSpPr>
          <p:nvPr/>
        </p:nvSpPr>
        <p:spPr bwMode="auto">
          <a:xfrm>
            <a:off x="1102450" y="3352683"/>
            <a:ext cx="3916123" cy="1460849"/>
          </a:xfrm>
          <a:prstGeom prst="rect">
            <a:avLst/>
          </a:prstGeom>
          <a:solidFill>
            <a:schemeClr val="bg1">
              <a:alpha val="52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3600" b="0" i="1" dirty="0" err="1">
                <a:solidFill>
                  <a:srgbClr val="000000"/>
                </a:solidFill>
                <a:latin typeface="Times New Roman" panose="02020603050405020304" pitchFamily="18" charset="0"/>
                <a:cs typeface="Times New Roman" panose="02020603050405020304" pitchFamily="18" charset="0"/>
              </a:rPr>
              <a:t>Tiếng</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sáo</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i="1" dirty="0" err="1">
                <a:solidFill>
                  <a:srgbClr val="000000"/>
                </a:solidFill>
                <a:latin typeface="Times New Roman" panose="02020603050405020304" pitchFamily="18" charset="0"/>
                <a:cs typeface="Times New Roman" panose="02020603050405020304" pitchFamily="18" charset="0"/>
              </a:rPr>
              <a:t>diều</a:t>
            </a:r>
            <a:r>
              <a:rPr lang="en-US" altLang="en-US" sz="3600" b="0" i="1"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trên</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đồng</a:t>
            </a:r>
            <a:r>
              <a:rPr lang="en-US" altLang="en-US" sz="3600" b="0" dirty="0">
                <a:solidFill>
                  <a:srgbClr val="000000"/>
                </a:solidFill>
                <a:latin typeface="Times New Roman" panose="02020603050405020304" pitchFamily="18" charset="0"/>
                <a:cs typeface="Times New Roman" panose="02020603050405020304" pitchFamily="18" charset="0"/>
              </a:rPr>
              <a:t> </a:t>
            </a:r>
            <a:r>
              <a:rPr lang="en-US" altLang="en-US" sz="3600" b="0" dirty="0" err="1">
                <a:solidFill>
                  <a:srgbClr val="000000"/>
                </a:solidFill>
                <a:latin typeface="Times New Roman" panose="02020603050405020304" pitchFamily="18" charset="0"/>
                <a:cs typeface="Times New Roman" panose="02020603050405020304" pitchFamily="18" charset="0"/>
              </a:rPr>
              <a:t>quê</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12" name="Text Box 10">
            <a:extLst>
              <a:ext uri="{FF2B5EF4-FFF2-40B4-BE49-F238E27FC236}">
                <a16:creationId xmlns:a16="http://schemas.microsoft.com/office/drawing/2014/main" xmlns="" id="{4A72B402-64A6-49EB-9770-F6ADACA848A1}"/>
              </a:ext>
            </a:extLst>
          </p:cNvPr>
          <p:cNvSpPr txBox="1">
            <a:spLocks noChangeArrowheads="1"/>
          </p:cNvSpPr>
          <p:nvPr/>
        </p:nvSpPr>
        <p:spPr bwMode="auto">
          <a:xfrm>
            <a:off x="7163580" y="3313471"/>
            <a:ext cx="3916123" cy="1460849"/>
          </a:xfrm>
          <a:prstGeom prst="rect">
            <a:avLst/>
          </a:prstGeom>
          <a:solidFill>
            <a:schemeClr val="bg1">
              <a:alpha val="52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endParaRPr lang="en-US" altLang="en-US" sz="3600" b="0" i="1"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Bef>
                <a:spcPct val="0"/>
              </a:spcBef>
              <a:spcAft>
                <a:spcPct val="0"/>
              </a:spcAft>
            </a:pPr>
            <a:r>
              <a:rPr lang="en-US" altLang="en-US" sz="3600" b="0" i="1" dirty="0">
                <a:solidFill>
                  <a:srgbClr val="000000"/>
                </a:solidFill>
                <a:latin typeface="Times New Roman" panose="02020603050405020304" pitchFamily="18" charset="0"/>
                <a:cs typeface="Times New Roman" panose="02020603050405020304" pitchFamily="18" charset="0"/>
              </a:rPr>
              <a:t>…</a:t>
            </a:r>
            <a:endParaRPr lang="en-US" altLang="en-US" sz="3600" b="0" dirty="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920F7A63-72DB-48C7-A94E-5514F9177B50}"/>
              </a:ext>
            </a:extLst>
          </p:cNvPr>
          <p:cNvSpPr/>
          <p:nvPr/>
        </p:nvSpPr>
        <p:spPr>
          <a:xfrm>
            <a:off x="4607844" y="1677818"/>
            <a:ext cx="2777924" cy="2488557"/>
          </a:xfrm>
          <a:prstGeom prst="ellipse">
            <a:avLst/>
          </a:prstGeom>
          <a:solidFill>
            <a:schemeClr val="bg1">
              <a:alpha val="9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ÂM THANH</a:t>
            </a:r>
          </a:p>
        </p:txBody>
      </p:sp>
    </p:spTree>
    <p:extLst>
      <p:ext uri="{BB962C8B-B14F-4D97-AF65-F5344CB8AC3E}">
        <p14:creationId xmlns:p14="http://schemas.microsoft.com/office/powerpoint/2010/main" val="10368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C078CB10-9468-49D4-B051-19F7276E6809}"/>
              </a:ext>
            </a:extLst>
          </p:cNvPr>
          <p:cNvSpPr txBox="1">
            <a:spLocks/>
          </p:cNvSpPr>
          <p:nvPr/>
        </p:nvSpPr>
        <p:spPr bwMode="auto">
          <a:xfrm rot="18850366">
            <a:off x="-1563008" y="838199"/>
            <a:ext cx="5281570" cy="960120"/>
          </a:xfrm>
          <a:prstGeom prst="rect">
            <a:avLst/>
          </a:prstGeom>
          <a:solidFill>
            <a:schemeClr val="bg1">
              <a:alpha val="59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lang="en-US" altLang="en-US" sz="4800" b="1" dirty="0">
                <a:solidFill>
                  <a:srgbClr val="002060"/>
                </a:solidFill>
                <a:latin typeface="Times New Roman" panose="02020603050405020304" pitchFamily="18" charset="0"/>
                <a:cs typeface="Times New Roman" panose="02020603050405020304" pitchFamily="18" charset="0"/>
              </a:rPr>
              <a:t>MÀU SẮC</a:t>
            </a:r>
            <a:endParaRPr kumimoji="0" lang="en-US" altLang="en-US" sz="6000" b="0" i="0" u="none" strike="noStrike" kern="1200" cap="none" spc="0" normalizeH="0" baseline="0" noProof="0" dirty="0">
              <a:ln>
                <a:noFill/>
              </a:ln>
              <a:solidFill>
                <a:srgbClr val="002060"/>
              </a:solidFill>
              <a:effectLst/>
              <a:uLnTx/>
              <a:uFillTx/>
              <a:latin typeface="Comic Sans MS"/>
              <a:ea typeface="+mn-ea"/>
              <a:cs typeface="Arial"/>
            </a:endParaRPr>
          </a:p>
        </p:txBody>
      </p:sp>
      <p:pic>
        <p:nvPicPr>
          <p:cNvPr id="6" name="Picture 5">
            <a:extLst>
              <a:ext uri="{FF2B5EF4-FFF2-40B4-BE49-F238E27FC236}">
                <a16:creationId xmlns:a16="http://schemas.microsoft.com/office/drawing/2014/main" xmlns="" id="{94832E83-4F55-49B3-9745-A0DCB0E5C19B}"/>
              </a:ext>
            </a:extLst>
          </p:cNvPr>
          <p:cNvPicPr>
            <a:picLocks noChangeAspect="1"/>
          </p:cNvPicPr>
          <p:nvPr/>
        </p:nvPicPr>
        <p:blipFill>
          <a:blip r:embed="rId2"/>
          <a:stretch>
            <a:fillRect/>
          </a:stretch>
        </p:blipFill>
        <p:spPr>
          <a:xfrm rot="21362989">
            <a:off x="2482599" y="436978"/>
            <a:ext cx="2229882" cy="1817353"/>
          </a:xfrm>
          <a:prstGeom prst="rect">
            <a:avLst/>
          </a:prstGeom>
          <a:ln>
            <a:noFill/>
          </a:ln>
          <a:effectLst/>
        </p:spPr>
      </p:pic>
      <p:sp>
        <p:nvSpPr>
          <p:cNvPr id="7" name="TextBox 6">
            <a:extLst>
              <a:ext uri="{FF2B5EF4-FFF2-40B4-BE49-F238E27FC236}">
                <a16:creationId xmlns:a16="http://schemas.microsoft.com/office/drawing/2014/main" xmlns="" id="{AEDFCD0D-F268-4634-8D15-E56A1F1B352A}"/>
              </a:ext>
            </a:extLst>
          </p:cNvPr>
          <p:cNvSpPr txBox="1"/>
          <p:nvPr/>
        </p:nvSpPr>
        <p:spPr>
          <a:xfrm>
            <a:off x="10942320" y="-1524000"/>
            <a:ext cx="645946" cy="369332"/>
          </a:xfrm>
          <a:prstGeom prst="rect">
            <a:avLst/>
          </a:prstGeom>
          <a:noFill/>
        </p:spPr>
        <p:txBody>
          <a:bodyPr wrap="none" rtlCol="0">
            <a:spAutoFit/>
          </a:bodyPr>
          <a:lstStyle/>
          <a:p>
            <a:r>
              <a:rPr lang="en-US" dirty="0" err="1"/>
              <a:t>mAU</a:t>
            </a:r>
            <a:endParaRPr lang="en-US" dirty="0"/>
          </a:p>
        </p:txBody>
      </p:sp>
      <p:sp>
        <p:nvSpPr>
          <p:cNvPr id="8" name="Text Box 10">
            <a:extLst>
              <a:ext uri="{FF2B5EF4-FFF2-40B4-BE49-F238E27FC236}">
                <a16:creationId xmlns:a16="http://schemas.microsoft.com/office/drawing/2014/main" xmlns="" id="{442DAA95-E649-46F2-87DB-9441DC82FABD}"/>
              </a:ext>
            </a:extLst>
          </p:cNvPr>
          <p:cNvSpPr txBox="1">
            <a:spLocks noChangeArrowheads="1"/>
          </p:cNvSpPr>
          <p:nvPr/>
        </p:nvSpPr>
        <p:spPr bwMode="auto">
          <a:xfrm>
            <a:off x="5372486" y="2542866"/>
            <a:ext cx="3410515" cy="596574"/>
          </a:xfrm>
          <a:prstGeom prst="rect">
            <a:avLst/>
          </a:prstGeom>
          <a:solidFill>
            <a:srgbClr val="C0000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đỏ</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của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trái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chín</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9" name="Text Box 10">
            <a:extLst>
              <a:ext uri="{FF2B5EF4-FFF2-40B4-BE49-F238E27FC236}">
                <a16:creationId xmlns:a16="http://schemas.microsoft.com/office/drawing/2014/main" xmlns="" id="{89A079EE-D77C-4A9F-9381-30419D53D5F0}"/>
              </a:ext>
            </a:extLst>
          </p:cNvPr>
          <p:cNvSpPr txBox="1">
            <a:spLocks noChangeArrowheads="1"/>
          </p:cNvSpPr>
          <p:nvPr/>
        </p:nvSpPr>
        <p:spPr bwMode="auto">
          <a:xfrm>
            <a:off x="1593837" y="2283622"/>
            <a:ext cx="3118644" cy="1156727"/>
          </a:xfrm>
          <a:prstGeom prst="rect">
            <a:avLst/>
          </a:prstGeom>
          <a:solidFill>
            <a:schemeClr val="accent4">
              <a:lumMod val="60000"/>
              <a:lumOff val="40000"/>
              <a:alpha val="51000"/>
            </a:schemeClr>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Màu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vàng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lúa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chiêm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đang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chín</a:t>
            </a:r>
            <a:r>
              <a:rPr lang="en-US" altLang="en-US" sz="2800" dirty="0">
                <a:solidFill>
                  <a:srgbClr val="000000"/>
                </a:solidFill>
                <a:latin typeface="Times New Roman" panose="02020603050405020304" pitchFamily="18" charset="0"/>
                <a:cs typeface="Times New Roman" panose="02020603050405020304" pitchFamily="18" charset="0"/>
              </a:rPr>
              <a:t>  </a:t>
            </a:r>
          </a:p>
        </p:txBody>
      </p:sp>
      <p:pic>
        <p:nvPicPr>
          <p:cNvPr id="16386" name="Picture 2" descr="Quả vải trong tiếng Anh là gì? - Visadep.vn Quả vải trong tiếng Anh là gì?">
            <a:extLst>
              <a:ext uri="{FF2B5EF4-FFF2-40B4-BE49-F238E27FC236}">
                <a16:creationId xmlns:a16="http://schemas.microsoft.com/office/drawing/2014/main" xmlns="" id="{89CD550B-3A18-498F-AC62-22B6E8DD072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5583" r="92000">
                        <a14:foregroundMark x1="89333" y1="35083" x2="92000" y2="49583"/>
                        <a14:foregroundMark x1="5583" y1="64250" x2="9083" y2="64667"/>
                      </a14:backgroundRemoval>
                    </a14:imgEffect>
                  </a14:imgLayer>
                </a14:imgProps>
              </a:ext>
              <a:ext uri="{28A0092B-C50C-407E-A947-70E740481C1C}">
                <a14:useLocalDpi xmlns:a14="http://schemas.microsoft.com/office/drawing/2010/main" val="0"/>
              </a:ext>
            </a:extLst>
          </a:blip>
          <a:srcRect/>
          <a:stretch>
            <a:fillRect/>
          </a:stretch>
        </p:blipFill>
        <p:spPr bwMode="auto">
          <a:xfrm>
            <a:off x="5432436" y="483619"/>
            <a:ext cx="2773680" cy="27736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xmlns="" id="{953EB67C-7161-4748-AA1D-050CD14391D5}"/>
              </a:ext>
            </a:extLst>
          </p:cNvPr>
          <p:cNvSpPr txBox="1">
            <a:spLocks noChangeArrowheads="1"/>
          </p:cNvSpPr>
          <p:nvPr/>
        </p:nvSpPr>
        <p:spPr bwMode="auto">
          <a:xfrm>
            <a:off x="5702064" y="6140605"/>
            <a:ext cx="2217946" cy="596574"/>
          </a:xfrm>
          <a:prstGeom prst="rect">
            <a:avLst/>
          </a:prstGeom>
          <a:solidFill>
            <a:srgbClr val="00B0F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xanh</a:t>
            </a:r>
            <a:endParaRPr lang="en-US" altLang="en-US" sz="2800" dirty="0">
              <a:latin typeface="Times New Roman" panose="02020603050405020304" pitchFamily="18" charset="0"/>
              <a:cs typeface="Times New Roman" panose="02020603050405020304" pitchFamily="18" charset="0"/>
            </a:endParaRPr>
          </a:p>
        </p:txBody>
      </p:sp>
      <p:pic>
        <p:nvPicPr>
          <p:cNvPr id="16388" name="Picture 4" descr="Hình ảnh Bắp Ngô, Bắp Ngô, Bắp Ngô, Thành Phần Thực Phẩm miễn phí tải tập  tin PNG PSDComment và Vector">
            <a:extLst>
              <a:ext uri="{FF2B5EF4-FFF2-40B4-BE49-F238E27FC236}">
                <a16:creationId xmlns:a16="http://schemas.microsoft.com/office/drawing/2014/main" xmlns="" id="{C3520DCD-018D-4909-A2A4-D7E32C5B6A0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33" b="90000" l="10000" r="90000">
                        <a14:foregroundMark x1="58667" y1="12250" x2="67417" y2="9333"/>
                        <a14:foregroundMark x1="67417" y1="9333" x2="73083" y2="11333"/>
                      </a14:backgroundRemoval>
                    </a14:imgEffect>
                  </a14:imgLayer>
                </a14:imgProps>
              </a:ext>
              <a:ext uri="{28A0092B-C50C-407E-A947-70E740481C1C}">
                <a14:useLocalDpi xmlns:a14="http://schemas.microsoft.com/office/drawing/2010/main" val="0"/>
              </a:ext>
            </a:extLst>
          </a:blip>
          <a:srcRect/>
          <a:stretch>
            <a:fillRect/>
          </a:stretch>
        </p:blipFill>
        <p:spPr bwMode="auto">
          <a:xfrm>
            <a:off x="9502955" y="483619"/>
            <a:ext cx="2517015" cy="2517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ình ảnh Bắp Ngô, Bắp Ngô, Bắp Ngô, Thành Phần Thực Phẩm miễn phí tải tập  tin PNG PSDComment và Vector">
            <a:extLst>
              <a:ext uri="{FF2B5EF4-FFF2-40B4-BE49-F238E27FC236}">
                <a16:creationId xmlns:a16="http://schemas.microsoft.com/office/drawing/2014/main" xmlns="" id="{80D19C5D-43A9-4D2F-953B-543B8836AD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333" b="90000" l="10000" r="90000">
                        <a14:foregroundMark x1="58667" y1="12250" x2="67417" y2="9333"/>
                        <a14:foregroundMark x1="67417" y1="9333" x2="73083" y2="11333"/>
                      </a14:backgroundRemoval>
                    </a14:imgEffect>
                  </a14:imgLayer>
                </a14:imgProps>
              </a:ext>
              <a:ext uri="{28A0092B-C50C-407E-A947-70E740481C1C}">
                <a14:useLocalDpi xmlns:a14="http://schemas.microsoft.com/office/drawing/2010/main" val="0"/>
              </a:ext>
            </a:extLst>
          </a:blip>
          <a:srcRect/>
          <a:stretch>
            <a:fillRect/>
          </a:stretch>
        </p:blipFill>
        <p:spPr bwMode="auto">
          <a:xfrm rot="19673821">
            <a:off x="8896685" y="687305"/>
            <a:ext cx="2366308" cy="23663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0">
            <a:extLst>
              <a:ext uri="{FF2B5EF4-FFF2-40B4-BE49-F238E27FC236}">
                <a16:creationId xmlns:a16="http://schemas.microsoft.com/office/drawing/2014/main" xmlns="" id="{21BC8E80-D356-42C7-AF0F-F3B40FE50CBD}"/>
              </a:ext>
            </a:extLst>
          </p:cNvPr>
          <p:cNvSpPr txBox="1">
            <a:spLocks noChangeArrowheads="1"/>
          </p:cNvSpPr>
          <p:nvPr/>
        </p:nvSpPr>
        <p:spPr bwMode="auto">
          <a:xfrm>
            <a:off x="9443006" y="2623840"/>
            <a:ext cx="2439496" cy="596574"/>
          </a:xfrm>
          <a:prstGeom prst="rect">
            <a:avLst/>
          </a:prstGeom>
          <a:solidFill>
            <a:srgbClr val="FFFF00"/>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rgbClr val="000000"/>
                </a:solidFill>
                <a:latin typeface="Times New Roman" panose="02020603050405020304" pitchFamily="18" charset="0"/>
                <a:cs typeface="Times New Roman" panose="02020603050405020304" pitchFamily="18" charset="0"/>
              </a:rPr>
              <a:t>Bắp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rây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vàng</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16392" name="Picture 8" descr="Hình ảnh Nắng Nóng Nóng Dự Báo Thời Tiết Biểu Tượng Thời Tiết, Mặt Trời,  Nắng Nóng, Nóng Bức miễn phí tải tập tin PNG PSDComment và Vector">
            <a:extLst>
              <a:ext uri="{FF2B5EF4-FFF2-40B4-BE49-F238E27FC236}">
                <a16:creationId xmlns:a16="http://schemas.microsoft.com/office/drawing/2014/main" xmlns="" id="{92065171-BFDA-4D78-8C64-9CABB7DA884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3083">
                        <a14:foregroundMark x1="54250" y1="10000" x2="56667" y2="11583"/>
                        <a14:foregroundMark x1="90250" y1="46667" x2="93083" y2="48667"/>
                        <a14:foregroundMark x1="39083" y1="58417" x2="37250" y2="71750"/>
                        <a14:foregroundMark x1="37250" y1="71750" x2="40667" y2="85750"/>
                        <a14:foregroundMark x1="56000" y1="56667" x2="53917" y2="63833"/>
                        <a14:foregroundMark x1="53917" y1="63833" x2="56917" y2="86417"/>
                        <a14:foregroundMark x1="71750" y1="58417" x2="71583" y2="78083"/>
                        <a14:foregroundMark x1="71583" y1="78083" x2="75083" y2="84417"/>
                        <a14:foregroundMark x1="75083" y1="84417" x2="74667" y2="85583"/>
                      </a14:backgroundRemoval>
                    </a14:imgEffect>
                  </a14:imgLayer>
                </a14:imgProps>
              </a:ext>
              <a:ext uri="{28A0092B-C50C-407E-A947-70E740481C1C}">
                <a14:useLocalDpi xmlns:a14="http://schemas.microsoft.com/office/drawing/2010/main" val="0"/>
              </a:ext>
            </a:extLst>
          </a:blip>
          <a:srcRect/>
          <a:stretch>
            <a:fillRect/>
          </a:stretch>
        </p:blipFill>
        <p:spPr bwMode="auto">
          <a:xfrm>
            <a:off x="1692079" y="3501481"/>
            <a:ext cx="2651760" cy="26517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0">
            <a:extLst>
              <a:ext uri="{FF2B5EF4-FFF2-40B4-BE49-F238E27FC236}">
                <a16:creationId xmlns:a16="http://schemas.microsoft.com/office/drawing/2014/main" xmlns="" id="{06455DBE-57CC-49B4-BEDA-C2C69E7281EF}"/>
              </a:ext>
            </a:extLst>
          </p:cNvPr>
          <p:cNvSpPr txBox="1">
            <a:spLocks noChangeArrowheads="1"/>
          </p:cNvSpPr>
          <p:nvPr/>
        </p:nvSpPr>
        <p:spPr bwMode="auto">
          <a:xfrm>
            <a:off x="1593837" y="6140605"/>
            <a:ext cx="3274632" cy="596574"/>
          </a:xfrm>
          <a:prstGeom prst="rect">
            <a:avLst/>
          </a:prstGeom>
          <a:solidFill>
            <a:srgbClr val="FF6699"/>
          </a:solidFill>
          <a:ln>
            <a:noFill/>
          </a:ln>
          <a:effec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130000"/>
              </a:lnSpc>
              <a:spcBef>
                <a:spcPct val="0"/>
              </a:spcBef>
              <a:spcAft>
                <a:spcPct val="0"/>
              </a:spcAft>
            </a:pPr>
            <a:r>
              <a:rPr lang="en-US" altLang="en-US" sz="2800" dirty="0" err="1">
                <a:solidFill>
                  <a:schemeClr val="bg1"/>
                </a:solidFill>
                <a:latin typeface="Times New Roman" panose="02020603050405020304" pitchFamily="18" charset="0"/>
                <a:cs typeface="Times New Roman" panose="02020603050405020304" pitchFamily="18" charset="0"/>
              </a:rPr>
              <a:t>Đầy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sân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nắng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đào</a:t>
            </a:r>
            <a:endParaRPr lang="en-US" altLang="en-US" sz="2800" i="1" dirty="0">
              <a:solidFill>
                <a:schemeClr val="bg1"/>
              </a:solidFill>
              <a:latin typeface="Times New Roman" panose="02020603050405020304" pitchFamily="18" charset="0"/>
              <a:cs typeface="Times New Roman" panose="02020603050405020304" pitchFamily="18" charset="0"/>
            </a:endParaRPr>
          </a:p>
        </p:txBody>
      </p:sp>
      <p:pic>
        <p:nvPicPr>
          <p:cNvPr id="16394" name="Picture 10" descr="Ánh Nắng Mặt Trời Điện Toán - Miễn Phí vector hình ảnh trên Pixabay">
            <a:extLst>
              <a:ext uri="{FF2B5EF4-FFF2-40B4-BE49-F238E27FC236}">
                <a16:creationId xmlns:a16="http://schemas.microsoft.com/office/drawing/2014/main" xmlns="" id="{39820766-12FE-4DDB-9F65-499F6DE85F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8541" y="3783072"/>
            <a:ext cx="2201469" cy="22014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
            <a:extLst>
              <a:ext uri="{FF2B5EF4-FFF2-40B4-BE49-F238E27FC236}">
                <a16:creationId xmlns:a16="http://schemas.microsoft.com/office/drawing/2014/main" xmlns="" id="{2705405D-BE90-4DF9-91D3-691A0D09838F}"/>
              </a:ext>
            </a:extLst>
          </p:cNvPr>
          <p:cNvSpPr txBox="1">
            <a:spLocks noChangeArrowheads="1"/>
          </p:cNvSpPr>
          <p:nvPr/>
        </p:nvSpPr>
        <p:spPr bwMode="auto">
          <a:xfrm>
            <a:off x="8093947" y="4405471"/>
            <a:ext cx="3971783" cy="130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lnSpc>
                <a:spcPct val="130000"/>
              </a:lnSpc>
              <a:spcBef>
                <a:spcPct val="0"/>
              </a:spcBef>
              <a:spcAft>
                <a:spcPct val="0"/>
              </a:spcAft>
            </a:pPr>
            <a:r>
              <a:rPr lang="en-US" altLang="en-US" sz="3200" i="1" dirty="0">
                <a:solidFill>
                  <a:srgbClr val="FF0000"/>
                </a:solidFill>
                <a:latin typeface="Times New Roman" panose="02020603050405020304" pitchFamily="18" charset="0"/>
                <a:cs typeface="Times New Roman" panose="02020603050405020304" pitchFamily="18" charset="0"/>
              </a:rPr>
              <a:t>=&gt; </a:t>
            </a:r>
            <a:r>
              <a:rPr lang="en-US" altLang="en-US" sz="3200" i="1" dirty="0" err="1">
                <a:solidFill>
                  <a:srgbClr val="FF0000"/>
                </a:solidFill>
                <a:latin typeface="Times New Roman" panose="02020603050405020304" pitchFamily="18" charset="0"/>
                <a:cs typeface="Times New Roman" panose="02020603050405020304" pitchFamily="18" charset="0"/>
              </a:rPr>
              <a:t>Màu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sắc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tươi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tắn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rực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rỡ</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của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quê</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hương</a:t>
            </a:r>
            <a:endParaRPr lang="en-US" alt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3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wipe(down)">
                                      <p:cBhvr>
                                        <p:cTn id="20" dur="500"/>
                                        <p:tgtEl>
                                          <p:spTgt spid="1638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392"/>
                                        </p:tgtEl>
                                        <p:attrNameLst>
                                          <p:attrName>style.visibility</p:attrName>
                                        </p:attrNameLst>
                                      </p:cBhvr>
                                      <p:to>
                                        <p:strVal val="visible"/>
                                      </p:to>
                                    </p:set>
                                    <p:animEffect transition="in" filter="wipe(down)">
                                      <p:cBhvr>
                                        <p:cTn id="36" dur="500"/>
                                        <p:tgtEl>
                                          <p:spTgt spid="1639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394"/>
                                        </p:tgtEl>
                                        <p:attrNameLst>
                                          <p:attrName>style.visibility</p:attrName>
                                        </p:attrNameLst>
                                      </p:cBhvr>
                                      <p:to>
                                        <p:strVal val="visible"/>
                                      </p:to>
                                    </p:set>
                                    <p:animEffect transition="in" filter="wipe(down)">
                                      <p:cBhvr>
                                        <p:cTn id="44" dur="500"/>
                                        <p:tgtEl>
                                          <p:spTgt spid="1639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4" grpId="0" animBg="1"/>
      <p:bldP spid="17"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0400" y="3531983"/>
            <a:ext cx="2274180" cy="3191960"/>
          </a:xfrm>
          <a:prstGeom prst="rect">
            <a:avLst/>
          </a:prstGeom>
        </p:spPr>
      </p:pic>
      <p:grpSp>
        <p:nvGrpSpPr>
          <p:cNvPr id="14" name="组合 13"/>
          <p:cNvGrpSpPr/>
          <p:nvPr/>
        </p:nvGrpSpPr>
        <p:grpSpPr>
          <a:xfrm>
            <a:off x="5674930" y="241862"/>
            <a:ext cx="3869588" cy="3187138"/>
            <a:chOff x="9089079" y="367233"/>
            <a:chExt cx="2887965" cy="2335758"/>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6987">
              <a:off x="9089079" y="367233"/>
              <a:ext cx="2887965" cy="2335758"/>
            </a:xfrm>
            <a:prstGeom prst="rect">
              <a:avLst/>
            </a:prstGeom>
          </p:spPr>
        </p:pic>
        <p:sp>
          <p:nvSpPr>
            <p:cNvPr id="13" name="文本框 12"/>
            <p:cNvSpPr txBox="1"/>
            <p:nvPr/>
          </p:nvSpPr>
          <p:spPr>
            <a:xfrm>
              <a:off x="9612839" y="831387"/>
              <a:ext cx="2030418" cy="1556365"/>
            </a:xfrm>
            <a:prstGeom prst="rect">
              <a:avLst/>
            </a:prstGeom>
            <a:noFill/>
          </p:spPr>
          <p:txBody>
            <a:bodyPr wrap="square" rtlCol="0">
              <a:spAutoFit/>
            </a:bodyPr>
            <a:lstStyle/>
            <a:p>
              <a:pPr algn="ct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Nhìn</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hình</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đoán</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nhà</a:t>
              </a:r>
              <a:r>
                <a:rPr lang="en-SG"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SG" altLang="zh-CN" sz="4400" b="1" dirty="0" err="1">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th</a:t>
              </a:r>
              <a:r>
                <a:rPr lang="vi-VN" altLang="zh-CN"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ơ</a:t>
              </a:r>
              <a:endParaRPr lang="zh-CN" altLang="en-US" sz="44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pic>
        <p:nvPicPr>
          <p:cNvPr id="15" name="Picture 14" descr="b147407057c3e2541113905c55f403a2.png">
            <a:extLst>
              <a:ext uri="{FF2B5EF4-FFF2-40B4-BE49-F238E27FC236}">
                <a16:creationId xmlns:a16="http://schemas.microsoft.com/office/drawing/2014/main" xmlns="" id="{0B61BB21-0A75-4725-A10A-4C0EDD759D82}"/>
              </a:ext>
            </a:extLst>
          </p:cNvPr>
          <p:cNvPicPr>
            <a:picLocks noChangeAspect="1"/>
          </p:cNvPicPr>
          <p:nvPr/>
        </p:nvPicPr>
        <p:blipFill>
          <a:blip r:embed="rId6"/>
          <a:srcRect l="20000" r="26667"/>
          <a:stretch>
            <a:fillRect/>
          </a:stretch>
        </p:blipFill>
        <p:spPr>
          <a:xfrm>
            <a:off x="2974107" y="2087418"/>
            <a:ext cx="2731932" cy="4082135"/>
          </a:xfrm>
          <a:prstGeom prst="rect">
            <a:avLst/>
          </a:prstGeom>
        </p:spPr>
      </p:pic>
    </p:spTree>
    <p:extLst>
      <p:ext uri="{BB962C8B-B14F-4D97-AF65-F5344CB8AC3E}">
        <p14:creationId xmlns:p14="http://schemas.microsoft.com/office/powerpoint/2010/main" val="33576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DD13522-991C-4E9F-8772-CD29F7294DD1}"/>
              </a:ext>
            </a:extLst>
          </p:cNvPr>
          <p:cNvPicPr>
            <a:picLocks noChangeAspect="1"/>
          </p:cNvPicPr>
          <p:nvPr/>
        </p:nvPicPr>
        <p:blipFill rotWithShape="1">
          <a:blip r:embed="rId2">
            <a:extLst>
              <a:ext uri="{28A0092B-C50C-407E-A947-70E740481C1C}">
                <a14:useLocalDpi xmlns:a14="http://schemas.microsoft.com/office/drawing/2010/main" val="0"/>
              </a:ext>
            </a:extLst>
          </a:blip>
          <a:srcRect t="11168" b="17206"/>
          <a:stretch/>
        </p:blipFill>
        <p:spPr>
          <a:xfrm>
            <a:off x="6697884" y="0"/>
            <a:ext cx="5376967" cy="6354680"/>
          </a:xfrm>
          <a:prstGeom prst="rect">
            <a:avLst/>
          </a:prstGeom>
        </p:spPr>
      </p:pic>
      <p:sp>
        <p:nvSpPr>
          <p:cNvPr id="6" name="Text Box 10">
            <a:extLst>
              <a:ext uri="{FF2B5EF4-FFF2-40B4-BE49-F238E27FC236}">
                <a16:creationId xmlns:a16="http://schemas.microsoft.com/office/drawing/2014/main" xmlns="" id="{26BC77F2-9211-4D29-8C73-B7F3E6A2DCB2}"/>
              </a:ext>
            </a:extLst>
          </p:cNvPr>
          <p:cNvSpPr txBox="1">
            <a:spLocks noChangeArrowheads="1"/>
          </p:cNvSpPr>
          <p:nvPr/>
        </p:nvSpPr>
        <p:spPr bwMode="auto">
          <a:xfrm>
            <a:off x="371212" y="320348"/>
            <a:ext cx="8850976" cy="25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30000"/>
              </a:lnSpc>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gian</a:t>
            </a:r>
            <a:r>
              <a:rPr lang="en-US" altLang="en-US" sz="3200" b="1" dirty="0">
                <a:solidFill>
                  <a:srgbClr val="FF0000"/>
                </a:solidFill>
                <a:latin typeface="Times New Roman" panose="02020603050405020304" pitchFamily="18" charset="0"/>
                <a:cs typeface="Times New Roman" panose="02020603050405020304" pitchFamily="18" charset="0"/>
              </a:rPr>
              <a:t>: </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Trời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xanh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càng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rộng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càng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cao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cao</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thấp</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Diều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sáo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lộn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nhào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từng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xa</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gần</a:t>
            </a:r>
            <a:r>
              <a:rPr lang="en-US" altLang="en-US" sz="3200" dirty="0">
                <a:solidFill>
                  <a:srgbClr val="000000"/>
                </a:solidFill>
                <a:latin typeface="Times New Roman" panose="02020603050405020304" pitchFamily="18" charset="0"/>
                <a:cs typeface="Times New Roman" panose="02020603050405020304" pitchFamily="18" charset="0"/>
              </a:rPr>
              <a:t>)</a:t>
            </a:r>
          </a:p>
          <a:p>
            <a:pPr marL="342900" indent="-342900" algn="just" fontAlgn="base">
              <a:lnSpc>
                <a:spcPct val="130000"/>
              </a:lnSpc>
              <a:spcAft>
                <a:spcPct val="0"/>
              </a:spcAft>
              <a:buFont typeface="Symbol" panose="05050102010706020507" pitchFamily="18" charset="2"/>
              <a:buChar char="Þ"/>
              <a:defRPr/>
            </a:pPr>
            <a:r>
              <a:rPr lang="en-US" altLang="en-US" sz="3200" i="1" dirty="0" err="1">
                <a:solidFill>
                  <a:srgbClr val="000000"/>
                </a:solidFill>
                <a:latin typeface="Times New Roman" panose="02020603050405020304" pitchFamily="18" charset="0"/>
                <a:cs typeface="Times New Roman" panose="02020603050405020304" pitchFamily="18" charset="0"/>
              </a:rPr>
              <a:t>Khoáng</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đạt</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mềm</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mại</a:t>
            </a:r>
            <a:endParaRPr lang="en-US" altLang="en-US" sz="3200" i="1" dirty="0">
              <a:solidFill>
                <a:srgbClr val="000000"/>
              </a:solidFill>
              <a:latin typeface="Times New Roman" panose="02020603050405020304" pitchFamily="18" charset="0"/>
              <a:cs typeface="Times New Roman" panose="02020603050405020304" pitchFamily="18" charset="0"/>
            </a:endParaRPr>
          </a:p>
        </p:txBody>
      </p:sp>
      <p:sp>
        <p:nvSpPr>
          <p:cNvPr id="7" name="Text Box 10">
            <a:extLst>
              <a:ext uri="{FF2B5EF4-FFF2-40B4-BE49-F238E27FC236}">
                <a16:creationId xmlns:a16="http://schemas.microsoft.com/office/drawing/2014/main" xmlns="" id="{AD862F91-40F5-40AE-AAC9-49AACFD8660F}"/>
              </a:ext>
            </a:extLst>
          </p:cNvPr>
          <p:cNvSpPr txBox="1">
            <a:spLocks noChangeArrowheads="1"/>
          </p:cNvSpPr>
          <p:nvPr/>
        </p:nvSpPr>
        <p:spPr bwMode="auto">
          <a:xfrm>
            <a:off x="6317808" y="4025251"/>
            <a:ext cx="8216900" cy="258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lnSpc>
                <a:spcPct val="130000"/>
              </a:lnSpc>
              <a:spcAft>
                <a:spcPct val="0"/>
              </a:spcAft>
              <a:defRP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Hương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vị</a:t>
            </a:r>
            <a:r>
              <a:rPr lang="en-US" altLang="en-US" sz="3200" b="1" dirty="0">
                <a:solidFill>
                  <a:srgbClr val="FF0000"/>
                </a:solidFill>
                <a:latin typeface="Times New Roman" panose="02020603050405020304" pitchFamily="18" charset="0"/>
                <a:cs typeface="Times New Roman" panose="02020603050405020304" pitchFamily="18" charset="0"/>
              </a:rPr>
              <a:t>:</a:t>
            </a: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Lúa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chiêm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đang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chín</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Trái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cây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ngọt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dần</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30000"/>
              </a:lnSpc>
              <a:spcAft>
                <a:spcPct val="0"/>
              </a:spcAft>
              <a:defRPr/>
            </a:pPr>
            <a:r>
              <a:rPr lang="en-US" altLang="en-US" sz="3200" i="1" dirty="0">
                <a:solidFill>
                  <a:srgbClr val="000000"/>
                </a:solidFill>
                <a:latin typeface="Times New Roman" panose="02020603050405020304" pitchFamily="18" charset="0"/>
                <a:cs typeface="Times New Roman" panose="02020603050405020304" pitchFamily="18" charset="0"/>
              </a:rPr>
              <a:t>=&gt; </a:t>
            </a:r>
            <a:r>
              <a:rPr lang="en-US" altLang="en-US" sz="3200" i="1" dirty="0" err="1">
                <a:solidFill>
                  <a:srgbClr val="000000"/>
                </a:solidFill>
                <a:latin typeface="Times New Roman" panose="02020603050405020304" pitchFamily="18" charset="0"/>
                <a:cs typeface="Times New Roman" panose="02020603050405020304" pitchFamily="18" charset="0"/>
              </a:rPr>
              <a:t>Hương</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vị</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ngọt</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ngào</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lan</a:t>
            </a:r>
            <a:r>
              <a:rPr lang="en-US" altLang="en-US" sz="3200" i="1" dirty="0">
                <a:solidFill>
                  <a:srgbClr val="000000"/>
                </a:solidFill>
                <a:latin typeface="Times New Roman" panose="02020603050405020304" pitchFamily="18" charset="0"/>
                <a:cs typeface="Times New Roman" panose="02020603050405020304" pitchFamily="18" charset="0"/>
              </a:rPr>
              <a:t> </a:t>
            </a:r>
            <a:r>
              <a:rPr lang="en-US" altLang="en-US" sz="3200" i="1" dirty="0" err="1">
                <a:solidFill>
                  <a:srgbClr val="000000"/>
                </a:solidFill>
                <a:latin typeface="Times New Roman" panose="02020603050405020304" pitchFamily="18" charset="0"/>
                <a:cs typeface="Times New Roman" panose="02020603050405020304" pitchFamily="18" charset="0"/>
              </a:rPr>
              <a:t>tỏa</a:t>
            </a:r>
            <a:endParaRPr lang="en-US" altLang="en-US" sz="3200" i="1"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1C6B7041-1BE8-4E56-A5D3-512B93C3F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3" y="3429000"/>
            <a:ext cx="6333241" cy="3515989"/>
          </a:xfrm>
          <a:prstGeom prst="rect">
            <a:avLst/>
          </a:prstGeom>
          <a:ln>
            <a:noFill/>
          </a:ln>
          <a:effectLst>
            <a:softEdge rad="317500"/>
          </a:effectLst>
        </p:spPr>
      </p:pic>
    </p:spTree>
    <p:extLst>
      <p:ext uri="{BB962C8B-B14F-4D97-AF65-F5344CB8AC3E}">
        <p14:creationId xmlns:p14="http://schemas.microsoft.com/office/powerpoint/2010/main" val="14681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A17C6A91-FD85-41BB-807E-73D2424B2E61}"/>
              </a:ext>
            </a:extLst>
          </p:cNvPr>
          <p:cNvSpPr txBox="1">
            <a:spLocks/>
          </p:cNvSpPr>
          <p:nvPr/>
        </p:nvSpPr>
        <p:spPr bwMode="auto">
          <a:xfrm>
            <a:off x="925974" y="0"/>
            <a:ext cx="9893461" cy="67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Bức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nhiên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mùa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hè</a:t>
            </a:r>
            <a:endParaRPr kumimoji="0" lang="en-US" altLang="en-US" sz="4400" b="0" i="0" u="none" strike="noStrike" kern="1200" cap="none" spc="0" normalizeH="0" baseline="0" noProof="0" dirty="0">
              <a:ln>
                <a:noFill/>
              </a:ln>
              <a:solidFill>
                <a:srgbClr val="FF0000"/>
              </a:solidFill>
              <a:effectLst/>
              <a:uLnTx/>
              <a:uFillTx/>
              <a:latin typeface="Comic Sans MS"/>
              <a:ea typeface="+mn-ea"/>
              <a:cs typeface="Arial"/>
            </a:endParaRPr>
          </a:p>
        </p:txBody>
      </p:sp>
      <p:sp>
        <p:nvSpPr>
          <p:cNvPr id="5" name="Rectangle 4">
            <a:extLst>
              <a:ext uri="{FF2B5EF4-FFF2-40B4-BE49-F238E27FC236}">
                <a16:creationId xmlns:a16="http://schemas.microsoft.com/office/drawing/2014/main" xmlns="" id="{12A3222B-4A0B-4CF1-8299-A1CC4C9521FB}"/>
              </a:ext>
            </a:extLst>
          </p:cNvPr>
          <p:cNvSpPr>
            <a:spLocks noChangeArrowheads="1"/>
          </p:cNvSpPr>
          <p:nvPr/>
        </p:nvSpPr>
        <p:spPr bwMode="auto">
          <a:xfrm>
            <a:off x="3692084" y="536293"/>
            <a:ext cx="676009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endParaRPr lang="en-US" altLang="en-US" sz="240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Khi con </a:t>
            </a:r>
            <a:r>
              <a:rPr lang="en-US" altLang="en-US" sz="2400" b="0" i="1" dirty="0" err="1">
                <a:latin typeface="Times New Roman" panose="02020603050405020304" pitchFamily="18" charset="0"/>
                <a:cs typeface="Times New Roman" panose="02020603050405020304" pitchFamily="18" charset="0"/>
              </a:rPr>
              <a:t>tu</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hú</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gọi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bầy</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Lúa</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chiêm</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đang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chín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trái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cây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ngọt</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dần</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Vườn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râm</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dậy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tiếng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ve</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ngân</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Bắp</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rây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vàng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hạt</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đầy</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sân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nắng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đào</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Trời</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xanh</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rộng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càng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cao</a:t>
            </a:r>
            <a:endParaRPr lang="en-US" altLang="en-US" sz="2400" b="0" i="1" dirty="0">
              <a:latin typeface="Times New Roman" panose="02020603050405020304" pitchFamily="18" charset="0"/>
              <a:cs typeface="Times New Roman" panose="02020603050405020304" pitchFamily="18" charset="0"/>
            </a:endParaRPr>
          </a:p>
          <a:p>
            <a:pPr fontAlgn="base">
              <a:lnSpc>
                <a:spcPct val="90000"/>
              </a:lnSpc>
              <a:spcBef>
                <a:spcPct val="20000"/>
              </a:spcBef>
              <a:spcAft>
                <a:spcPct val="0"/>
              </a:spcAft>
            </a:pPr>
            <a:r>
              <a:rPr lang="en-US" altLang="en-US" sz="2400" b="0" i="1" dirty="0" err="1">
                <a:latin typeface="Times New Roman" panose="02020603050405020304" pitchFamily="18" charset="0"/>
                <a:cs typeface="Times New Roman" panose="02020603050405020304" pitchFamily="18" charset="0"/>
              </a:rPr>
              <a:t>Đôi</a:t>
            </a:r>
            <a:r>
              <a:rPr lang="en-US" altLang="en-US" sz="2400" b="0" i="1" dirty="0">
                <a:latin typeface="Times New Roman" panose="02020603050405020304" pitchFamily="18" charset="0"/>
                <a:cs typeface="Times New Roman" panose="02020603050405020304" pitchFamily="18" charset="0"/>
              </a:rPr>
              <a:t> con </a:t>
            </a:r>
            <a:r>
              <a:rPr lang="en-US" altLang="en-US" sz="2400" b="0" i="1" dirty="0" err="1">
                <a:latin typeface="Times New Roman" panose="02020603050405020304" pitchFamily="18" charset="0"/>
                <a:cs typeface="Times New Roman" panose="02020603050405020304" pitchFamily="18" charset="0"/>
              </a:rPr>
              <a:t>diều</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sáo</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lộn</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nhào</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từng</a:t>
            </a:r>
            <a:r>
              <a:rPr lang="en-US" altLang="en-US" sz="2400" b="0" i="1" dirty="0">
                <a:latin typeface="Times New Roman" panose="02020603050405020304" pitchFamily="18" charset="0"/>
                <a:cs typeface="Times New Roman" panose="02020603050405020304" pitchFamily="18" charset="0"/>
              </a:rPr>
              <a:t> </a:t>
            </a:r>
            <a:r>
              <a:rPr lang="en-US" altLang="en-US" sz="2400" b="0" i="1" dirty="0" err="1">
                <a:latin typeface="Times New Roman" panose="02020603050405020304" pitchFamily="18" charset="0"/>
                <a:cs typeface="Times New Roman" panose="02020603050405020304" pitchFamily="18" charset="0"/>
              </a:rPr>
              <a:t>không</a:t>
            </a:r>
            <a:r>
              <a:rPr lang="en-US" altLang="en-US" sz="2400" b="0" i="1" dirty="0">
                <a:latin typeface="Times New Roman" panose="02020603050405020304" pitchFamily="18" charset="0"/>
                <a:cs typeface="Times New Roman" panose="02020603050405020304" pitchFamily="18" charset="0"/>
              </a:rPr>
              <a:t>...</a:t>
            </a:r>
          </a:p>
          <a:p>
            <a:pPr fontAlgn="base">
              <a:lnSpc>
                <a:spcPct val="90000"/>
              </a:lnSpc>
              <a:spcBef>
                <a:spcPct val="20000"/>
              </a:spcBef>
              <a:spcAft>
                <a:spcPct val="0"/>
              </a:spcAft>
            </a:pPr>
            <a:r>
              <a:rPr lang="en-US" altLang="en-US" sz="2400" b="0" i="1" dirty="0">
                <a:latin typeface="Times New Roman" panose="02020603050405020304" pitchFamily="18" charset="0"/>
                <a:cs typeface="Times New Roman" panose="02020603050405020304" pitchFamily="18" charset="0"/>
              </a:rPr>
              <a:t>    </a:t>
            </a:r>
          </a:p>
        </p:txBody>
      </p:sp>
      <p:pic>
        <p:nvPicPr>
          <p:cNvPr id="6"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xmlns="" id="{6C7D6820-4DF7-4429-BE50-203B335C584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l="50000"/>
          <a:stretch/>
        </p:blipFill>
        <p:spPr bwMode="auto">
          <a:xfrm rot="1237818" flipH="1">
            <a:off x="9920211" y="3757005"/>
            <a:ext cx="1164336" cy="2112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ình ảnh Yếu Tố Vector Mặt Trời Png, Mặt Trời, Véc Tơ Mặt Trời, ánh Sáng Mặt  Trời miễn phí tải tập tin PNG PSDComment và Vector">
            <a:extLst>
              <a:ext uri="{FF2B5EF4-FFF2-40B4-BE49-F238E27FC236}">
                <a16:creationId xmlns:a16="http://schemas.microsoft.com/office/drawing/2014/main" xmlns="" id="{F9779FEF-418B-455A-AD80-EDFE188541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312" y1="18438" x2="37188" y2="20469"/>
                        <a14:foregroundMark x1="47969" y1="14844" x2="53906" y2="18594"/>
                        <a14:foregroundMark x1="64531" y1="20156" x2="67969" y2="24375"/>
                        <a14:foregroundMark x1="77656" y1="31719" x2="78906" y2="35938"/>
                        <a14:foregroundMark x1="82969" y1="48125" x2="82344" y2="53438"/>
                        <a14:foregroundMark x1="78281" y1="64063" x2="77813" y2="71563"/>
                        <a14:foregroundMark x1="67188" y1="78281" x2="67031" y2="81719"/>
                        <a14:foregroundMark x1="47344" y1="80938" x2="53125" y2="83125"/>
                        <a14:foregroundMark x1="31094" y1="77500" x2="35781" y2="81406"/>
                        <a14:foregroundMark x1="21563" y1="64219" x2="22500" y2="69688"/>
                        <a14:foregroundMark x1="17656" y1="47344" x2="18281" y2="51875"/>
                        <a14:foregroundMark x1="20625" y1="32344" x2="25000" y2="41250"/>
                      </a14:backgroundRemoval>
                    </a14:imgEffect>
                  </a14:imgLayer>
                </a14:imgProps>
              </a:ext>
              <a:ext uri="{28A0092B-C50C-407E-A947-70E740481C1C}">
                <a14:useLocalDpi xmlns:a14="http://schemas.microsoft.com/office/drawing/2010/main" val="0"/>
              </a:ext>
            </a:extLst>
          </a:blip>
          <a:srcRect/>
          <a:stretch>
            <a:fillRect/>
          </a:stretch>
        </p:blipFill>
        <p:spPr bwMode="auto">
          <a:xfrm>
            <a:off x="10659350" y="-88740"/>
            <a:ext cx="1520142" cy="1520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ình ảnh Cô Gái Dễ Thương Thả Diều Diều Vẽ Tay, Cỏ, Diều Vẽ Tay, Thả Diều  miễn phí tải tập tin PNG PSDComment và Vector">
            <a:extLst>
              <a:ext uri="{FF2B5EF4-FFF2-40B4-BE49-F238E27FC236}">
                <a16:creationId xmlns:a16="http://schemas.microsoft.com/office/drawing/2014/main" xmlns="" id="{4885F033-A5F7-447D-B229-458FAAF95B3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00" b="96167" l="10000" r="96000">
                        <a14:foregroundMark x1="72333" y1="6417" x2="87833" y2="6750"/>
                        <a14:foregroundMark x1="70667" y1="6917" x2="78417" y2="4583"/>
                        <a14:foregroundMark x1="78417" y1="4583" x2="78417" y2="4583"/>
                        <a14:foregroundMark x1="86833" y1="35250" x2="83667" y2="54333"/>
                        <a14:foregroundMark x1="83667" y1="54333" x2="83667" y2="54333"/>
                        <a14:foregroundMark x1="88667" y1="36833" x2="91500" y2="47333"/>
                        <a14:foregroundMark x1="91500" y1="47333" x2="92917" y2="49250"/>
                        <a14:foregroundMark x1="89083" y1="37333" x2="96000" y2="42333"/>
                        <a14:foregroundMark x1="96000" y1="42333" x2="96000" y2="42333"/>
                        <a14:foregroundMark x1="89083" y1="9250" x2="94250" y2="12500"/>
                        <a14:foregroundMark x1="89250" y1="8250" x2="94250" y2="9250"/>
                        <a14:foregroundMark x1="63583" y1="19250" x2="64917" y2="25500"/>
                        <a14:foregroundMark x1="16667" y1="66500" x2="26167" y2="88333"/>
                        <a14:foregroundMark x1="26167" y1="88333" x2="26750" y2="91500"/>
                        <a14:foregroundMark x1="23250" y1="68500" x2="22583" y2="83167"/>
                        <a14:foregroundMark x1="18667" y1="92000" x2="18833" y2="96167"/>
                        <a14:foregroundMark x1="24583" y1="91167" x2="25583" y2="96167"/>
                        <a14:foregroundMark x1="24417" y1="91667" x2="25417" y2="94167"/>
                      </a14:backgroundRemoval>
                    </a14:imgEffect>
                  </a14:imgLayer>
                </a14:imgProps>
              </a:ext>
              <a:ext uri="{28A0092B-C50C-407E-A947-70E740481C1C}">
                <a14:useLocalDpi xmlns:a14="http://schemas.microsoft.com/office/drawing/2010/main" val="0"/>
              </a:ext>
            </a:extLst>
          </a:blip>
          <a:srcRect r="58252"/>
          <a:stretch/>
        </p:blipFill>
        <p:spPr bwMode="auto">
          <a:xfrm flipH="1">
            <a:off x="10367755" y="1917960"/>
            <a:ext cx="2315900" cy="50330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5">
            <a:extLst>
              <a:ext uri="{FF2B5EF4-FFF2-40B4-BE49-F238E27FC236}">
                <a16:creationId xmlns:a16="http://schemas.microsoft.com/office/drawing/2014/main" xmlns="" id="{9721C743-993B-422A-A9F1-2D7A16F77560}"/>
              </a:ext>
            </a:extLst>
          </p:cNvPr>
          <p:cNvSpPr txBox="1">
            <a:spLocks noChangeArrowheads="1"/>
          </p:cNvSpPr>
          <p:nvPr/>
        </p:nvSpPr>
        <p:spPr bwMode="auto">
          <a:xfrm>
            <a:off x="118096" y="1162593"/>
            <a:ext cx="3243443" cy="954107"/>
          </a:xfrm>
          <a:prstGeom prst="rect">
            <a:avLst/>
          </a:prstGeom>
          <a:solidFill>
            <a:schemeClr val="accent6">
              <a:lumMod val="40000"/>
              <a:lumOff val="60000"/>
            </a:schemeClr>
          </a:solidFill>
          <a:ln w="9525">
            <a:solidFill>
              <a:srgbClr val="000000"/>
            </a:solidFill>
            <a:prstDash val="dash"/>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50000"/>
              </a:spcBef>
              <a:spcAft>
                <a:spcPct val="0"/>
              </a:spcAft>
              <a:defRPr/>
            </a:pPr>
            <a:r>
              <a:rPr lang="en-US" altLang="en-US" sz="2800" dirty="0" err="1">
                <a:solidFill>
                  <a:srgbClr val="000000"/>
                </a:solidFill>
                <a:latin typeface="Times New Roman" pitchFamily="18" charset="0"/>
                <a:cs typeface="Arial" panose="020B0604020202020204" pitchFamily="34" charset="0"/>
              </a:rPr>
              <a:t>Âm</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thanh</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vui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tươi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rộn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rã</a:t>
            </a:r>
            <a:endParaRPr lang="en-US" altLang="en-US" sz="2800" dirty="0">
              <a:solidFill>
                <a:srgbClr val="000000"/>
              </a:solidFill>
              <a:latin typeface="Times New Roman" pitchFamily="18" charset="0"/>
              <a:cs typeface="Arial" panose="020B0604020202020204" pitchFamily="34" charset="0"/>
            </a:endParaRPr>
          </a:p>
        </p:txBody>
      </p:sp>
      <p:sp>
        <p:nvSpPr>
          <p:cNvPr id="13" name="Rectangle 37">
            <a:extLst>
              <a:ext uri="{FF2B5EF4-FFF2-40B4-BE49-F238E27FC236}">
                <a16:creationId xmlns:a16="http://schemas.microsoft.com/office/drawing/2014/main" xmlns="" id="{751124CD-5691-4591-8F5D-0CDD3538BC72}"/>
              </a:ext>
            </a:extLst>
          </p:cNvPr>
          <p:cNvSpPr>
            <a:spLocks noChangeArrowheads="1"/>
          </p:cNvSpPr>
          <p:nvPr/>
        </p:nvSpPr>
        <p:spPr bwMode="auto">
          <a:xfrm>
            <a:off x="186500" y="2607961"/>
            <a:ext cx="3106634" cy="954107"/>
          </a:xfrm>
          <a:prstGeom prst="rect">
            <a:avLst/>
          </a:prstGeom>
          <a:solidFill>
            <a:srgbClr val="FFC000"/>
          </a:solidFill>
          <a:ln w="9525">
            <a:solidFill>
              <a:srgbClr val="000000"/>
            </a:solidFill>
            <a:prstDash val="dash"/>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en-US" altLang="en-US" sz="2800" b="0" dirty="0" err="1">
                <a:solidFill>
                  <a:srgbClr val="000000"/>
                </a:solidFill>
                <a:latin typeface="Times New Roman" panose="02020603050405020304" pitchFamily="18" charset="0"/>
                <a:cs typeface="Times New Roman" panose="02020603050405020304" pitchFamily="18" charset="0"/>
              </a:rPr>
              <a:t>Màu</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sắc</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rực</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rỡ</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tươi</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sáng</a:t>
            </a:r>
            <a:endParaRPr lang="en-US" altLang="en-US" sz="2800" b="0" dirty="0">
              <a:solidFill>
                <a:srgbClr val="000000"/>
              </a:solidFill>
              <a:latin typeface="Times New Roman" panose="02020603050405020304" pitchFamily="18" charset="0"/>
              <a:cs typeface="Times New Roman" panose="02020603050405020304" pitchFamily="18" charset="0"/>
            </a:endParaRPr>
          </a:p>
        </p:txBody>
      </p:sp>
      <p:sp>
        <p:nvSpPr>
          <p:cNvPr id="14" name="Rectangle 39">
            <a:extLst>
              <a:ext uri="{FF2B5EF4-FFF2-40B4-BE49-F238E27FC236}">
                <a16:creationId xmlns:a16="http://schemas.microsoft.com/office/drawing/2014/main" xmlns="" id="{3CEF1747-4EC5-408A-88CE-719553514001}"/>
              </a:ext>
            </a:extLst>
          </p:cNvPr>
          <p:cNvSpPr>
            <a:spLocks noChangeArrowheads="1"/>
          </p:cNvSpPr>
          <p:nvPr/>
        </p:nvSpPr>
        <p:spPr bwMode="auto">
          <a:xfrm>
            <a:off x="8957071" y="937675"/>
            <a:ext cx="2785618" cy="954107"/>
          </a:xfrm>
          <a:prstGeom prst="rect">
            <a:avLst/>
          </a:prstGeom>
          <a:solidFill>
            <a:schemeClr val="accent2">
              <a:lumMod val="40000"/>
              <a:lumOff val="60000"/>
              <a:alpha val="47000"/>
            </a:schemeClr>
          </a:solidFill>
          <a:ln w="9525">
            <a:solidFill>
              <a:srgbClr val="000000"/>
            </a:solidFill>
            <a:prstDash val="dash"/>
            <a:miter lim="800000"/>
            <a:headEnd/>
            <a:tailEnd/>
          </a:ln>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en-US" altLang="en-US" sz="2800" b="0" dirty="0" err="1">
                <a:solidFill>
                  <a:srgbClr val="000000"/>
                </a:solidFill>
                <a:latin typeface="Times New Roman" panose="02020603050405020304" pitchFamily="18" charset="0"/>
                <a:cs typeface="Times New Roman" panose="02020603050405020304" pitchFamily="18" charset="0"/>
              </a:rPr>
              <a:t>Hương</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vị</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ngọt</a:t>
            </a:r>
            <a:r>
              <a:rPr lang="en-US" altLang="en-US" sz="2800" b="0" dirty="0">
                <a:solidFill>
                  <a:srgbClr val="000000"/>
                </a:solidFill>
                <a:latin typeface="Times New Roman" panose="02020603050405020304" pitchFamily="18" charset="0"/>
                <a:cs typeface="Times New Roman" panose="02020603050405020304" pitchFamily="18" charset="0"/>
              </a:rPr>
              <a:t> </a:t>
            </a:r>
            <a:r>
              <a:rPr lang="en-US" altLang="en-US" sz="2800" b="0" dirty="0" err="1">
                <a:solidFill>
                  <a:srgbClr val="000000"/>
                </a:solidFill>
                <a:latin typeface="Times New Roman" panose="02020603050405020304" pitchFamily="18" charset="0"/>
                <a:cs typeface="Times New Roman" panose="02020603050405020304" pitchFamily="18" charset="0"/>
              </a:rPr>
              <a:t>ngào</a:t>
            </a:r>
            <a:endParaRPr lang="en-US" altLang="en-US" sz="2800" b="0" dirty="0">
              <a:solidFill>
                <a:srgbClr val="000000"/>
              </a:solidFill>
              <a:latin typeface="Times New Roman" panose="02020603050405020304" pitchFamily="18" charset="0"/>
              <a:cs typeface="Times New Roman" panose="02020603050405020304" pitchFamily="18" charset="0"/>
            </a:endParaRPr>
          </a:p>
        </p:txBody>
      </p:sp>
      <p:sp>
        <p:nvSpPr>
          <p:cNvPr id="15" name="Text Box 46">
            <a:extLst>
              <a:ext uri="{FF2B5EF4-FFF2-40B4-BE49-F238E27FC236}">
                <a16:creationId xmlns:a16="http://schemas.microsoft.com/office/drawing/2014/main" xmlns="" id="{240B5420-25F2-420A-9F89-A4612F1C1D7E}"/>
              </a:ext>
            </a:extLst>
          </p:cNvPr>
          <p:cNvSpPr txBox="1">
            <a:spLocks noChangeArrowheads="1"/>
          </p:cNvSpPr>
          <p:nvPr/>
        </p:nvSpPr>
        <p:spPr bwMode="auto">
          <a:xfrm>
            <a:off x="8957071" y="2543210"/>
            <a:ext cx="2785619" cy="954107"/>
          </a:xfrm>
          <a:prstGeom prst="rect">
            <a:avLst/>
          </a:prstGeom>
          <a:solidFill>
            <a:schemeClr val="accent5">
              <a:lumMod val="40000"/>
              <a:lumOff val="60000"/>
            </a:schemeClr>
          </a:solidFill>
          <a:ln w="9525" algn="ctr">
            <a:solidFill>
              <a:srgbClr val="000000"/>
            </a:solidFill>
            <a:prstDash val="dash"/>
            <a:miter lim="800000"/>
            <a:headEnd/>
            <a:tailEnd/>
          </a:ln>
        </p:spPr>
        <p:txBody>
          <a:bodyPr wrap="square">
            <a:spAutoFit/>
          </a:bodyPr>
          <a:lstStyle>
            <a:lvl1pPr>
              <a:defRPr sz="3200">
                <a:solidFill>
                  <a:schemeClr val="tx1"/>
                </a:solidFill>
                <a:latin typeface=".VnTime" pitchFamily="34" charset="0"/>
              </a:defRPr>
            </a:lvl1pPr>
            <a:lvl2pPr marL="742950" indent="-285750">
              <a:defRPr sz="3200">
                <a:solidFill>
                  <a:schemeClr val="tx1"/>
                </a:solidFill>
                <a:latin typeface=".VnTime" pitchFamily="34" charset="0"/>
              </a:defRPr>
            </a:lvl2pPr>
            <a:lvl3pPr marL="1143000" indent="-228600">
              <a:defRPr sz="3200">
                <a:solidFill>
                  <a:schemeClr val="tx1"/>
                </a:solidFill>
                <a:latin typeface=".VnTime" pitchFamily="34" charset="0"/>
              </a:defRPr>
            </a:lvl3pPr>
            <a:lvl4pPr marL="1600200" indent="-228600">
              <a:defRPr sz="3200">
                <a:solidFill>
                  <a:schemeClr val="tx1"/>
                </a:solidFill>
                <a:latin typeface=".VnTime" pitchFamily="34" charset="0"/>
              </a:defRPr>
            </a:lvl4pPr>
            <a:lvl5pPr marL="2057400" indent="-228600">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fontAlgn="base">
              <a:spcBef>
                <a:spcPct val="0"/>
              </a:spcBef>
              <a:spcAft>
                <a:spcPct val="0"/>
              </a:spcAft>
              <a:defRPr/>
            </a:pPr>
            <a:r>
              <a:rPr lang="en-US" altLang="en-US" sz="2800" dirty="0" err="1">
                <a:solidFill>
                  <a:srgbClr val="000000"/>
                </a:solidFill>
                <a:latin typeface="Times New Roman" pitchFamily="18" charset="0"/>
                <a:cs typeface="Arial" panose="020B0604020202020204" pitchFamily="34" charset="0"/>
              </a:rPr>
              <a:t>Không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gian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khoáng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đạt</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tự</a:t>
            </a:r>
            <a:r>
              <a:rPr lang="en-US" altLang="en-US" sz="2800" dirty="0">
                <a:solidFill>
                  <a:srgbClr val="000000"/>
                </a:solidFill>
                <a:latin typeface="Times New Roman" pitchFamily="18" charset="0"/>
                <a:cs typeface="Arial" panose="020B0604020202020204" pitchFamily="34" charset="0"/>
              </a:rPr>
              <a:t> do</a:t>
            </a:r>
          </a:p>
        </p:txBody>
      </p:sp>
      <p:sp>
        <p:nvSpPr>
          <p:cNvPr id="16" name="Rectangle 50">
            <a:extLst>
              <a:ext uri="{FF2B5EF4-FFF2-40B4-BE49-F238E27FC236}">
                <a16:creationId xmlns:a16="http://schemas.microsoft.com/office/drawing/2014/main" xmlns="" id="{AF56E6A5-A659-478C-A582-5F407762A82C}"/>
              </a:ext>
            </a:extLst>
          </p:cNvPr>
          <p:cNvSpPr>
            <a:spLocks noChangeArrowheads="1"/>
          </p:cNvSpPr>
          <p:nvPr/>
        </p:nvSpPr>
        <p:spPr bwMode="auto">
          <a:xfrm>
            <a:off x="615600" y="4316226"/>
            <a:ext cx="10043750" cy="21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20000"/>
              </a:lnSpc>
              <a:spcBef>
                <a:spcPct val="0"/>
              </a:spcBef>
              <a:spcAft>
                <a:spcPct val="0"/>
              </a:spcAft>
              <a:buFont typeface="Wingdings" pitchFamily="2" charset="2"/>
              <a:buChar char="à"/>
              <a:defRPr/>
            </a:pP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Giọng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điệu</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nhẹ</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nhàng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tươi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vui</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hình</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ảnh</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giản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dị</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trong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sáng</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biện</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pháp</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liệt</a:t>
            </a:r>
            <a:r>
              <a:rPr lang="en-US" altLang="en-US" sz="2800" dirty="0">
                <a:solidFill>
                  <a:srgbClr val="000000"/>
                </a:solidFill>
                <a:latin typeface="Times New Roman" pitchFamily="18" charset="0"/>
                <a:cs typeface="Arial" panose="020B0604020202020204" pitchFamily="34" charset="0"/>
              </a:rPr>
              <a:t> </a:t>
            </a:r>
            <a:r>
              <a:rPr lang="en-US" altLang="en-US" sz="2800" dirty="0" err="1">
                <a:solidFill>
                  <a:srgbClr val="000000"/>
                </a:solidFill>
                <a:latin typeface="Times New Roman" pitchFamily="18" charset="0"/>
                <a:cs typeface="Arial" panose="020B0604020202020204" pitchFamily="34" charset="0"/>
              </a:rPr>
              <a:t>kê</a:t>
            </a:r>
            <a:r>
              <a:rPr lang="en-US" altLang="en-US" sz="2800" dirty="0">
                <a:solidFill>
                  <a:srgbClr val="000000"/>
                </a:solidFill>
                <a:latin typeface="Times New Roman" pitchFamily="18" charset="0"/>
                <a:cs typeface="Arial" panose="020B0604020202020204" pitchFamily="34" charset="0"/>
              </a:rPr>
              <a:t>.</a:t>
            </a:r>
          </a:p>
          <a:p>
            <a:pPr algn="just" fontAlgn="base">
              <a:lnSpc>
                <a:spcPct val="120000"/>
              </a:lnSpc>
              <a:spcBef>
                <a:spcPct val="0"/>
              </a:spcBef>
              <a:spcAft>
                <a:spcPct val="0"/>
              </a:spcAft>
              <a:defRPr/>
            </a:pPr>
            <a:r>
              <a:rPr lang="en-US" altLang="en-US" sz="2800" b="1" dirty="0">
                <a:solidFill>
                  <a:srgbClr val="FF0000"/>
                </a:solidFill>
                <a:latin typeface="Times New Roman" pitchFamily="18" charset="0"/>
                <a:cs typeface="Arial" panose="020B0604020202020204" pitchFamily="34" charset="0"/>
              </a:rPr>
              <a:t>=&gt; </a:t>
            </a:r>
            <a:r>
              <a:rPr lang="en-US" altLang="en-US" sz="2800" b="1" dirty="0" err="1">
                <a:solidFill>
                  <a:srgbClr val="FF0000"/>
                </a:solidFill>
                <a:latin typeface="Times New Roman" pitchFamily="18" charset="0"/>
                <a:cs typeface="Arial" panose="020B0604020202020204" pitchFamily="34" charset="0"/>
              </a:rPr>
              <a:t>Bức</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tranh</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thiên</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nhiên</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tươi</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đẹp</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rực</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rỡ</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và</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tràn</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đầy</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sức</a:t>
            </a:r>
            <a:r>
              <a:rPr lang="en-US" altLang="en-US" sz="2800" b="1" dirty="0">
                <a:solidFill>
                  <a:srgbClr val="FF0000"/>
                </a:solidFill>
                <a:latin typeface="Times New Roman" pitchFamily="18" charset="0"/>
                <a:cs typeface="Arial" panose="020B0604020202020204" pitchFamily="34" charset="0"/>
              </a:rPr>
              <a:t> </a:t>
            </a:r>
            <a:r>
              <a:rPr lang="en-US" altLang="en-US" sz="2800" b="1" dirty="0" err="1">
                <a:solidFill>
                  <a:srgbClr val="FF0000"/>
                </a:solidFill>
                <a:latin typeface="Times New Roman" pitchFamily="18" charset="0"/>
                <a:cs typeface="Arial" panose="020B0604020202020204" pitchFamily="34" charset="0"/>
              </a:rPr>
              <a:t>sống</a:t>
            </a:r>
            <a:r>
              <a:rPr lang="en-US" altLang="en-US" sz="2800" b="1" dirty="0">
                <a:solidFill>
                  <a:srgbClr val="FF0000"/>
                </a:solidFill>
                <a:latin typeface="Times New Roman" pitchFamily="18" charset="0"/>
                <a:cs typeface="Arial" panose="020B0604020202020204" pitchFamily="34" charset="0"/>
              </a:rPr>
              <a:t>.</a:t>
            </a:r>
          </a:p>
          <a:p>
            <a:pPr algn="just" fontAlgn="base">
              <a:lnSpc>
                <a:spcPct val="120000"/>
              </a:lnSpc>
              <a:spcBef>
                <a:spcPct val="0"/>
              </a:spcBef>
              <a:spcAft>
                <a:spcPct val="0"/>
              </a:spcAft>
              <a:defRPr/>
            </a:pP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Tâm</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hồn</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trẻ</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trung</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yêu</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đời</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yêu</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cuộc</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sống</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tha</a:t>
            </a:r>
            <a:r>
              <a:rPr lang="en-US" altLang="en-US" sz="2800" b="1" dirty="0">
                <a:solidFill>
                  <a:srgbClr val="0000FF"/>
                </a:solidFill>
                <a:latin typeface="Times New Roman" pitchFamily="18" charset="0"/>
                <a:cs typeface="Arial" panose="020B0604020202020204" pitchFamily="34" charset="0"/>
              </a:rPr>
              <a:t> </a:t>
            </a:r>
            <a:r>
              <a:rPr lang="en-US" altLang="en-US" sz="2800" b="1" dirty="0" err="1">
                <a:solidFill>
                  <a:srgbClr val="0000FF"/>
                </a:solidFill>
                <a:latin typeface="Times New Roman" pitchFamily="18" charset="0"/>
                <a:cs typeface="Arial" panose="020B0604020202020204" pitchFamily="34" charset="0"/>
              </a:rPr>
              <a:t>thiết</a:t>
            </a:r>
            <a:r>
              <a:rPr lang="en-US" altLang="en-US" sz="2800" b="1" dirty="0">
                <a:solidFill>
                  <a:srgbClr val="0000FF"/>
                </a:solidFill>
                <a:latin typeface="Times New Roman" pitchFamily="18" charset="0"/>
                <a:cs typeface="Arial" panose="020B0604020202020204" pitchFamily="34" charset="0"/>
              </a:rPr>
              <a:t>.</a:t>
            </a:r>
          </a:p>
        </p:txBody>
      </p:sp>
      <p:pic>
        <p:nvPicPr>
          <p:cNvPr id="205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FF06838B-DC8E-4A7F-924C-5932AA4B786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4268491">
            <a:off x="8286937" y="666807"/>
            <a:ext cx="679176" cy="11188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B933F208-2BBB-4C2F-B85F-CA0EA48CC6C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7028870">
            <a:off x="8448048" y="1919041"/>
            <a:ext cx="679176" cy="11188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E65FA3ED-BF87-4906-93C8-6975B118315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7037212" flipV="1">
            <a:off x="3131216" y="2468581"/>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EC793D27-9667-4D70-948E-ABE98B7BBFE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5187090" flipV="1">
            <a:off x="3238633" y="965886"/>
            <a:ext cx="707400" cy="84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wipe(down)">
                                      <p:cBhvr>
                                        <p:cTn id="41" dur="500"/>
                                        <p:tgtEl>
                                          <p:spTgt spid="205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barn(inVertical)">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xEl>
                                              <p:pRg st="1" end="1"/>
                                            </p:txEl>
                                          </p:spTgt>
                                        </p:tgtEl>
                                        <p:attrNameLst>
                                          <p:attrName>style.visibility</p:attrName>
                                        </p:attrNameLst>
                                      </p:cBhvr>
                                      <p:to>
                                        <p:strVal val="visible"/>
                                      </p:to>
                                    </p:set>
                                    <p:animEffect transition="in" filter="wipe(down)">
                                      <p:cBhvr>
                                        <p:cTn id="54" dur="500"/>
                                        <p:tgtEl>
                                          <p:spTgt spid="1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6">
                                            <p:txEl>
                                              <p:pRg st="2" end="2"/>
                                            </p:txEl>
                                          </p:spTgt>
                                        </p:tgtEl>
                                        <p:attrNameLst>
                                          <p:attrName>style.visibility</p:attrName>
                                        </p:attrNameLst>
                                      </p:cBhvr>
                                      <p:to>
                                        <p:strVal val="visible"/>
                                      </p:to>
                                    </p:set>
                                    <p:animEffect transition="in" filter="wipe(down)">
                                      <p:cBhvr>
                                        <p:cTn id="5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1531DB2-C237-44FC-BB4B-97E8C26BEB4A}"/>
              </a:ext>
            </a:extLst>
          </p:cNvPr>
          <p:cNvSpPr txBox="1"/>
          <p:nvPr/>
        </p:nvSpPr>
        <p:spPr>
          <a:xfrm>
            <a:off x="353220" y="160214"/>
            <a:ext cx="604101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D11FE730-2657-4183-84C7-A213AB5E26BC}"/>
              </a:ext>
            </a:extLst>
          </p:cNvPr>
          <p:cNvGrpSpPr/>
          <p:nvPr/>
        </p:nvGrpSpPr>
        <p:grpSpPr>
          <a:xfrm>
            <a:off x="0" y="1562581"/>
            <a:ext cx="11887200" cy="5295419"/>
            <a:chOff x="0" y="1689904"/>
            <a:chExt cx="12192000" cy="5168097"/>
          </a:xfrm>
          <a:blipFill>
            <a:blip r:embed="rId2"/>
            <a:stretch>
              <a:fillRect/>
            </a:stretch>
          </a:blipFill>
        </p:grpSpPr>
        <p:sp>
          <p:nvSpPr>
            <p:cNvPr id="3" name="Arrow: Pentagon 2">
              <a:extLst>
                <a:ext uri="{FF2B5EF4-FFF2-40B4-BE49-F238E27FC236}">
                  <a16:creationId xmlns:a16="http://schemas.microsoft.com/office/drawing/2014/main" xmlns="" id="{7AACA5C2-C3E0-49F5-BBE5-028F2C9274B4}"/>
                </a:ext>
              </a:extLst>
            </p:cNvPr>
            <p:cNvSpPr/>
            <p:nvPr/>
          </p:nvSpPr>
          <p:spPr>
            <a:xfrm rot="16200000">
              <a:off x="-697991" y="3023266"/>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xmlns="" id="{583A6CC2-E825-4367-A5FA-6F45CACA613D}"/>
                </a:ext>
              </a:extLst>
            </p:cNvPr>
            <p:cNvSpPr/>
            <p:nvPr/>
          </p:nvSpPr>
          <p:spPr>
            <a:xfrm rot="16200000">
              <a:off x="2045210" y="3023265"/>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xmlns="" id="{BDD30F84-6C44-4E43-AC6B-84E21EFC8F65}"/>
                </a:ext>
              </a:extLst>
            </p:cNvPr>
            <p:cNvSpPr/>
            <p:nvPr/>
          </p:nvSpPr>
          <p:spPr>
            <a:xfrm rot="16200000">
              <a:off x="4837822" y="3023266"/>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xmlns="" id="{BE751248-E472-4B65-B9DA-D4C9BD8BCC6C}"/>
                </a:ext>
              </a:extLst>
            </p:cNvPr>
            <p:cNvSpPr/>
            <p:nvPr/>
          </p:nvSpPr>
          <p:spPr>
            <a:xfrm rot="16200000">
              <a:off x="7630434" y="3023265"/>
              <a:ext cx="5168096" cy="250137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45F447FC-4C0F-46D0-B7E2-6D80C1980563}"/>
                </a:ext>
              </a:extLst>
            </p:cNvPr>
            <p:cNvSpPr/>
            <p:nvPr/>
          </p:nvSpPr>
          <p:spPr>
            <a:xfrm>
              <a:off x="0" y="3333509"/>
              <a:ext cx="12192000" cy="1099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90E3273-CF99-42B6-B2E4-1B94C4DCF6E3}"/>
                </a:ext>
              </a:extLst>
            </p:cNvPr>
            <p:cNvSpPr/>
            <p:nvPr/>
          </p:nvSpPr>
          <p:spPr>
            <a:xfrm>
              <a:off x="0" y="4977114"/>
              <a:ext cx="12192000" cy="1099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43">
            <a:extLst>
              <a:ext uri="{FF2B5EF4-FFF2-40B4-BE49-F238E27FC236}">
                <a16:creationId xmlns:a16="http://schemas.microsoft.com/office/drawing/2014/main" xmlns="" id="{C46EAED7-F673-4D61-ABF6-A22E40897792}"/>
              </a:ext>
            </a:extLst>
          </p:cNvPr>
          <p:cNvSpPr>
            <a:spLocks noChangeArrowheads="1"/>
          </p:cNvSpPr>
          <p:nvPr/>
        </p:nvSpPr>
        <p:spPr bwMode="auto">
          <a:xfrm>
            <a:off x="2209800" y="859598"/>
            <a:ext cx="7467600" cy="2286000"/>
          </a:xfrm>
          <a:prstGeom prst="rect">
            <a:avLst/>
          </a:prstGeom>
          <a:solidFill>
            <a:schemeClr val="bg1">
              <a:alpha val="59000"/>
            </a:schemeClr>
          </a:solidFill>
          <a:ln>
            <a:noFill/>
          </a:ln>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lnSpc>
                <a:spcPct val="90000"/>
              </a:lnSpc>
              <a:spcBef>
                <a:spcPct val="20000"/>
              </a:spcBef>
              <a:spcAft>
                <a:spcPct val="0"/>
              </a:spcAft>
              <a:buClr>
                <a:srgbClr val="009999"/>
              </a:buClr>
              <a:buSzPct val="80000"/>
            </a:pPr>
            <a:r>
              <a:rPr lang="en-US" altLang="en-US" sz="3200" b="0" i="1" dirty="0">
                <a:solidFill>
                  <a:srgbClr val="002060"/>
                </a:solidFill>
                <a:latin typeface="Times New Roman" panose="02020603050405020304" pitchFamily="18" charset="0"/>
              </a:rPr>
              <a:t>               </a:t>
            </a:r>
            <a:r>
              <a:rPr lang="en-US" altLang="en-US" sz="5400" i="1" dirty="0">
                <a:solidFill>
                  <a:srgbClr val="002060"/>
                </a:solidFill>
                <a:latin typeface="Times New Roman" panose="02020603050405020304" pitchFamily="18" charset="0"/>
              </a:rPr>
              <a:t> “</a:t>
            </a:r>
            <a:r>
              <a:rPr lang="en-US" altLang="en-US" sz="3200" b="0" i="1" dirty="0">
                <a:solidFill>
                  <a:srgbClr val="002060"/>
                </a:solidFill>
                <a:latin typeface="Times New Roman" panose="02020603050405020304" pitchFamily="18" charset="0"/>
              </a:rPr>
              <a:t>Ta </a:t>
            </a:r>
            <a:r>
              <a:rPr lang="en-US" altLang="en-US" sz="3200" b="0" i="1" dirty="0" err="1">
                <a:solidFill>
                  <a:srgbClr val="002060"/>
                </a:solidFill>
                <a:latin typeface="Times New Roman" panose="02020603050405020304" pitchFamily="18" charset="0"/>
              </a:rPr>
              <a:t>nghe</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hè</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dậy</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bên</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lòng</a:t>
            </a:r>
            <a:endParaRPr lang="en-US" altLang="en-US" sz="3200" b="0" i="1" dirty="0">
              <a:solidFill>
                <a:srgbClr val="002060"/>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Mà</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chân</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muốn</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đạp</a:t>
            </a:r>
            <a:r>
              <a:rPr lang="en-US" altLang="en-US" sz="3200" b="0" i="1" dirty="0">
                <a:solidFill>
                  <a:srgbClr val="002060"/>
                </a:solidFill>
                <a:latin typeface="Times New Roman" panose="02020603050405020304" pitchFamily="18" charset="0"/>
              </a:rPr>
              <a:t> tan </a:t>
            </a:r>
            <a:r>
              <a:rPr lang="en-US" altLang="en-US" sz="3200" b="0" i="1" dirty="0" err="1">
                <a:solidFill>
                  <a:srgbClr val="002060"/>
                </a:solidFill>
                <a:latin typeface="Times New Roman" panose="02020603050405020304" pitchFamily="18" charset="0"/>
              </a:rPr>
              <a:t>phòng</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hè</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ôi</a:t>
            </a:r>
            <a:r>
              <a:rPr lang="en-US" altLang="en-US" sz="3200" b="0" i="1" dirty="0">
                <a:solidFill>
                  <a:srgbClr val="002060"/>
                </a:solidFill>
                <a:latin typeface="Times New Roman" panose="02020603050405020304" pitchFamily="18" charset="0"/>
              </a:rPr>
              <a:t>!</a:t>
            </a:r>
          </a:p>
          <a:p>
            <a:pPr algn="ctr" fontAlgn="base">
              <a:lnSpc>
                <a:spcPct val="90000"/>
              </a:lnSpc>
              <a:spcAft>
                <a:spcPct val="0"/>
              </a:spcAft>
              <a:buClr>
                <a:srgbClr val="009999"/>
              </a:buClr>
              <a:buSzPct val="80000"/>
            </a:pP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Ngột</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làm</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sao</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chết</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uất</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thôi</a:t>
            </a:r>
            <a:endParaRPr lang="en-US" altLang="en-US" sz="3200" b="0" i="1" dirty="0">
              <a:solidFill>
                <a:srgbClr val="002060"/>
              </a:solidFill>
              <a:latin typeface="Times New Roman" panose="02020603050405020304" pitchFamily="18" charset="0"/>
            </a:endParaRPr>
          </a:p>
          <a:p>
            <a:pPr algn="ctr" fontAlgn="base">
              <a:lnSpc>
                <a:spcPct val="90000"/>
              </a:lnSpc>
              <a:spcAft>
                <a:spcPct val="0"/>
              </a:spcAft>
              <a:buClr>
                <a:srgbClr val="009999"/>
              </a:buClr>
              <a:buSzPct val="80000"/>
            </a:pPr>
            <a:r>
              <a:rPr lang="en-US" altLang="en-US" sz="3200" b="0" i="1" dirty="0">
                <a:solidFill>
                  <a:srgbClr val="002060"/>
                </a:solidFill>
                <a:latin typeface="Times New Roman" panose="02020603050405020304" pitchFamily="18" charset="0"/>
              </a:rPr>
              <a:t>Con </a:t>
            </a:r>
            <a:r>
              <a:rPr lang="en-US" altLang="en-US" sz="3200" b="0" i="1" dirty="0" err="1">
                <a:solidFill>
                  <a:srgbClr val="002060"/>
                </a:solidFill>
                <a:latin typeface="Times New Roman" panose="02020603050405020304" pitchFamily="18" charset="0"/>
              </a:rPr>
              <a:t>chim</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tu</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hú</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ngoài</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trời</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cứ</a:t>
            </a:r>
            <a:r>
              <a:rPr lang="en-US" altLang="en-US" sz="3200" b="0" i="1" dirty="0">
                <a:solidFill>
                  <a:srgbClr val="002060"/>
                </a:solidFill>
                <a:latin typeface="Times New Roman" panose="02020603050405020304" pitchFamily="18" charset="0"/>
              </a:rPr>
              <a:t> </a:t>
            </a:r>
            <a:r>
              <a:rPr lang="en-US" altLang="en-US" sz="3200" b="0" i="1" dirty="0" err="1">
                <a:solidFill>
                  <a:srgbClr val="002060"/>
                </a:solidFill>
                <a:latin typeface="Times New Roman" panose="02020603050405020304" pitchFamily="18" charset="0"/>
              </a:rPr>
              <a:t>kêu</a:t>
            </a:r>
            <a:r>
              <a:rPr lang="en-US" altLang="en-US" sz="3200" b="0" i="1" dirty="0">
                <a:solidFill>
                  <a:srgbClr val="002060"/>
                </a:solidFill>
                <a:latin typeface="Times New Roman" panose="02020603050405020304" pitchFamily="18" charset="0"/>
              </a:rPr>
              <a:t>!</a:t>
            </a:r>
            <a:r>
              <a:rPr lang="en-US" altLang="en-US" sz="4800" i="1" dirty="0">
                <a:solidFill>
                  <a:srgbClr val="002060"/>
                </a:solidFill>
                <a:latin typeface="Times New Roman" panose="02020603050405020304" pitchFamily="18" charset="0"/>
              </a:rPr>
              <a:t>”</a:t>
            </a:r>
            <a:endParaRPr lang="en-US" altLang="en-US" sz="3200" i="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53236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nh Diều Không Dây! - HỘI DÒNG MẾN THÁNH GIÁ THỦ ĐỨC">
            <a:extLst>
              <a:ext uri="{FF2B5EF4-FFF2-40B4-BE49-F238E27FC236}">
                <a16:creationId xmlns:a16="http://schemas.microsoft.com/office/drawing/2014/main" xmlns="" id="{C7F2F390-E99B-4713-8906-BEF8E511C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0"/>
            <a:ext cx="5717894" cy="3347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Bài thơ Tâm tư trong tù hay chính là một khúc ca tâm trạng của người thanh  niên trẻ - một cánh chim tự do bị giam cầm khát khao được sổ">
            <a:extLst>
              <a:ext uri="{FF2B5EF4-FFF2-40B4-BE49-F238E27FC236}">
                <a16:creationId xmlns:a16="http://schemas.microsoft.com/office/drawing/2014/main" xmlns="" id="{7084FAB0-A707-42D0-93FE-C82F1BBB8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74"/>
          <a:stretch/>
        </p:blipFill>
        <p:spPr bwMode="auto">
          <a:xfrm>
            <a:off x="6394752" y="0"/>
            <a:ext cx="5797249" cy="325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DCE502D-FB8B-4BD8-A1F7-2CCAA30D4DF2}"/>
              </a:ext>
            </a:extLst>
          </p:cNvPr>
          <p:cNvSpPr/>
          <p:nvPr/>
        </p:nvSpPr>
        <p:spPr>
          <a:xfrm>
            <a:off x="5717894" y="0"/>
            <a:ext cx="67685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3">
            <a:extLst>
              <a:ext uri="{FF2B5EF4-FFF2-40B4-BE49-F238E27FC236}">
                <a16:creationId xmlns:a16="http://schemas.microsoft.com/office/drawing/2014/main" xmlns="" id="{BC8C8E36-0EFC-4875-A05A-0DFD63D896E2}"/>
              </a:ext>
            </a:extLst>
          </p:cNvPr>
          <p:cNvSpPr/>
          <p:nvPr/>
        </p:nvSpPr>
        <p:spPr>
          <a:xfrm>
            <a:off x="39677" y="4481183"/>
            <a:ext cx="5638539" cy="1886673"/>
          </a:xfrm>
          <a:prstGeom prst="roundRect">
            <a:avLst/>
          </a:prstGeom>
          <a:solidFill>
            <a:sysClr val="window" lastClr="FFFFFF"/>
          </a:solidFill>
          <a:ln w="25400" cap="flat" cmpd="sng" algn="ctr">
            <a:solidFill>
              <a:srgbClr val="F79646"/>
            </a:solidFill>
            <a:prstDash val="solid"/>
          </a:ln>
          <a:effectLst/>
        </p:spPr>
        <p:txBody>
          <a:bodyPr anchor="ct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gian</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Rộng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lớn</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p>
          <a:p>
            <a:pPr marL="0" marR="0" lvl="0" indent="0" defTabSz="914400" eaLnBrk="1" fontAlgn="base" latinLnBrk="0" hangingPunct="1">
              <a:lnSpc>
                <a:spcPct val="12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Cuộc</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sống</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Tự</a:t>
            </a:r>
            <a:r>
              <a:rPr kumimoji="0" lang="en-US" sz="36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do</a:t>
            </a:r>
          </a:p>
        </p:txBody>
      </p:sp>
      <p:sp>
        <p:nvSpPr>
          <p:cNvPr id="6" name="Arrow: Down 5">
            <a:extLst>
              <a:ext uri="{FF2B5EF4-FFF2-40B4-BE49-F238E27FC236}">
                <a16:creationId xmlns:a16="http://schemas.microsoft.com/office/drawing/2014/main" xmlns="" id="{3F369534-53F8-4748-A100-77BDF4990F5C}"/>
              </a:ext>
            </a:extLst>
          </p:cNvPr>
          <p:cNvSpPr/>
          <p:nvPr/>
        </p:nvSpPr>
        <p:spPr>
          <a:xfrm>
            <a:off x="2210765" y="3535796"/>
            <a:ext cx="1562582" cy="644445"/>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xmlns="" id="{D78A5A4C-72B5-41D8-B275-80A208E0FE0B}"/>
              </a:ext>
            </a:extLst>
          </p:cNvPr>
          <p:cNvSpPr/>
          <p:nvPr/>
        </p:nvSpPr>
        <p:spPr>
          <a:xfrm>
            <a:off x="6434429" y="4456437"/>
            <a:ext cx="5717894" cy="1886673"/>
          </a:xfrm>
          <a:prstGeom prst="roundRect">
            <a:avLst/>
          </a:prstGeom>
          <a:solidFill>
            <a:sysClr val="window" lastClr="FFFFFF"/>
          </a:solidFill>
          <a:ln w="25400" cap="flat" cmpd="sng" algn="ctr">
            <a:solidFill>
              <a:srgbClr val="F79646"/>
            </a:solidFill>
            <a:prstDash val="solid"/>
          </a:ln>
          <a:effectLst/>
        </p:spPr>
        <p:txBody>
          <a:bodyPr anchor="ctr"/>
          <a:lstStyle/>
          <a:p>
            <a:pPr marL="0" marR="0" lvl="0" indent="0" defTabSz="914400" eaLnBrk="1" fontAlgn="base" latinLnBrk="0" hangingPunct="1">
              <a:lnSpc>
                <a:spcPct val="12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gian</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Chật</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hẹp</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a:t>
            </a:r>
          </a:p>
          <a:p>
            <a:pPr marL="0" marR="0" lvl="0" indent="0" defTabSz="914400" eaLnBrk="1" fontAlgn="base" latinLnBrk="0" hangingPunct="1">
              <a:lnSpc>
                <a:spcPct val="12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Cuộc</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sống</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Mất</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tự</a:t>
            </a:r>
            <a:r>
              <a:rPr kumimoji="0" lang="en-US" sz="40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do.</a:t>
            </a:r>
          </a:p>
        </p:txBody>
      </p:sp>
      <p:sp>
        <p:nvSpPr>
          <p:cNvPr id="13" name="Arrow: Down 12">
            <a:extLst>
              <a:ext uri="{FF2B5EF4-FFF2-40B4-BE49-F238E27FC236}">
                <a16:creationId xmlns:a16="http://schemas.microsoft.com/office/drawing/2014/main" xmlns="" id="{619999F2-A066-4FBE-8F6D-4DB51997AA80}"/>
              </a:ext>
            </a:extLst>
          </p:cNvPr>
          <p:cNvSpPr/>
          <p:nvPr/>
        </p:nvSpPr>
        <p:spPr>
          <a:xfrm>
            <a:off x="8677007" y="3535796"/>
            <a:ext cx="1562582" cy="644445"/>
          </a:xfrm>
          <a:prstGeom prst="down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8B2176E-724C-448D-B63B-54B6BAFB8102}"/>
              </a:ext>
            </a:extLst>
          </p:cNvPr>
          <p:cNvSpPr txBox="1"/>
          <p:nvPr/>
        </p:nvSpPr>
        <p:spPr>
          <a:xfrm>
            <a:off x="676858" y="115748"/>
            <a:ext cx="4107215" cy="523220"/>
          </a:xfrm>
          <a:prstGeom prst="rect">
            <a:avLst/>
          </a:prstGeom>
          <a:solidFill>
            <a:schemeClr val="bg1">
              <a:alpha val="83000"/>
            </a:schemeClr>
          </a:solid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tù</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8151CF4-4B46-43CF-8202-EB6019194E79}"/>
              </a:ext>
            </a:extLst>
          </p:cNvPr>
          <p:cNvSpPr txBox="1"/>
          <p:nvPr/>
        </p:nvSpPr>
        <p:spPr>
          <a:xfrm>
            <a:off x="7407929" y="2595728"/>
            <a:ext cx="4100738" cy="523220"/>
          </a:xfrm>
          <a:prstGeom prst="rect">
            <a:avLst/>
          </a:prstGeom>
          <a:solidFill>
            <a:schemeClr val="bg1">
              <a:alpha val="83000"/>
            </a:schemeClr>
          </a:solid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tù</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96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wipe(down)">
                                      <p:cBhvr>
                                        <p:cTn id="28" dur="500"/>
                                        <p:tgtEl>
                                          <p:spTgt spid="410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P spid="12" grpId="0" animBg="1"/>
      <p:bldP spid="13" grpId="0" animBg="1"/>
      <p:bldP spid="7"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xmlns="" id="{2FAE51BA-A3DC-4175-AF9C-85ACF614A23F}"/>
              </a:ext>
            </a:extLst>
          </p:cNvPr>
          <p:cNvSpPr/>
          <p:nvPr/>
        </p:nvSpPr>
        <p:spPr>
          <a:xfrm rot="10800000" flipH="1" flipV="1">
            <a:off x="1" y="0"/>
            <a:ext cx="11922092" cy="6858000"/>
          </a:xfrm>
          <a:prstGeom prst="rtTriangle">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xmlns="" id="{91CAE2E8-F9A9-4919-A229-4C48D0A7752E}"/>
              </a:ext>
            </a:extLst>
          </p:cNvPr>
          <p:cNvSpPr/>
          <p:nvPr/>
        </p:nvSpPr>
        <p:spPr>
          <a:xfrm rot="5400000" flipV="1">
            <a:off x="2944537" y="-2581605"/>
            <a:ext cx="6665860" cy="11829070"/>
          </a:xfrm>
          <a:prstGeom prst="rtTriangle">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A1F7CD7-0D1E-46D2-85A4-69C63D6FCD99}"/>
              </a:ext>
            </a:extLst>
          </p:cNvPr>
          <p:cNvSpPr>
            <a:spLocks noChangeArrowheads="1"/>
          </p:cNvSpPr>
          <p:nvPr/>
        </p:nvSpPr>
        <p:spPr bwMode="auto">
          <a:xfrm>
            <a:off x="4200144" y="256411"/>
            <a:ext cx="7026716" cy="769441"/>
          </a:xfrm>
          <a:prstGeom prst="rect">
            <a:avLst/>
          </a:prstGeom>
          <a:solidFill>
            <a:schemeClr val="bg1">
              <a:alpha val="70000"/>
            </a:schemeClr>
          </a:solidFill>
          <a:ln>
            <a:noFill/>
          </a:ln>
        </p:spPr>
        <p:txBody>
          <a:bodyPr/>
          <a:lstStyle>
            <a:lvl1pPr marL="342900" indent="-342900">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lnSpc>
                <a:spcPct val="90000"/>
              </a:lnSpc>
              <a:spcBef>
                <a:spcPct val="20000"/>
              </a:spcBef>
              <a:spcAft>
                <a:spcPct val="0"/>
              </a:spcAft>
            </a:pPr>
            <a:r>
              <a:rPr lang="en-US" altLang="en-US" sz="400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Vườn</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râm</a:t>
            </a:r>
            <a:r>
              <a:rPr lang="en-US" altLang="en-US" sz="3200" b="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dậy</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tiếng</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ve</a:t>
            </a:r>
            <a:r>
              <a:rPr lang="en-US" altLang="en-US" sz="3200" b="0" i="1" dirty="0">
                <a:latin typeface="Times New Roman" panose="02020603050405020304" pitchFamily="18" charset="0"/>
                <a:cs typeface="Times New Roman" panose="02020603050405020304" pitchFamily="18" charset="0"/>
              </a:rPr>
              <a:t> </a:t>
            </a:r>
            <a:r>
              <a:rPr lang="en-US" altLang="en-US" sz="3200" b="0" i="1" dirty="0" err="1">
                <a:latin typeface="Times New Roman" panose="02020603050405020304" pitchFamily="18" charset="0"/>
                <a:cs typeface="Times New Roman" panose="02020603050405020304" pitchFamily="18" charset="0"/>
              </a:rPr>
              <a:t>ngâ</a:t>
            </a:r>
            <a:r>
              <a:rPr lang="vi-VN" altLang="en-US" sz="3200" b="0" i="1" dirty="0">
                <a:latin typeface="Times New Roman" panose="02020603050405020304" pitchFamily="18" charset="0"/>
                <a:cs typeface="Times New Roman" panose="02020603050405020304" pitchFamily="18" charset="0"/>
              </a:rPr>
              <a:t>n</a:t>
            </a:r>
            <a:endParaRPr lang="en-US" altLang="en-US" sz="3200" b="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CF19669-283B-4E50-957D-92C1BDE004AB}"/>
              </a:ext>
            </a:extLst>
          </p:cNvPr>
          <p:cNvSpPr txBox="1"/>
          <p:nvPr/>
        </p:nvSpPr>
        <p:spPr>
          <a:xfrm flipH="1">
            <a:off x="10188113" y="410299"/>
            <a:ext cx="610166"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5FE12898-A948-46E3-B394-826FFBFBEC6F}"/>
              </a:ext>
            </a:extLst>
          </p:cNvPr>
          <p:cNvSpPr>
            <a:spLocks noChangeArrowheads="1"/>
          </p:cNvSpPr>
          <p:nvPr/>
        </p:nvSpPr>
        <p:spPr bwMode="auto">
          <a:xfrm>
            <a:off x="4014950" y="1273116"/>
            <a:ext cx="7907143" cy="584775"/>
          </a:xfrm>
          <a:prstGeom prst="rect">
            <a:avLst/>
          </a:prstGeom>
          <a:solidFill>
            <a:schemeClr val="bg1">
              <a:alpha val="37000"/>
            </a:schemeClr>
          </a:solid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0" fontAlgn="base" hangingPunct="0">
              <a:spcBef>
                <a:spcPct val="0"/>
              </a:spcBef>
              <a:spcAft>
                <a:spcPct val="0"/>
              </a:spcAft>
              <a:buFontTx/>
              <a:buNone/>
            </a:pPr>
            <a:r>
              <a:rPr lang="en-US" altLang="en-US" b="1" i="1" dirty="0">
                <a:solidFill>
                  <a:srgbClr val="FF0000"/>
                </a:solidFill>
                <a:latin typeface="Times New Roman" panose="02020603050405020304" pitchFamily="18" charset="0"/>
              </a:rPr>
              <a:t>=&gt; </a:t>
            </a:r>
            <a:r>
              <a:rPr lang="en-US" altLang="en-US" b="1" i="1" dirty="0" err="1">
                <a:solidFill>
                  <a:srgbClr val="FF0000"/>
                </a:solidFill>
                <a:latin typeface="Times New Roman" panose="02020603050405020304" pitchFamily="18" charset="0"/>
              </a:rPr>
              <a:t>Đánh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thức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âm</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thanh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rộn</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rã</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của</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mùa</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hè</a:t>
            </a:r>
            <a:r>
              <a:rPr lang="en-US" altLang="en-US" b="1" i="1" dirty="0">
                <a:solidFill>
                  <a:srgbClr val="FF0000"/>
                </a:solidFill>
                <a:latin typeface="Times New Roman" panose="02020603050405020304" pitchFamily="18" charset="0"/>
              </a:rPr>
              <a:t>.</a:t>
            </a:r>
          </a:p>
        </p:txBody>
      </p:sp>
      <p:sp>
        <p:nvSpPr>
          <p:cNvPr id="10" name="Text Box 7">
            <a:extLst>
              <a:ext uri="{FF2B5EF4-FFF2-40B4-BE49-F238E27FC236}">
                <a16:creationId xmlns:a16="http://schemas.microsoft.com/office/drawing/2014/main" xmlns="" id="{8EC6FF67-5CE4-48AA-AA61-335D062CF1A4}"/>
              </a:ext>
            </a:extLst>
          </p:cNvPr>
          <p:cNvSpPr txBox="1">
            <a:spLocks noChangeArrowheads="1"/>
          </p:cNvSpPr>
          <p:nvPr/>
        </p:nvSpPr>
        <p:spPr bwMode="auto">
          <a:xfrm>
            <a:off x="963327" y="4802540"/>
            <a:ext cx="7086600" cy="707886"/>
          </a:xfrm>
          <a:prstGeom prst="rect">
            <a:avLst/>
          </a:prstGeom>
          <a:solidFill>
            <a:schemeClr val="bg1">
              <a:alpha val="59000"/>
            </a:schemeClr>
          </a:solidFill>
          <a:ln>
            <a:noFill/>
          </a:ln>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b="1" i="1" dirty="0">
                <a:solidFill>
                  <a:srgbClr val="003300"/>
                </a:solidFill>
                <a:latin typeface="Times New Roman" panose="02020603050405020304" pitchFamily="18" charset="0"/>
              </a:rPr>
              <a:t>         </a:t>
            </a:r>
            <a:r>
              <a:rPr lang="vi-VN" altLang="en-US" sz="4000" b="1" i="1" dirty="0">
                <a:solidFill>
                  <a:srgbClr val="003300"/>
                </a:solidFill>
                <a:latin typeface="Times New Roman" panose="02020603050405020304" pitchFamily="18" charset="0"/>
              </a:rPr>
              <a:t>“</a:t>
            </a:r>
            <a:r>
              <a:rPr lang="en-US" altLang="en-US" b="1" i="1" dirty="0">
                <a:solidFill>
                  <a:srgbClr val="003300"/>
                </a:solidFill>
                <a:latin typeface="Times New Roman" panose="02020603050405020304" pitchFamily="18" charset="0"/>
              </a:rPr>
              <a:t>Ta </a:t>
            </a:r>
            <a:r>
              <a:rPr lang="en-US" altLang="en-US" b="1" i="1" dirty="0" err="1">
                <a:solidFill>
                  <a:srgbClr val="003300"/>
                </a:solidFill>
                <a:latin typeface="Times New Roman" panose="02020603050405020304" pitchFamily="18" charset="0"/>
              </a:rPr>
              <a:t>nghe</a:t>
            </a:r>
            <a:r>
              <a:rPr lang="en-US" altLang="en-US" b="1" i="1" dirty="0">
                <a:solidFill>
                  <a:srgbClr val="0033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hè</a:t>
            </a:r>
            <a:r>
              <a:rPr lang="en-US" altLang="en-US" b="1" i="1" dirty="0">
                <a:solidFill>
                  <a:srgbClr val="0033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dậy</a:t>
            </a:r>
            <a:r>
              <a:rPr lang="en-US" altLang="en-US" b="1" i="1" dirty="0">
                <a:solidFill>
                  <a:srgbClr val="FF00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bên</a:t>
            </a:r>
            <a:r>
              <a:rPr lang="en-US" altLang="en-US" b="1" i="1" dirty="0">
                <a:solidFill>
                  <a:srgbClr val="003300"/>
                </a:solidFill>
                <a:latin typeface="Times New Roman" panose="02020603050405020304" pitchFamily="18" charset="0"/>
              </a:rPr>
              <a:t> </a:t>
            </a:r>
            <a:r>
              <a:rPr lang="en-US" altLang="en-US" b="1" i="1" dirty="0" err="1">
                <a:solidFill>
                  <a:srgbClr val="003300"/>
                </a:solidFill>
                <a:latin typeface="Times New Roman" panose="02020603050405020304" pitchFamily="18" charset="0"/>
              </a:rPr>
              <a:t>lòng</a:t>
            </a:r>
            <a:endParaRPr lang="en-US" altLang="en-US" b="1" i="1" dirty="0">
              <a:solidFill>
                <a:srgbClr val="003300"/>
              </a:solidFill>
              <a:latin typeface="Times New Roman" panose="02020603050405020304" pitchFamily="18" charset="0"/>
            </a:endParaRPr>
          </a:p>
        </p:txBody>
      </p:sp>
      <p:sp>
        <p:nvSpPr>
          <p:cNvPr id="11" name="TextBox 10">
            <a:extLst>
              <a:ext uri="{FF2B5EF4-FFF2-40B4-BE49-F238E27FC236}">
                <a16:creationId xmlns:a16="http://schemas.microsoft.com/office/drawing/2014/main" xmlns="" id="{C3F05BE1-BC1E-44E8-A0F9-8838A1F1172F}"/>
              </a:ext>
            </a:extLst>
          </p:cNvPr>
          <p:cNvSpPr txBox="1"/>
          <p:nvPr/>
        </p:nvSpPr>
        <p:spPr>
          <a:xfrm flipH="1">
            <a:off x="6273901" y="5111020"/>
            <a:ext cx="610166"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xmlns="" id="{FBADAE4C-C14F-4663-8B2D-8ADA6DCE2354}"/>
              </a:ext>
            </a:extLst>
          </p:cNvPr>
          <p:cNvSpPr>
            <a:spLocks noChangeArrowheads="1"/>
          </p:cNvSpPr>
          <p:nvPr/>
        </p:nvSpPr>
        <p:spPr bwMode="auto">
          <a:xfrm>
            <a:off x="269907" y="5588073"/>
            <a:ext cx="9113520" cy="584775"/>
          </a:xfrm>
          <a:prstGeom prst="rect">
            <a:avLst/>
          </a:prstGeom>
          <a:solidFill>
            <a:schemeClr val="bg1">
              <a:alpha val="37000"/>
            </a:schemeClr>
          </a:solidFill>
          <a:ln>
            <a:noFill/>
          </a:ln>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0" fontAlgn="base" hangingPunct="0">
              <a:spcBef>
                <a:spcPct val="0"/>
              </a:spcBef>
              <a:spcAft>
                <a:spcPct val="0"/>
              </a:spcAft>
              <a:buFontTx/>
              <a:buNone/>
            </a:pPr>
            <a:r>
              <a:rPr lang="vi-VN" altLang="en-US" b="1" i="1" dirty="0">
                <a:solidFill>
                  <a:srgbClr val="FF0000"/>
                </a:solidFill>
                <a:latin typeface="Times New Roman" panose="02020603050405020304" pitchFamily="18" charset="0"/>
              </a:rPr>
              <a:t>=&gt; Thôi </a:t>
            </a:r>
            <a:r>
              <a:rPr lang="en-US" altLang="en-US" b="1" i="1" dirty="0" err="1">
                <a:solidFill>
                  <a:srgbClr val="FF0000"/>
                </a:solidFill>
                <a:latin typeface="Times New Roman" panose="02020603050405020304" pitchFamily="18" charset="0"/>
              </a:rPr>
              <a:t>thúc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giục</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giã</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người</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tù</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phải</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hành</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động</a:t>
            </a:r>
            <a:r>
              <a:rPr lang="en-US" altLang="en-US" b="1" i="1" dirty="0">
                <a:solidFill>
                  <a:srgbClr val="FF0000"/>
                </a:solidFill>
                <a:latin typeface="Times New Roman" panose="02020603050405020304" pitchFamily="18" charset="0"/>
              </a:rPr>
              <a:t>.</a:t>
            </a:r>
          </a:p>
        </p:txBody>
      </p:sp>
      <p:sp>
        <p:nvSpPr>
          <p:cNvPr id="9" name="Rectangle 8">
            <a:extLst>
              <a:ext uri="{FF2B5EF4-FFF2-40B4-BE49-F238E27FC236}">
                <a16:creationId xmlns:a16="http://schemas.microsoft.com/office/drawing/2014/main" xmlns="" id="{2B193251-EA1A-4C0F-ABE5-048E6193A704}"/>
              </a:ext>
            </a:extLst>
          </p:cNvPr>
          <p:cNvSpPr/>
          <p:nvPr/>
        </p:nvSpPr>
        <p:spPr>
          <a:xfrm rot="17969672" flipH="1">
            <a:off x="5931275" y="-3921092"/>
            <a:ext cx="329450" cy="147001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0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5" grpId="0" animBg="1"/>
      <p:bldP spid="6" grpId="0"/>
      <p:bldP spid="7" grpId="0" animBg="1"/>
      <p:bldP spid="10" grpId="0" animBg="1"/>
      <p:bldP spid="11" grpId="0"/>
      <p:bldP spid="1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5AF0200-36E4-4413-BA31-7A47E4E5A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4"/>
            <a:ext cx="12166047" cy="6935488"/>
          </a:xfrm>
          <a:prstGeom prst="rect">
            <a:avLst/>
          </a:prstGeom>
        </p:spPr>
      </p:pic>
      <p:sp>
        <p:nvSpPr>
          <p:cNvPr id="4" name="Rectangle 43">
            <a:extLst>
              <a:ext uri="{FF2B5EF4-FFF2-40B4-BE49-F238E27FC236}">
                <a16:creationId xmlns:a16="http://schemas.microsoft.com/office/drawing/2014/main" xmlns="" id="{C9555864-AC26-4B94-B73B-967F74FD8412}"/>
              </a:ext>
            </a:extLst>
          </p:cNvPr>
          <p:cNvSpPr>
            <a:spLocks noChangeArrowheads="1"/>
          </p:cNvSpPr>
          <p:nvPr/>
        </p:nvSpPr>
        <p:spPr bwMode="auto">
          <a:xfrm>
            <a:off x="2594176" y="336491"/>
            <a:ext cx="746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lnSpc>
                <a:spcPct val="90000"/>
              </a:lnSpc>
              <a:spcBef>
                <a:spcPct val="20000"/>
              </a:spcBef>
              <a:spcAft>
                <a:spcPct val="0"/>
              </a:spcAft>
              <a:buClr>
                <a:srgbClr val="009999"/>
              </a:buClr>
              <a:buSzPct val="80000"/>
            </a:pPr>
            <a:r>
              <a:rPr lang="en-US" altLang="en-US" sz="2800" b="0" i="1" dirty="0">
                <a:solidFill>
                  <a:srgbClr val="000000"/>
                </a:solidFill>
                <a:latin typeface="Times New Roman" panose="02020603050405020304" pitchFamily="18" charset="0"/>
              </a:rPr>
              <a:t>                </a:t>
            </a:r>
            <a:r>
              <a:rPr lang="vi-VN" altLang="en-US" sz="2800" b="0" i="1" dirty="0">
                <a:solidFill>
                  <a:srgbClr val="000000"/>
                </a:solidFill>
                <a:latin typeface="Times New Roman" panose="02020603050405020304" pitchFamily="18" charset="0"/>
              </a:rPr>
              <a:t>    </a:t>
            </a:r>
            <a:r>
              <a:rPr lang="en-US" altLang="en-US" sz="2800" b="0" i="1" dirty="0">
                <a:solidFill>
                  <a:srgbClr val="000000"/>
                </a:solidFill>
                <a:latin typeface="Times New Roman" panose="02020603050405020304" pitchFamily="18" charset="0"/>
              </a:rPr>
              <a:t> </a:t>
            </a:r>
            <a:r>
              <a:rPr lang="en-US" altLang="en-US" sz="2800" b="0" i="1" dirty="0">
                <a:solidFill>
                  <a:srgbClr val="0000FF"/>
                </a:solidFill>
                <a:latin typeface="Times New Roman" panose="02020603050405020304" pitchFamily="18" charset="0"/>
              </a:rPr>
              <a:t>Ta </a:t>
            </a:r>
            <a:r>
              <a:rPr lang="en-US" altLang="en-US" sz="2800" b="0" i="1" dirty="0" err="1">
                <a:solidFill>
                  <a:srgbClr val="0000FF"/>
                </a:solidFill>
                <a:latin typeface="Times New Roman" panose="02020603050405020304" pitchFamily="18" charset="0"/>
              </a:rPr>
              <a:t>nghe</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hè</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dậy</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bên</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lòng</a:t>
            </a:r>
            <a:endParaRPr lang="en-US" altLang="en-US" sz="2800" b="0" i="1" dirty="0">
              <a:solidFill>
                <a:srgbClr val="0000FF"/>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Mà</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chân</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muốn</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đạp</a:t>
            </a:r>
            <a:r>
              <a:rPr lang="en-US" altLang="en-US" sz="2800" b="0" i="1" dirty="0">
                <a:solidFill>
                  <a:srgbClr val="0000FF"/>
                </a:solidFill>
                <a:latin typeface="Times New Roman" panose="02020603050405020304" pitchFamily="18" charset="0"/>
              </a:rPr>
              <a:t> tan </a:t>
            </a:r>
            <a:r>
              <a:rPr lang="en-US" altLang="en-US" sz="2800" b="0" i="1" dirty="0" err="1">
                <a:solidFill>
                  <a:srgbClr val="0000FF"/>
                </a:solidFill>
                <a:latin typeface="Times New Roman" panose="02020603050405020304" pitchFamily="18" charset="0"/>
              </a:rPr>
              <a:t>phòng</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hè</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ôi</a:t>
            </a:r>
            <a:r>
              <a:rPr lang="en-US" altLang="en-US" sz="2800" b="0" i="1" dirty="0">
                <a:solidFill>
                  <a:srgbClr val="0000FF"/>
                </a:solidFill>
                <a:latin typeface="Times New Roman" panose="02020603050405020304" pitchFamily="18" charset="0"/>
              </a:rPr>
              <a:t>!</a:t>
            </a:r>
          </a:p>
          <a:p>
            <a:pPr algn="ctr" fontAlgn="base">
              <a:lnSpc>
                <a:spcPct val="90000"/>
              </a:lnSpc>
              <a:spcBef>
                <a:spcPct val="20000"/>
              </a:spcBef>
              <a:spcAft>
                <a:spcPct val="0"/>
              </a:spcAft>
              <a:buClr>
                <a:srgbClr val="009999"/>
              </a:buClr>
              <a:buSzPct val="80000"/>
            </a:pP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Ngột</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làm</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sao</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chết</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uất</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thôi</a:t>
            </a:r>
            <a:endParaRPr lang="en-US" altLang="en-US" sz="2800" b="0" i="1" dirty="0">
              <a:solidFill>
                <a:srgbClr val="0000FF"/>
              </a:solidFill>
              <a:latin typeface="Times New Roman" panose="02020603050405020304" pitchFamily="18" charset="0"/>
            </a:endParaRPr>
          </a:p>
          <a:p>
            <a:pPr algn="ctr" fontAlgn="base">
              <a:lnSpc>
                <a:spcPct val="90000"/>
              </a:lnSpc>
              <a:spcBef>
                <a:spcPct val="20000"/>
              </a:spcBef>
              <a:spcAft>
                <a:spcPct val="0"/>
              </a:spcAft>
              <a:buClr>
                <a:srgbClr val="009999"/>
              </a:buClr>
              <a:buSzPct val="80000"/>
            </a:pPr>
            <a:r>
              <a:rPr lang="en-US" altLang="en-US" sz="2800" b="0" i="1" dirty="0">
                <a:solidFill>
                  <a:srgbClr val="0000FF"/>
                </a:solidFill>
                <a:latin typeface="Times New Roman" panose="02020603050405020304" pitchFamily="18" charset="0"/>
              </a:rPr>
              <a:t>Con </a:t>
            </a:r>
            <a:r>
              <a:rPr lang="en-US" altLang="en-US" sz="2800" b="0" i="1" dirty="0" err="1">
                <a:solidFill>
                  <a:srgbClr val="0000FF"/>
                </a:solidFill>
                <a:latin typeface="Times New Roman" panose="02020603050405020304" pitchFamily="18" charset="0"/>
              </a:rPr>
              <a:t>chim</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tu</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hú</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ngoài</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trời</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cứ</a:t>
            </a:r>
            <a:r>
              <a:rPr lang="en-US" altLang="en-US" sz="2800" b="0" i="1" dirty="0">
                <a:solidFill>
                  <a:srgbClr val="0000FF"/>
                </a:solidFill>
                <a:latin typeface="Times New Roman" panose="02020603050405020304" pitchFamily="18" charset="0"/>
              </a:rPr>
              <a:t> </a:t>
            </a:r>
            <a:r>
              <a:rPr lang="en-US" altLang="en-US" sz="2800" b="0" i="1" dirty="0" err="1">
                <a:solidFill>
                  <a:srgbClr val="0000FF"/>
                </a:solidFill>
                <a:latin typeface="Times New Roman" panose="02020603050405020304" pitchFamily="18" charset="0"/>
              </a:rPr>
              <a:t>kêu</a:t>
            </a:r>
            <a:r>
              <a:rPr lang="en-US" altLang="en-US" sz="2800" b="0" i="1" dirty="0">
                <a:solidFill>
                  <a:srgbClr val="0000FF"/>
                </a:solidFill>
                <a:latin typeface="Times New Roman" panose="02020603050405020304" pitchFamily="18" charset="0"/>
              </a:rPr>
              <a:t>!</a:t>
            </a:r>
          </a:p>
        </p:txBody>
      </p:sp>
      <p:sp>
        <p:nvSpPr>
          <p:cNvPr id="5" name="Text Box 34">
            <a:extLst>
              <a:ext uri="{FF2B5EF4-FFF2-40B4-BE49-F238E27FC236}">
                <a16:creationId xmlns:a16="http://schemas.microsoft.com/office/drawing/2014/main" xmlns="" id="{6935B513-0895-4BEC-A783-B62051B28F85}"/>
              </a:ext>
            </a:extLst>
          </p:cNvPr>
          <p:cNvSpPr txBox="1">
            <a:spLocks noChangeArrowheads="1"/>
          </p:cNvSpPr>
          <p:nvPr/>
        </p:nvSpPr>
        <p:spPr bwMode="auto">
          <a:xfrm>
            <a:off x="87278" y="428735"/>
            <a:ext cx="3138709" cy="138499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50000"/>
              </a:spcBef>
              <a:spcAft>
                <a:spcPct val="0"/>
              </a:spcAft>
            </a:pPr>
            <a:r>
              <a:rPr lang="en-US" altLang="en-US" sz="2800" b="0" dirty="0" err="1">
                <a:solidFill>
                  <a:srgbClr val="404040"/>
                </a:solidFill>
                <a:latin typeface="Times New Roman" panose="02020603050405020304" pitchFamily="18" charset="0"/>
              </a:rPr>
              <a:t>Cách</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ngắt</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nhịp</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nhịp</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thơ</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bất</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thường</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gãy</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khúc</a:t>
            </a:r>
            <a:r>
              <a:rPr lang="en-US" altLang="en-US" sz="2800" b="0" dirty="0">
                <a:solidFill>
                  <a:srgbClr val="404040"/>
                </a:solidFill>
                <a:latin typeface="Times New Roman" panose="02020603050405020304" pitchFamily="18" charset="0"/>
              </a:rPr>
              <a:t>;</a:t>
            </a:r>
            <a:endParaRPr lang="vi-VN" altLang="en-US" sz="2800" b="0" dirty="0">
              <a:solidFill>
                <a:srgbClr val="404040"/>
              </a:solidFill>
              <a:latin typeface="Times New Roman" panose="02020603050405020304" pitchFamily="18" charset="0"/>
            </a:endParaRPr>
          </a:p>
        </p:txBody>
      </p:sp>
      <p:sp>
        <p:nvSpPr>
          <p:cNvPr id="6" name="Text Box 34">
            <a:extLst>
              <a:ext uri="{FF2B5EF4-FFF2-40B4-BE49-F238E27FC236}">
                <a16:creationId xmlns:a16="http://schemas.microsoft.com/office/drawing/2014/main" xmlns="" id="{ADEA541A-A11F-45E2-98FA-6EDDB5E03361}"/>
              </a:ext>
            </a:extLst>
          </p:cNvPr>
          <p:cNvSpPr txBox="1">
            <a:spLocks noChangeArrowheads="1"/>
          </p:cNvSpPr>
          <p:nvPr/>
        </p:nvSpPr>
        <p:spPr bwMode="auto">
          <a:xfrm>
            <a:off x="3123194" y="2851998"/>
            <a:ext cx="4666567"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50000"/>
              </a:spcBef>
              <a:spcAft>
                <a:spcPct val="0"/>
              </a:spcAft>
            </a:pPr>
            <a:r>
              <a:rPr lang="en-US" altLang="en-US" sz="2800" b="0" dirty="0">
                <a:solidFill>
                  <a:srgbClr val="0000FF"/>
                </a:solidFill>
                <a:latin typeface="Times New Roman" panose="02020603050405020304" pitchFamily="18" charset="0"/>
              </a:rPr>
              <a:t> </a:t>
            </a:r>
            <a:r>
              <a:rPr lang="vi-VN" altLang="en-US" sz="2800" b="0" dirty="0">
                <a:solidFill>
                  <a:srgbClr val="404040"/>
                </a:solidFill>
                <a:latin typeface="Times New Roman" panose="02020603050405020304" pitchFamily="18" charset="0"/>
              </a:rPr>
              <a:t>G</a:t>
            </a:r>
            <a:r>
              <a:rPr lang="en-US" altLang="en-US" sz="2800" b="0" dirty="0" err="1">
                <a:solidFill>
                  <a:srgbClr val="404040"/>
                </a:solidFill>
                <a:latin typeface="Times New Roman" panose="02020603050405020304" pitchFamily="18" charset="0"/>
              </a:rPr>
              <a:t>iọng</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điệu</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thay</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đổi</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dồn</a:t>
            </a:r>
            <a:r>
              <a:rPr lang="en-US" altLang="en-US" sz="2800" b="0" dirty="0">
                <a:solidFill>
                  <a:srgbClr val="404040"/>
                </a:solidFill>
                <a:latin typeface="Times New Roman" panose="02020603050405020304" pitchFamily="18" charset="0"/>
              </a:rPr>
              <a:t> </a:t>
            </a:r>
            <a:r>
              <a:rPr lang="en-US" altLang="en-US" sz="2800" b="0" dirty="0" err="1">
                <a:solidFill>
                  <a:srgbClr val="404040"/>
                </a:solidFill>
                <a:latin typeface="Times New Roman" panose="02020603050405020304" pitchFamily="18" charset="0"/>
              </a:rPr>
              <a:t>nén</a:t>
            </a:r>
            <a:r>
              <a:rPr lang="en-US" altLang="en-US" sz="2800" b="0" dirty="0">
                <a:solidFill>
                  <a:srgbClr val="404040"/>
                </a:solidFill>
                <a:latin typeface="Times New Roman" panose="02020603050405020304" pitchFamily="18" charset="0"/>
              </a:rPr>
              <a:t>. </a:t>
            </a:r>
            <a:r>
              <a:rPr lang="en-US" altLang="en-US" sz="2800" b="0" dirty="0">
                <a:solidFill>
                  <a:srgbClr val="000000"/>
                </a:solidFill>
                <a:latin typeface="Times New Roman" panose="02020603050405020304" pitchFamily="18" charset="0"/>
                <a:cs typeface="Times New Roman" panose="02020603050405020304" pitchFamily="18" charset="0"/>
              </a:rPr>
              <a:t>6/2 (</a:t>
            </a:r>
            <a:r>
              <a:rPr lang="en-US" altLang="en-US" sz="2800" b="0" dirty="0" err="1">
                <a:solidFill>
                  <a:srgbClr val="000000"/>
                </a:solidFill>
                <a:latin typeface="Times New Roman" panose="02020603050405020304" pitchFamily="18" charset="0"/>
                <a:cs typeface="Times New Roman" panose="02020603050405020304" pitchFamily="18" charset="0"/>
              </a:rPr>
              <a:t>câu</a:t>
            </a:r>
            <a:r>
              <a:rPr lang="en-US" altLang="en-US" sz="2800" b="0" dirty="0">
                <a:solidFill>
                  <a:srgbClr val="000000"/>
                </a:solidFill>
                <a:latin typeface="Times New Roman" panose="02020603050405020304" pitchFamily="18" charset="0"/>
                <a:cs typeface="Times New Roman" panose="02020603050405020304" pitchFamily="18" charset="0"/>
              </a:rPr>
              <a:t> 8), 3/3 (</a:t>
            </a:r>
            <a:r>
              <a:rPr lang="en-US" altLang="en-US" sz="2800" b="0" dirty="0" err="1">
                <a:solidFill>
                  <a:srgbClr val="000000"/>
                </a:solidFill>
                <a:latin typeface="Times New Roman" panose="02020603050405020304" pitchFamily="18" charset="0"/>
                <a:cs typeface="Times New Roman" panose="02020603050405020304" pitchFamily="18" charset="0"/>
              </a:rPr>
              <a:t>câu</a:t>
            </a:r>
            <a:r>
              <a:rPr lang="en-US" altLang="en-US" sz="2800" b="0" dirty="0">
                <a:solidFill>
                  <a:srgbClr val="000000"/>
                </a:solidFill>
                <a:latin typeface="Times New Roman" panose="02020603050405020304" pitchFamily="18" charset="0"/>
                <a:cs typeface="Times New Roman" panose="02020603050405020304" pitchFamily="18" charset="0"/>
              </a:rPr>
              <a:t> 9)</a:t>
            </a:r>
          </a:p>
        </p:txBody>
      </p:sp>
      <p:sp>
        <p:nvSpPr>
          <p:cNvPr id="7" name="Rectangle 6">
            <a:extLst>
              <a:ext uri="{FF2B5EF4-FFF2-40B4-BE49-F238E27FC236}">
                <a16:creationId xmlns:a16="http://schemas.microsoft.com/office/drawing/2014/main" xmlns="" id="{22F1057A-E75F-4EC2-8FFD-D98D1A807279}"/>
              </a:ext>
            </a:extLst>
          </p:cNvPr>
          <p:cNvSpPr>
            <a:spLocks noChangeArrowheads="1"/>
          </p:cNvSpPr>
          <p:nvPr/>
        </p:nvSpPr>
        <p:spPr bwMode="auto">
          <a:xfrm>
            <a:off x="9343702" y="875155"/>
            <a:ext cx="2711370" cy="95410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Biện</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 </a:t>
            </a: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pháp</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 </a:t>
            </a: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tu</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 </a:t>
            </a: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từ</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 </a:t>
            </a: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nói</a:t>
            </a:r>
            <a:r>
              <a:rPr kumimoji="0" lang="en-US"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 </a:t>
            </a:r>
            <a:r>
              <a:rPr kumimoji="0" lang="en-US" altLang="en-US" sz="2800" b="0" i="0" u="none" strike="noStrike" kern="0" cap="none" spc="0" normalizeH="0" baseline="0" noProof="0" dirty="0" err="1">
                <a:ln>
                  <a:noFill/>
                </a:ln>
                <a:solidFill>
                  <a:srgbClr val="0D0D0D"/>
                </a:solidFill>
                <a:effectLst/>
                <a:uLnTx/>
                <a:uFillTx/>
                <a:latin typeface="Times New Roman" panose="02020603050405020304" pitchFamily="18" charset="0"/>
                <a:cs typeface="Arial" panose="020B0604020202020204" pitchFamily="34" charset="0"/>
              </a:rPr>
              <a:t>quá</a:t>
            </a:r>
            <a:endParaRPr kumimoji="0" lang="en-US" altLang="en-US" sz="2800" b="0" i="0" u="none" strike="noStrike" kern="0" cap="none" spc="0" normalizeH="0" baseline="0" noProof="0" dirty="0">
              <a:ln>
                <a:noFill/>
              </a:ln>
              <a:solidFill>
                <a:srgbClr val="0D0D0D"/>
              </a:solidFill>
              <a:effectLst/>
              <a:uLnTx/>
              <a:uFillTx/>
              <a:latin typeface=".VnTime" panose="020B72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3DE4EE3C-4469-4B11-B988-39CD50B1C77C}"/>
              </a:ext>
            </a:extLst>
          </p:cNvPr>
          <p:cNvSpPr>
            <a:spLocks noChangeArrowheads="1"/>
          </p:cNvSpPr>
          <p:nvPr/>
        </p:nvSpPr>
        <p:spPr bwMode="auto">
          <a:xfrm>
            <a:off x="8745416" y="2410833"/>
            <a:ext cx="2313008" cy="95410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en-US" sz="2800" b="0" i="0" u="none" strike="noStrike" kern="0" cap="none" spc="0" normalizeH="0" baseline="0" noProof="0" dirty="0">
                <a:ln>
                  <a:noFill/>
                </a:ln>
                <a:solidFill>
                  <a:srgbClr val="0D0D0D"/>
                </a:solidFill>
                <a:effectLst/>
                <a:uLnTx/>
                <a:uFillTx/>
                <a:latin typeface="Times New Roman" panose="02020603050405020304" pitchFamily="18" charset="0"/>
                <a:cs typeface="Arial" panose="020B0604020202020204" pitchFamily="34" charset="0"/>
              </a:rPr>
              <a:t>Từ cảm</a:t>
            </a:r>
            <a:r>
              <a:rPr kumimoji="0" lang="vi-VN" altLang="en-US" sz="2800" b="0" i="0" u="none" strike="noStrike" kern="0" cap="none" spc="0" normalizeH="0" noProof="0" dirty="0">
                <a:ln>
                  <a:noFill/>
                </a:ln>
                <a:solidFill>
                  <a:srgbClr val="0D0D0D"/>
                </a:solidFill>
                <a:effectLst/>
                <a:uLnTx/>
                <a:uFillTx/>
                <a:latin typeface="Times New Roman" panose="02020603050405020304" pitchFamily="18" charset="0"/>
                <a:cs typeface="Arial" panose="020B0604020202020204" pitchFamily="34" charset="0"/>
              </a:rPr>
              <a:t> thán: ôi, thôi</a:t>
            </a:r>
            <a:endParaRPr kumimoji="0" lang="en-US" altLang="en-US" sz="2800" b="0" i="0" u="none" strike="noStrike" kern="0" cap="none" spc="0" normalizeH="0" baseline="0" noProof="0" dirty="0">
              <a:ln>
                <a:noFill/>
              </a:ln>
              <a:solidFill>
                <a:srgbClr val="0D0D0D"/>
              </a:solidFill>
              <a:effectLst/>
              <a:uLnTx/>
              <a:uFillTx/>
              <a:latin typeface=".VnTime" panose="020B7200000000000000" pitchFamily="34" charset="0"/>
              <a:cs typeface="Arial" panose="020B0604020202020204" pitchFamily="34" charset="0"/>
            </a:endParaRPr>
          </a:p>
        </p:txBody>
      </p:sp>
      <p:pic>
        <p:nvPicPr>
          <p:cNvPr id="9"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A9F62A5A-7B4A-4D83-9859-6AD96A254D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5187090" flipV="1">
            <a:off x="3155558" y="320741"/>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E1EDE14B-548A-4CA4-8021-9A9C6647CF2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2108116" flipV="1">
            <a:off x="5296434" y="2201103"/>
            <a:ext cx="707400" cy="842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800DEDE5-5AE6-4A13-9CEB-05F60E5C648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17078031" flipH="1" flipV="1">
            <a:off x="8903110" y="968389"/>
            <a:ext cx="533686" cy="842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ễn phí Trung Quốc Thiết Kế Mũi Tên Vector đỏ PNG &amp;amp; PSD hình ảnh tải xuống  _ kích thước 1024 × 1369px,ID832686088 - Lovepik">
            <a:extLst>
              <a:ext uri="{FF2B5EF4-FFF2-40B4-BE49-F238E27FC236}">
                <a16:creationId xmlns:a16="http://schemas.microsoft.com/office/drawing/2014/main" xmlns="" id="{4D96C29D-D433-4106-BE79-C643E949CD9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86" b="27778" l="39782" r="59719"/>
                    </a14:imgEffect>
                  </a14:imgLayer>
                </a14:imgProps>
              </a:ext>
              <a:ext uri="{28A0092B-C50C-407E-A947-70E740481C1C}">
                <a14:useLocalDpi xmlns:a14="http://schemas.microsoft.com/office/drawing/2010/main" val="0"/>
              </a:ext>
            </a:extLst>
          </a:blip>
          <a:srcRect l="37290" r="37789" b="69135"/>
          <a:stretch/>
        </p:blipFill>
        <p:spPr bwMode="auto">
          <a:xfrm rot="17433948" flipH="1" flipV="1">
            <a:off x="8649522" y="1757646"/>
            <a:ext cx="533686" cy="8427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3">
            <a:extLst>
              <a:ext uri="{FF2B5EF4-FFF2-40B4-BE49-F238E27FC236}">
                <a16:creationId xmlns:a16="http://schemas.microsoft.com/office/drawing/2014/main" xmlns="" id="{6EB8E390-4E04-413B-B8A6-88B1E2E47142}"/>
              </a:ext>
            </a:extLst>
          </p:cNvPr>
          <p:cNvSpPr txBox="1">
            <a:spLocks noChangeArrowheads="1"/>
          </p:cNvSpPr>
          <p:nvPr/>
        </p:nvSpPr>
        <p:spPr bwMode="auto">
          <a:xfrm>
            <a:off x="381000" y="4755652"/>
            <a:ext cx="1143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Niềm</a:t>
            </a:r>
            <a:r>
              <a:rPr lang="en-US" altLang="en-US" sz="3200" b="0" dirty="0">
                <a:solidFill>
                  <a:srgbClr val="FF0000"/>
                </a:solidFill>
                <a:latin typeface="Times New Roman" panose="02020603050405020304" pitchFamily="18" charset="0"/>
                <a:sym typeface="Wingdings" panose="05000000000000000000" pitchFamily="2" charset="2"/>
              </a:rPr>
              <a:t> khao </a:t>
            </a:r>
            <a:r>
              <a:rPr lang="en-US" altLang="en-US" sz="3200" b="0" dirty="0" err="1">
                <a:solidFill>
                  <a:srgbClr val="FF0000"/>
                </a:solidFill>
                <a:latin typeface="Times New Roman" panose="02020603050405020304" pitchFamily="18" charset="0"/>
                <a:sym typeface="Wingdings" panose="05000000000000000000" pitchFamily="2" charset="2"/>
              </a:rPr>
              <a:t>khát</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cháy</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bỏng</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muốn</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thoát</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khỏi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tù</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ngục</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trở</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về</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sống</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tự</a:t>
            </a:r>
            <a:r>
              <a:rPr lang="en-US" altLang="en-US" sz="3200" b="0" dirty="0">
                <a:solidFill>
                  <a:srgbClr val="FF0000"/>
                </a:solidFill>
                <a:latin typeface="Times New Roman" panose="02020603050405020304" pitchFamily="18" charset="0"/>
                <a:sym typeface="Wingdings" panose="05000000000000000000" pitchFamily="2" charset="2"/>
              </a:rPr>
              <a:t> do ở </a:t>
            </a:r>
            <a:r>
              <a:rPr lang="en-US" altLang="en-US" sz="3200" b="0" dirty="0" err="1">
                <a:solidFill>
                  <a:srgbClr val="FF0000"/>
                </a:solidFill>
                <a:latin typeface="Times New Roman" panose="02020603050405020304" pitchFamily="18" charset="0"/>
                <a:sym typeface="Wingdings" panose="05000000000000000000" pitchFamily="2" charset="2"/>
              </a:rPr>
              <a:t>bên</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ngoài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của</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người</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tù</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cách</a:t>
            </a:r>
            <a:r>
              <a:rPr lang="en-US" altLang="en-US" sz="3200" b="0" dirty="0">
                <a:solidFill>
                  <a:srgbClr val="FF0000"/>
                </a:solidFill>
                <a:latin typeface="Times New Roman" panose="02020603050405020304" pitchFamily="18" charset="0"/>
                <a:sym typeface="Wingdings" panose="05000000000000000000" pitchFamily="2" charset="2"/>
              </a:rPr>
              <a:t> </a:t>
            </a:r>
            <a:r>
              <a:rPr lang="en-US" altLang="en-US" sz="3200" b="0" dirty="0" err="1">
                <a:solidFill>
                  <a:srgbClr val="FF0000"/>
                </a:solidFill>
                <a:latin typeface="Times New Roman" panose="02020603050405020304" pitchFamily="18" charset="0"/>
                <a:sym typeface="Wingdings" panose="05000000000000000000" pitchFamily="2" charset="2"/>
              </a:rPr>
              <a:t>mạng</a:t>
            </a:r>
            <a:endParaRPr lang="en-US" altLang="en-US" sz="3200" b="0" dirty="0">
              <a:solidFill>
                <a:srgbClr val="FF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xmlns="" id="{1D79A523-3489-4D02-BCB5-1B672D7EA979}"/>
              </a:ext>
            </a:extLst>
          </p:cNvPr>
          <p:cNvSpPr>
            <a:spLocks noChangeArrowheads="1"/>
          </p:cNvSpPr>
          <p:nvPr/>
        </p:nvSpPr>
        <p:spPr bwMode="auto">
          <a:xfrm>
            <a:off x="381000" y="4067936"/>
            <a:ext cx="83138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just" fontAlgn="base">
              <a:spcBef>
                <a:spcPct val="0"/>
              </a:spcBef>
              <a:spcAft>
                <a:spcPct val="0"/>
              </a:spcAft>
            </a:pPr>
            <a:r>
              <a:rPr lang="en-US" altLang="en-US" sz="3200" b="0" dirty="0">
                <a:solidFill>
                  <a:srgbClr val="002060"/>
                </a:solidFill>
                <a:latin typeface="Times New Roman" panose="02020603050405020304" pitchFamily="18" charset="0"/>
                <a:sym typeface="Wingdings" panose="05000000000000000000" pitchFamily="2" charset="2"/>
              </a:rPr>
              <a:t></a:t>
            </a:r>
            <a:r>
              <a:rPr lang="en-US" altLang="en-US" sz="3200" b="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0" dirty="0" err="1">
                <a:solidFill>
                  <a:srgbClr val="002060"/>
                </a:solidFill>
                <a:latin typeface="Times New Roman" panose="02020603050405020304" pitchFamily="18" charset="0"/>
                <a:cs typeface="Times New Roman" panose="02020603050405020304" pitchFamily="18" charset="0"/>
              </a:rPr>
              <a:t>Đau</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khổ,u</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uất</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ngột</a:t>
            </a:r>
            <a:r>
              <a:rPr lang="en-US" altLang="en-US" sz="3200" b="0" dirty="0">
                <a:solidFill>
                  <a:srgbClr val="002060"/>
                </a:solidFill>
                <a:latin typeface="Times New Roman" panose="02020603050405020304" pitchFamily="18" charset="0"/>
                <a:cs typeface="Times New Roman" panose="02020603050405020304" pitchFamily="18" charset="0"/>
              </a:rPr>
              <a:t> </a:t>
            </a:r>
            <a:r>
              <a:rPr lang="en-US" altLang="en-US" sz="3200" b="0" dirty="0" err="1">
                <a:solidFill>
                  <a:srgbClr val="002060"/>
                </a:solidFill>
                <a:latin typeface="Times New Roman" panose="02020603050405020304" pitchFamily="18" charset="0"/>
                <a:cs typeface="Times New Roman" panose="02020603050405020304" pitchFamily="18" charset="0"/>
              </a:rPr>
              <a:t>ngạt</a:t>
            </a:r>
            <a:r>
              <a:rPr lang="en-US" altLang="en-US" sz="3200" b="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976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amond(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inus Sign 5">
            <a:extLst>
              <a:ext uri="{FF2B5EF4-FFF2-40B4-BE49-F238E27FC236}">
                <a16:creationId xmlns:a16="http://schemas.microsoft.com/office/drawing/2014/main" xmlns="" id="{C33D9AB1-C673-47D1-A57F-A37077AC4EFC}"/>
              </a:ext>
            </a:extLst>
          </p:cNvPr>
          <p:cNvSpPr/>
          <p:nvPr/>
        </p:nvSpPr>
        <p:spPr>
          <a:xfrm rot="21300000">
            <a:off x="-1146186" y="2653699"/>
            <a:ext cx="14263791" cy="1767066"/>
          </a:xfrm>
          <a:prstGeom prst="mathMinus">
            <a:avLst/>
          </a:prstGeom>
          <a:solidFill>
            <a:srgbClr val="FFC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Shape 7">
            <a:extLst>
              <a:ext uri="{FF2B5EF4-FFF2-40B4-BE49-F238E27FC236}">
                <a16:creationId xmlns:a16="http://schemas.microsoft.com/office/drawing/2014/main" xmlns="" id="{9BA9E217-4377-4A3F-9E6A-25B09F7D2AE1}"/>
              </a:ext>
            </a:extLst>
          </p:cNvPr>
          <p:cNvSpPr/>
          <p:nvPr/>
        </p:nvSpPr>
        <p:spPr>
          <a:xfrm>
            <a:off x="6339840" y="719666"/>
            <a:ext cx="2600960" cy="2275840"/>
          </a:xfrm>
          <a:custGeom>
            <a:avLst/>
            <a:gdLst>
              <a:gd name="connsiteX0" fmla="*/ 0 w 2600960"/>
              <a:gd name="connsiteY0" fmla="*/ 0 h 2275840"/>
              <a:gd name="connsiteX1" fmla="*/ 2600960 w 2600960"/>
              <a:gd name="connsiteY1" fmla="*/ 0 h 2275840"/>
              <a:gd name="connsiteX2" fmla="*/ 2600960 w 2600960"/>
              <a:gd name="connsiteY2" fmla="*/ 2275840 h 2275840"/>
              <a:gd name="connsiteX3" fmla="*/ 0 w 2600960"/>
              <a:gd name="connsiteY3" fmla="*/ 2275840 h 2275840"/>
              <a:gd name="connsiteX4" fmla="*/ 0 w 260096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2275840">
                <a:moveTo>
                  <a:pt x="0" y="0"/>
                </a:moveTo>
                <a:lnTo>
                  <a:pt x="2600960" y="0"/>
                </a:lnTo>
                <a:lnTo>
                  <a:pt x="260096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sp>
        <p:nvSpPr>
          <p:cNvPr id="10" name="Freeform: Shape 9">
            <a:extLst>
              <a:ext uri="{FF2B5EF4-FFF2-40B4-BE49-F238E27FC236}">
                <a16:creationId xmlns:a16="http://schemas.microsoft.com/office/drawing/2014/main" xmlns="" id="{77E58805-6CC2-461C-8827-33F45FFFE789}"/>
              </a:ext>
            </a:extLst>
          </p:cNvPr>
          <p:cNvSpPr/>
          <p:nvPr/>
        </p:nvSpPr>
        <p:spPr>
          <a:xfrm>
            <a:off x="3251200" y="3862492"/>
            <a:ext cx="2600960" cy="2275840"/>
          </a:xfrm>
          <a:custGeom>
            <a:avLst/>
            <a:gdLst>
              <a:gd name="connsiteX0" fmla="*/ 0 w 2600960"/>
              <a:gd name="connsiteY0" fmla="*/ 0 h 2275840"/>
              <a:gd name="connsiteX1" fmla="*/ 2600960 w 2600960"/>
              <a:gd name="connsiteY1" fmla="*/ 0 h 2275840"/>
              <a:gd name="connsiteX2" fmla="*/ 2600960 w 2600960"/>
              <a:gd name="connsiteY2" fmla="*/ 2275840 h 2275840"/>
              <a:gd name="connsiteX3" fmla="*/ 0 w 2600960"/>
              <a:gd name="connsiteY3" fmla="*/ 2275840 h 2275840"/>
              <a:gd name="connsiteX4" fmla="*/ 0 w 260096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2275840">
                <a:moveTo>
                  <a:pt x="0" y="0"/>
                </a:moveTo>
                <a:lnTo>
                  <a:pt x="2600960" y="0"/>
                </a:lnTo>
                <a:lnTo>
                  <a:pt x="260096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0" tIns="426720" rIns="426720" bIns="42672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pic>
        <p:nvPicPr>
          <p:cNvPr id="6146" name="Picture 2" descr="Vector chim hót - Free.Vector6.com">
            <a:extLst>
              <a:ext uri="{FF2B5EF4-FFF2-40B4-BE49-F238E27FC236}">
                <a16:creationId xmlns:a16="http://schemas.microsoft.com/office/drawing/2014/main" xmlns="" id="{4C306481-B35E-4F08-A4A4-B330468D6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058791" y="3579455"/>
            <a:ext cx="2918250" cy="288264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501C26A-A96F-4731-9D23-A2BE44927FC8}"/>
              </a:ext>
            </a:extLst>
          </p:cNvPr>
          <p:cNvSpPr txBox="1"/>
          <p:nvPr/>
        </p:nvSpPr>
        <p:spPr>
          <a:xfrm rot="21337703">
            <a:off x="2542939" y="2796562"/>
            <a:ext cx="6885539" cy="923330"/>
          </a:xfrm>
          <a:prstGeom prst="rect">
            <a:avLst/>
          </a:prstGeom>
          <a:noFill/>
        </p:spPr>
        <p:txBody>
          <a:bodyPr wrap="none" rtlCol="0">
            <a:spAutoFit/>
          </a:bodyPr>
          <a:lstStyle/>
          <a:p>
            <a:r>
              <a:rPr lang="vi-VN" sz="5400" b="1" dirty="0">
                <a:solidFill>
                  <a:srgbClr val="FF0000"/>
                </a:solidFill>
                <a:latin typeface="Times New Roman" panose="02020603050405020304" pitchFamily="18" charset="0"/>
                <a:cs typeface="Times New Roman" panose="02020603050405020304" pitchFamily="18" charset="0"/>
              </a:rPr>
              <a:t>TIẾNG CHIM TU HÚ</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6148" name="Picture 4" descr="Ảnh vẽ màu nước con chim dễ thương | Thư viện stock vector đẹp miễn phí">
            <a:extLst>
              <a:ext uri="{FF2B5EF4-FFF2-40B4-BE49-F238E27FC236}">
                <a16:creationId xmlns:a16="http://schemas.microsoft.com/office/drawing/2014/main" xmlns="" id="{AD0E0B2A-95D6-4746-AECC-A72CFB2AE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 t="18675" r="-237"/>
          <a:stretch/>
        </p:blipFill>
        <p:spPr bwMode="auto">
          <a:xfrm>
            <a:off x="876829" y="142977"/>
            <a:ext cx="3723035" cy="300351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xmlns="" id="{E8E5E66D-FF9D-4B6A-AF38-BC6298DFFC50}"/>
              </a:ext>
            </a:extLst>
          </p:cNvPr>
          <p:cNvSpPr txBox="1">
            <a:spLocks/>
          </p:cNvSpPr>
          <p:nvPr/>
        </p:nvSpPr>
        <p:spPr bwMode="auto">
          <a:xfrm>
            <a:off x="4734094" y="217638"/>
            <a:ext cx="756979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vi-VN"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a:t>
            </a:r>
            <a:r>
              <a:rPr kumimoji="0" lang="vi-VN" altLang="en-US" i="0" strike="noStrike" kern="0" cap="none" spc="0" normalizeH="0" noProof="0" dirty="0">
                <a:ln>
                  <a:noFill/>
                </a:ln>
                <a:solidFill>
                  <a:srgbClr val="0000FF"/>
                </a:solidFill>
                <a:effectLst/>
                <a:uLnTx/>
                <a:uFillTx/>
                <a:latin typeface="Times New Roman" pitchFamily="18" charset="0"/>
                <a:ea typeface="+mn-ea"/>
                <a:cs typeface="Times New Roman" pitchFamily="18" charset="0"/>
              </a:rPr>
              <a:t> </a:t>
            </a:r>
            <a:r>
              <a:rPr lang="vi-VN" altLang="en-US" kern="0" dirty="0">
                <a:solidFill>
                  <a:srgbClr val="0000FF"/>
                </a:solidFill>
                <a:latin typeface="Times New Roman" pitchFamily="18" charset="0"/>
                <a:cs typeface="Times New Roman" pitchFamily="18" charset="0"/>
              </a:rPr>
              <a:t>Ở </a:t>
            </a:r>
            <a:r>
              <a:rPr kumimoji="0" lang="en-US" altLang="en-US" i="0" strike="noStrike" kern="0" cap="none" spc="0" normalizeH="0" baseline="0" noProof="0" dirty="0" err="1">
                <a:ln>
                  <a:noFill/>
                </a:ln>
                <a:solidFill>
                  <a:srgbClr val="0000FF"/>
                </a:solidFill>
                <a:effectLst/>
                <a:uLnTx/>
                <a:uFillTx/>
                <a:latin typeface="Times New Roman" pitchFamily="18" charset="0"/>
                <a:ea typeface="+mn-ea"/>
                <a:cs typeface="Times New Roman" pitchFamily="18" charset="0"/>
              </a:rPr>
              <a:t>đầu</a:t>
            </a:r>
            <a:r>
              <a:rPr kumimoji="0" lang="en-US"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en-US" i="0" strike="noStrike" kern="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en-US" altLang="en-US" i="0"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alt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Khi con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tu</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hú</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gọi</a:t>
            </a:r>
            <a:r>
              <a:rPr kumimoji="0" lang="en-US" alt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bầy</a:t>
            </a:r>
            <a:r>
              <a:rPr kumimoji="0" lang="en-US" alt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Là</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tiếng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gọi</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đàn</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báo</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hiệu</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mùa</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hè</a:t>
            </a:r>
            <a:endPar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Mở</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ra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một</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khung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cảnh</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mùa</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hè</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đẹp</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rộn</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ràng</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tươi</a:t>
            </a:r>
            <a:r>
              <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rPr>
              <a:t> </a:t>
            </a:r>
            <a:r>
              <a:rPr kumimoji="0" lang="en-US" altLang="en-US" i="0" u="none" strike="noStrike" kern="0" cap="none" spc="0" normalizeH="0" baseline="0" noProof="0" dirty="0" err="1">
                <a:ln>
                  <a:noFill/>
                </a:ln>
                <a:solidFill>
                  <a:srgbClr val="000000">
                    <a:lumMod val="85000"/>
                    <a:lumOff val="15000"/>
                  </a:srgbClr>
                </a:solidFill>
                <a:effectLst/>
                <a:uLnTx/>
                <a:uFillTx/>
                <a:latin typeface="Times New Roman" pitchFamily="18" charset="0"/>
                <a:ea typeface="+mn-ea"/>
                <a:cs typeface="Times New Roman" pitchFamily="18" charset="0"/>
              </a:rPr>
              <a:t>vui</a:t>
            </a:r>
            <a:endParaRPr kumimoji="0" lang="en-US" altLang="en-US" i="0" u="none" strike="noStrike" kern="0" cap="none" spc="0" normalizeH="0" baseline="0" noProof="0" dirty="0">
              <a:ln>
                <a:noFill/>
              </a:ln>
              <a:solidFill>
                <a:srgbClr val="000000">
                  <a:lumMod val="85000"/>
                  <a:lumOff val="15000"/>
                </a:srgbClr>
              </a:solidFill>
              <a:effectLst/>
              <a:uLnTx/>
              <a:uFillTx/>
              <a:latin typeface="Times New Roman" pitchFamily="18" charset="0"/>
              <a:ea typeface="+mn-ea"/>
              <a:cs typeface="Times New Roman" pitchFamily="18" charset="0"/>
            </a:endParaRPr>
          </a:p>
        </p:txBody>
      </p:sp>
      <p:sp>
        <p:nvSpPr>
          <p:cNvPr id="15" name="Content Placeholder 3">
            <a:extLst>
              <a:ext uri="{FF2B5EF4-FFF2-40B4-BE49-F238E27FC236}">
                <a16:creationId xmlns:a16="http://schemas.microsoft.com/office/drawing/2014/main" xmlns="" id="{FCEDED64-6607-4CA3-8BCC-D606DCACC505}"/>
              </a:ext>
            </a:extLst>
          </p:cNvPr>
          <p:cNvSpPr txBox="1">
            <a:spLocks/>
          </p:cNvSpPr>
          <p:nvPr/>
        </p:nvSpPr>
        <p:spPr bwMode="auto">
          <a:xfrm>
            <a:off x="1146954" y="4125760"/>
            <a:ext cx="8973178"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vi-VN" kern="0" dirty="0">
                <a:solidFill>
                  <a:srgbClr val="0000FF"/>
                </a:solidFill>
                <a:latin typeface="Times New Roman" pitchFamily="18" charset="0"/>
                <a:cs typeface="Times New Roman" pitchFamily="18" charset="0"/>
              </a:rPr>
              <a:t>***Ở </a:t>
            </a:r>
            <a:r>
              <a:rPr kumimoji="0" lang="en-US" i="0" strike="noStrike" kern="0" cap="none" spc="0" normalizeH="0" baseline="0" noProof="0" dirty="0" err="1">
                <a:ln>
                  <a:noFill/>
                </a:ln>
                <a:solidFill>
                  <a:srgbClr val="0000FF"/>
                </a:solidFill>
                <a:effectLst/>
                <a:uLnTx/>
                <a:uFillTx/>
                <a:latin typeface="Times New Roman" pitchFamily="18" charset="0"/>
                <a:cs typeface="Times New Roman" pitchFamily="18" charset="0"/>
              </a:rPr>
              <a:t>cuối</a:t>
            </a:r>
            <a:r>
              <a:rPr kumimoji="0" lang="en-US" i="0"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i="0" strike="noStrike" kern="0" cap="none" spc="0" normalizeH="0" baseline="0" noProof="0" dirty="0" err="1">
                <a:ln>
                  <a:noFill/>
                </a:ln>
                <a:solidFill>
                  <a:srgbClr val="0000FF"/>
                </a:solidFill>
                <a:effectLst/>
                <a:uLnTx/>
                <a:uFillTx/>
                <a:latin typeface="Times New Roman" pitchFamily="18" charset="0"/>
                <a:cs typeface="Times New Roman" pitchFamily="18" charset="0"/>
              </a:rPr>
              <a:t>bài</a:t>
            </a:r>
            <a:r>
              <a:rPr kumimoji="0" lang="en-US" i="0" strike="noStrike" kern="0" cap="none" spc="0" normalizeH="0" baseline="0" noProof="0" dirty="0">
                <a:ln>
                  <a:noFill/>
                </a:ln>
                <a:solidFill>
                  <a:srgbClr val="0000FF"/>
                </a:solidFill>
                <a:effectLst/>
                <a:uLnTx/>
                <a:uFillTx/>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“Con </a:t>
            </a:r>
            <a:r>
              <a:rPr kumimoji="0" lang="en-US"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chim</a:t>
            </a:r>
            <a:r>
              <a:rPr kumimoji="0" lang="en-US"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tu</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hú</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ngoài</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trời</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cứ</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i="1" u="sng"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kêu</a:t>
            </a:r>
            <a:r>
              <a:rPr kumimoji="0" lang="en-US" i="1"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i="0" u="none" strike="noStrike" kern="0" cap="none" spc="0" normalizeH="0" baseline="0" noProof="0" dirty="0">
                <a:ln>
                  <a:noFill/>
                </a:ln>
                <a:effectLst/>
                <a:uLnTx/>
                <a:uFillTx/>
                <a:latin typeface="Times New Roman" pitchFamily="18" charset="0"/>
                <a:cs typeface="Times New Roman" pitchFamily="18" charset="0"/>
              </a:rPr>
              <a:t> - </a:t>
            </a:r>
            <a:r>
              <a:rPr kumimoji="0" lang="en-US" i="0" u="none" strike="noStrike" kern="0" cap="none" spc="0" normalizeH="0" baseline="0" noProof="0" dirty="0" err="1">
                <a:ln>
                  <a:noFill/>
                </a:ln>
                <a:effectLst/>
                <a:uLnTx/>
                <a:uFillTx/>
                <a:latin typeface="Times New Roman" pitchFamily="18" charset="0"/>
                <a:cs typeface="Times New Roman" pitchFamily="18" charset="0"/>
              </a:rPr>
              <a:t>Là</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tiếng</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kêu</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khắc</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khoải</a:t>
            </a:r>
            <a:r>
              <a:rPr kumimoji="0" lang="en-US" i="0" u="none" strike="noStrike" kern="0" cap="none" spc="0" normalizeH="0" baseline="0" noProof="0" dirty="0">
                <a:ln>
                  <a:noFill/>
                </a:ln>
                <a:effectLst/>
                <a:uLnTx/>
                <a:uFillTx/>
                <a:latin typeface="Times New Roman" pitchFamily="18" charset="0"/>
                <a:cs typeface="Times New Roman" pitchFamily="18" charset="0"/>
              </a:rPr>
              <a:t>, da </a:t>
            </a:r>
            <a:r>
              <a:rPr kumimoji="0" lang="en-US" i="0" u="none" strike="noStrike" kern="0" cap="none" spc="0" normalizeH="0" baseline="0" noProof="0" dirty="0" err="1">
                <a:ln>
                  <a:noFill/>
                </a:ln>
                <a:effectLst/>
                <a:uLnTx/>
                <a:uFillTx/>
                <a:latin typeface="Times New Roman" pitchFamily="18" charset="0"/>
                <a:cs typeface="Times New Roman" pitchFamily="18" charset="0"/>
              </a:rPr>
              <a:t>diết</a:t>
            </a:r>
            <a:r>
              <a:rPr kumimoji="0" lang="en-US" i="0"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Gợi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niềm</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chua</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xót</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đau</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khổ</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và</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thôi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thúc</a:t>
            </a:r>
            <a:r>
              <a:rPr kumimoji="0" lang="en-US" i="0" u="none" strike="noStrike" kern="0" cap="none" spc="0" normalizeH="0" baseline="0" noProof="0" dirty="0">
                <a:ln>
                  <a:noFill/>
                </a:ln>
                <a:effectLst/>
                <a:uLnTx/>
                <a:uFillTx/>
                <a:latin typeface="Times New Roman" pitchFamily="18" charset="0"/>
                <a:cs typeface="Times New Roman" pitchFamily="18" charset="0"/>
              </a:rPr>
              <a:t> khao </a:t>
            </a:r>
            <a:r>
              <a:rPr kumimoji="0" lang="en-US" i="0" u="none" strike="noStrike" kern="0" cap="none" spc="0" normalizeH="0" baseline="0" noProof="0" dirty="0" err="1">
                <a:ln>
                  <a:noFill/>
                </a:ln>
                <a:effectLst/>
                <a:uLnTx/>
                <a:uFillTx/>
                <a:latin typeface="Times New Roman" pitchFamily="18" charset="0"/>
                <a:cs typeface="Times New Roman" pitchFamily="18" charset="0"/>
              </a:rPr>
              <a:t>khát</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tự</a:t>
            </a:r>
            <a:r>
              <a:rPr kumimoji="0" lang="en-US" i="0" u="none" strike="noStrike" kern="0" cap="none" spc="0" normalizeH="0" baseline="0" noProof="0" dirty="0">
                <a:ln>
                  <a:noFill/>
                </a:ln>
                <a:effectLst/>
                <a:uLnTx/>
                <a:uFillTx/>
                <a:latin typeface="Times New Roman" pitchFamily="18" charset="0"/>
                <a:cs typeface="Times New Roman" pitchFamily="18" charset="0"/>
              </a:rPr>
              <a:t> do </a:t>
            </a:r>
            <a:r>
              <a:rPr kumimoji="0" lang="en-US" i="0" u="none" strike="noStrike" kern="0" cap="none" spc="0" normalizeH="0" baseline="0" noProof="0" dirty="0" err="1">
                <a:ln>
                  <a:noFill/>
                </a:ln>
                <a:effectLst/>
                <a:uLnTx/>
                <a:uFillTx/>
                <a:latin typeface="Times New Roman" pitchFamily="18" charset="0"/>
                <a:cs typeface="Times New Roman" pitchFamily="18" charset="0"/>
              </a:rPr>
              <a:t>của</a:t>
            </a:r>
            <a:r>
              <a:rPr lang="vi-VN" kern="0" dirty="0">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người</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tù</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cách</a:t>
            </a:r>
            <a:r>
              <a:rPr kumimoji="0" lang="en-US" i="0" u="none" strike="noStrike" kern="0" cap="none" spc="0" normalizeH="0" baseline="0" noProof="0" dirty="0">
                <a:ln>
                  <a:noFill/>
                </a:ln>
                <a:effectLst/>
                <a:uLnTx/>
                <a:uFillTx/>
                <a:latin typeface="Times New Roman" pitchFamily="18" charset="0"/>
                <a:cs typeface="Times New Roman" pitchFamily="18" charset="0"/>
              </a:rPr>
              <a:t> </a:t>
            </a:r>
            <a:r>
              <a:rPr kumimoji="0" lang="en-US" i="0" u="none" strike="noStrike" kern="0" cap="none" spc="0" normalizeH="0" baseline="0" noProof="0" dirty="0" err="1">
                <a:ln>
                  <a:noFill/>
                </a:ln>
                <a:effectLst/>
                <a:uLnTx/>
                <a:uFillTx/>
                <a:latin typeface="Times New Roman" pitchFamily="18" charset="0"/>
                <a:cs typeface="Times New Roman" pitchFamily="18" charset="0"/>
              </a:rPr>
              <a:t>mạng</a:t>
            </a:r>
            <a:r>
              <a:rPr kumimoji="0" lang="en-US" i="0" u="none" strike="noStrike" kern="0" cap="none" spc="0" normalizeH="0" baseline="0" noProof="0" dirty="0">
                <a:ln>
                  <a:noFill/>
                </a:ln>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4342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fade">
                                      <p:cBhvr>
                                        <p:cTn id="42" dur="1000"/>
                                        <p:tgtEl>
                                          <p:spTgt spid="15">
                                            <p:txEl>
                                              <p:pRg st="1" end="1"/>
                                            </p:txEl>
                                          </p:spTgt>
                                        </p:tgtEl>
                                      </p:cBhvr>
                                    </p:animEffect>
                                    <p:anim calcmode="lin" valueType="num">
                                      <p:cBhvr>
                                        <p:cTn id="4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fade">
                                      <p:cBhvr>
                                        <p:cTn id="47" dur="1000"/>
                                        <p:tgtEl>
                                          <p:spTgt spid="15">
                                            <p:txEl>
                                              <p:pRg st="2" end="2"/>
                                            </p:txEl>
                                          </p:spTgt>
                                        </p:tgtEl>
                                      </p:cBhvr>
                                    </p:animEffect>
                                    <p:anim calcmode="lin" valueType="num">
                                      <p:cBhvr>
                                        <p:cTn id="4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animEffect transition="in" filter="fade">
                                      <p:cBhvr>
                                        <p:cTn id="54" dur="1000"/>
                                        <p:tgtEl>
                                          <p:spTgt spid="15">
                                            <p:txEl>
                                              <p:pRg st="3" end="3"/>
                                            </p:txEl>
                                          </p:spTgt>
                                        </p:tgtEl>
                                      </p:cBhvr>
                                    </p:animEffect>
                                    <p:anim calcmode="lin" valueType="num">
                                      <p:cBhvr>
                                        <p:cTn id="5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AutoShape 6"/>
          <p:cNvSpPr>
            <a:spLocks noChangeAspect="1"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a:solidFill>
                <a:srgbClr val="000000"/>
              </a:solidFill>
              <a:latin typeface="Arial" panose="020B0604020202020204" pitchFamily="34" charset="0"/>
            </a:endParaRPr>
          </a:p>
        </p:txBody>
      </p:sp>
      <p:sp>
        <p:nvSpPr>
          <p:cNvPr id="188419" name="AutoShape 7"/>
          <p:cNvSpPr>
            <a:spLocks noChangeArrowheads="1"/>
          </p:cNvSpPr>
          <p:nvPr/>
        </p:nvSpPr>
        <p:spPr bwMode="auto">
          <a:xfrm>
            <a:off x="3520441" y="831850"/>
            <a:ext cx="3433763" cy="622300"/>
          </a:xfrm>
          <a:prstGeom prst="flowChartTerminator">
            <a:avLst/>
          </a:prstGeom>
          <a:solidFill>
            <a:srgbClr val="FFC000"/>
          </a:solid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Tiếng chim tu hú</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8420" name="AutoShape 8"/>
          <p:cNvSpPr>
            <a:spLocks noChangeArrowheads="1"/>
          </p:cNvSpPr>
          <p:nvPr/>
        </p:nvSpPr>
        <p:spPr bwMode="auto">
          <a:xfrm>
            <a:off x="3391854" y="5694363"/>
            <a:ext cx="3305175" cy="747712"/>
          </a:xfrm>
          <a:prstGeom prst="flowChartTerminator">
            <a:avLst/>
          </a:prstGeom>
          <a:solidFill>
            <a:srgbClr val="FFC000"/>
          </a:solid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Tiếng chim tu hú</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8421" name="AutoShape 9"/>
          <p:cNvSpPr>
            <a:spLocks noChangeArrowheads="1"/>
          </p:cNvSpPr>
          <p:nvPr/>
        </p:nvSpPr>
        <p:spPr bwMode="auto">
          <a:xfrm>
            <a:off x="607381" y="1939926"/>
            <a:ext cx="8981438" cy="1260475"/>
          </a:xfrm>
          <a:prstGeom prst="roundRect">
            <a:avLst>
              <a:gd name="adj" fmla="val 16667"/>
            </a:avLst>
          </a:prstGeom>
          <a:solidFill>
            <a:srgbClr val="92D050"/>
          </a:solidFill>
          <a:ln w="9525">
            <a:noFill/>
            <a:round/>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b="0" dirty="0">
                <a:latin typeface="Times New Roman" panose="02020603050405020304" pitchFamily="18" charset="0"/>
                <a:cs typeface="Times New Roman" panose="02020603050405020304" pitchFamily="18" charset="0"/>
              </a:rPr>
              <a:t>Bức tranh màu hè rộn rã âm thanh, rực rỡ sắc màu, ngọt ngào hương vị, tràn đầy nhựa sống</a:t>
            </a:r>
            <a:endParaRPr lang="en-US" altLang="en-US" sz="2800" b="0" dirty="0">
              <a:latin typeface="Times New Roman" panose="02020603050405020304" pitchFamily="18" charset="0"/>
              <a:cs typeface="Times New Roman" panose="02020603050405020304" pitchFamily="18" charset="0"/>
            </a:endParaRPr>
          </a:p>
        </p:txBody>
      </p:sp>
      <p:sp>
        <p:nvSpPr>
          <p:cNvPr id="188422" name="AutoShape 10"/>
          <p:cNvSpPr>
            <a:spLocks noChangeArrowheads="1"/>
          </p:cNvSpPr>
          <p:nvPr/>
        </p:nvSpPr>
        <p:spPr bwMode="auto">
          <a:xfrm>
            <a:off x="607379" y="4032251"/>
            <a:ext cx="8981433" cy="1108075"/>
          </a:xfrm>
          <a:prstGeom prst="roundRect">
            <a:avLst>
              <a:gd name="adj" fmla="val 16667"/>
            </a:avLst>
          </a:prstGeom>
          <a:solidFill>
            <a:schemeClr val="bg1">
              <a:lumMod val="50000"/>
            </a:schemeClr>
          </a:solidFill>
          <a:ln w="9525">
            <a:noFill/>
            <a:round/>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2800" b="0" dirty="0">
                <a:solidFill>
                  <a:schemeClr val="bg1"/>
                </a:solidFill>
                <a:latin typeface="Times New Roman" panose="02020603050405020304" pitchFamily="18" charset="0"/>
                <a:cs typeface="Times New Roman" panose="02020603050405020304" pitchFamily="18" charset="0"/>
              </a:rPr>
              <a:t>Tâm trạng ngột ngạt, tù túng, u uất và khát vọng tự do cháy bỏng</a:t>
            </a:r>
            <a:endParaRPr lang="en-US" altLang="en-US" sz="2800" b="0" dirty="0">
              <a:solidFill>
                <a:schemeClr val="bg1"/>
              </a:solidFill>
              <a:latin typeface="Times New Roman" panose="02020603050405020304" pitchFamily="18" charset="0"/>
              <a:cs typeface="Times New Roman" panose="02020603050405020304" pitchFamily="18" charset="0"/>
            </a:endParaRPr>
          </a:p>
        </p:txBody>
      </p:sp>
      <p:sp>
        <p:nvSpPr>
          <p:cNvPr id="188423" name="AutoShape 11"/>
          <p:cNvSpPr>
            <a:spLocks noChangeArrowheads="1"/>
          </p:cNvSpPr>
          <p:nvPr/>
        </p:nvSpPr>
        <p:spPr bwMode="auto">
          <a:xfrm>
            <a:off x="4667187" y="1539080"/>
            <a:ext cx="922776" cy="373063"/>
          </a:xfrm>
          <a:prstGeom prst="downArrow">
            <a:avLst>
              <a:gd name="adj1" fmla="val 50000"/>
              <a:gd name="adj2" fmla="val 54112"/>
            </a:avLst>
          </a:prstGeom>
          <a:solidFill>
            <a:schemeClr val="tx1"/>
          </a:solidFill>
          <a:ln w="9525">
            <a:solidFill>
              <a:srgbClr val="000000"/>
            </a:solidFill>
            <a:miter lim="800000"/>
            <a:headEnd/>
            <a:tailEnd/>
          </a:ln>
        </p:spPr>
        <p:txBody>
          <a:bodyPr wrap="none"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a:solidFill>
                <a:srgbClr val="000000"/>
              </a:solidFill>
              <a:latin typeface="Arial" panose="020B0604020202020204" pitchFamily="34" charset="0"/>
            </a:endParaRPr>
          </a:p>
        </p:txBody>
      </p:sp>
      <p:sp>
        <p:nvSpPr>
          <p:cNvPr id="188425" name="Line 13"/>
          <p:cNvSpPr>
            <a:spLocks noChangeShapeType="1"/>
          </p:cNvSpPr>
          <p:nvPr/>
        </p:nvSpPr>
        <p:spPr bwMode="auto">
          <a:xfrm flipH="1" flipV="1">
            <a:off x="6954202" y="1079500"/>
            <a:ext cx="2870202" cy="269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6" name="Line 14"/>
          <p:cNvSpPr>
            <a:spLocks noChangeShapeType="1"/>
          </p:cNvSpPr>
          <p:nvPr/>
        </p:nvSpPr>
        <p:spPr bwMode="auto">
          <a:xfrm flipH="1">
            <a:off x="6697028" y="6067425"/>
            <a:ext cx="3140072" cy="1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7" name="Line 15"/>
          <p:cNvSpPr>
            <a:spLocks noChangeShapeType="1"/>
          </p:cNvSpPr>
          <p:nvPr/>
        </p:nvSpPr>
        <p:spPr bwMode="auto">
          <a:xfrm flipH="1">
            <a:off x="9794240" y="1079500"/>
            <a:ext cx="0" cy="49879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28" name="AutoShape 16"/>
          <p:cNvSpPr>
            <a:spLocks noChangeArrowheads="1"/>
          </p:cNvSpPr>
          <p:nvPr/>
        </p:nvSpPr>
        <p:spPr bwMode="auto">
          <a:xfrm>
            <a:off x="2905284" y="0"/>
            <a:ext cx="4757738" cy="582613"/>
          </a:xfrm>
          <a:prstGeom prst="flowChartTerminator">
            <a:avLst/>
          </a:prstGeom>
          <a:noFill/>
          <a:ln w="9525">
            <a:noFill/>
            <a:miter lim="800000"/>
            <a:headEnd/>
            <a:tailEnd/>
          </a:ln>
        </p:spPr>
        <p:txBody>
          <a:bodyPr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algn="ctr" fontAlgn="base">
              <a:spcBef>
                <a:spcPct val="0"/>
              </a:spcBef>
              <a:spcAft>
                <a:spcPct val="0"/>
              </a:spcAft>
            </a:pPr>
            <a:r>
              <a:rPr lang="vi-VN" altLang="en-US" sz="3600" dirty="0">
                <a:solidFill>
                  <a:srgbClr val="FF0000"/>
                </a:solidFill>
                <a:latin typeface="Times New Roman" panose="02020603050405020304" pitchFamily="18" charset="0"/>
                <a:cs typeface="Times New Roman" panose="02020603050405020304" pitchFamily="18" charset="0"/>
              </a:rPr>
              <a:t>Kết cấu bài thơ</a:t>
            </a:r>
            <a:endParaRPr lang="en-US" altLang="en-US" sz="3600" b="0" dirty="0">
              <a:solidFill>
                <a:srgbClr val="FF0000"/>
              </a:solidFill>
              <a:latin typeface="Times New Roman" panose="02020603050405020304" pitchFamily="18" charset="0"/>
              <a:cs typeface="Times New Roman" panose="02020603050405020304" pitchFamily="18" charset="0"/>
            </a:endParaRPr>
          </a:p>
        </p:txBody>
      </p:sp>
      <p:sp>
        <p:nvSpPr>
          <p:cNvPr id="188429" name="Line 17"/>
          <p:cNvSpPr>
            <a:spLocks noChangeShapeType="1"/>
          </p:cNvSpPr>
          <p:nvPr/>
        </p:nvSpPr>
        <p:spPr bwMode="auto">
          <a:xfrm>
            <a:off x="444817" y="1068389"/>
            <a:ext cx="3032761" cy="126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30" name="Line 18"/>
          <p:cNvSpPr>
            <a:spLocks noChangeShapeType="1"/>
          </p:cNvSpPr>
          <p:nvPr/>
        </p:nvSpPr>
        <p:spPr bwMode="auto">
          <a:xfrm flipH="1">
            <a:off x="444818" y="1050609"/>
            <a:ext cx="0" cy="49879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188432" name="Line 20"/>
          <p:cNvSpPr>
            <a:spLocks noChangeShapeType="1"/>
          </p:cNvSpPr>
          <p:nvPr/>
        </p:nvSpPr>
        <p:spPr bwMode="auto">
          <a:xfrm>
            <a:off x="444817" y="6056314"/>
            <a:ext cx="2902587" cy="126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b="1">
              <a:solidFill>
                <a:srgbClr val="000000"/>
              </a:solidFill>
              <a:latin typeface=".VnTime" panose="020B7200000000000000" pitchFamily="34" charset="0"/>
              <a:cs typeface="Arial" panose="020B0604020202020204" pitchFamily="34" charset="0"/>
            </a:endParaRPr>
          </a:p>
        </p:txBody>
      </p:sp>
      <p:sp>
        <p:nvSpPr>
          <p:cNvPr id="2" name="Arrow: Up-Down 1">
            <a:extLst>
              <a:ext uri="{FF2B5EF4-FFF2-40B4-BE49-F238E27FC236}">
                <a16:creationId xmlns:a16="http://schemas.microsoft.com/office/drawing/2014/main" xmlns="" id="{94868902-0420-4899-BEF2-72785830AB32}"/>
              </a:ext>
            </a:extLst>
          </p:cNvPr>
          <p:cNvSpPr/>
          <p:nvPr/>
        </p:nvSpPr>
        <p:spPr>
          <a:xfrm>
            <a:off x="3881779" y="3275806"/>
            <a:ext cx="2711085" cy="665136"/>
          </a:xfrm>
          <a:prstGeom prst="upDownArrow">
            <a:avLst>
              <a:gd name="adj1" fmla="val 50000"/>
              <a:gd name="adj2" fmla="val 3801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Đối lập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AutoShape 11">
            <a:extLst>
              <a:ext uri="{FF2B5EF4-FFF2-40B4-BE49-F238E27FC236}">
                <a16:creationId xmlns:a16="http://schemas.microsoft.com/office/drawing/2014/main" xmlns="" id="{AC55AD5D-06B1-4DE8-B031-89F70F8570C1}"/>
              </a:ext>
            </a:extLst>
          </p:cNvPr>
          <p:cNvSpPr>
            <a:spLocks noChangeArrowheads="1"/>
          </p:cNvSpPr>
          <p:nvPr/>
        </p:nvSpPr>
        <p:spPr bwMode="auto">
          <a:xfrm>
            <a:off x="4636707" y="5230020"/>
            <a:ext cx="922776" cy="373063"/>
          </a:xfrm>
          <a:prstGeom prst="downArrow">
            <a:avLst>
              <a:gd name="adj1" fmla="val 50000"/>
              <a:gd name="adj2" fmla="val 54112"/>
            </a:avLst>
          </a:prstGeom>
          <a:solidFill>
            <a:schemeClr val="tx1"/>
          </a:solidFill>
          <a:ln w="9525">
            <a:solidFill>
              <a:srgbClr val="000000"/>
            </a:solidFill>
            <a:miter lim="800000"/>
            <a:headEnd/>
            <a:tailEnd/>
          </a:ln>
        </p:spPr>
        <p:txBody>
          <a:bodyPr wrap="none" anchor="ctr"/>
          <a:lstStyle>
            <a:lvl1pPr>
              <a:defRPr b="1">
                <a:solidFill>
                  <a:schemeClr val="tx1"/>
                </a:solidFill>
                <a:latin typeface=".VnTime" panose="020B7200000000000000" pitchFamily="34" charset="0"/>
                <a:cs typeface="Arial" panose="020B0604020202020204" pitchFamily="34" charset="0"/>
              </a:defRPr>
            </a:lvl1pPr>
            <a:lvl2pPr marL="742950" indent="-285750">
              <a:defRPr b="1">
                <a:solidFill>
                  <a:schemeClr val="tx1"/>
                </a:solidFill>
                <a:latin typeface=".VnTime" panose="020B7200000000000000" pitchFamily="34" charset="0"/>
                <a:cs typeface="Arial" panose="020B0604020202020204" pitchFamily="34" charset="0"/>
              </a:defRPr>
            </a:lvl2pPr>
            <a:lvl3pPr marL="1143000" indent="-228600">
              <a:defRPr b="1">
                <a:solidFill>
                  <a:schemeClr val="tx1"/>
                </a:solidFill>
                <a:latin typeface=".VnTime" panose="020B7200000000000000" pitchFamily="34" charset="0"/>
                <a:cs typeface="Arial" panose="020B0604020202020204" pitchFamily="34" charset="0"/>
              </a:defRPr>
            </a:lvl3pPr>
            <a:lvl4pPr marL="1600200" indent="-228600">
              <a:defRPr b="1">
                <a:solidFill>
                  <a:schemeClr val="tx1"/>
                </a:solidFill>
                <a:latin typeface=".VnTime" panose="020B7200000000000000" pitchFamily="34" charset="0"/>
                <a:cs typeface="Arial" panose="020B0604020202020204" pitchFamily="34" charset="0"/>
              </a:defRPr>
            </a:lvl4pPr>
            <a:lvl5pPr marL="2057400" indent="-228600">
              <a:defRPr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cs typeface="Arial" panose="020B0604020202020204" pitchFamily="34" charset="0"/>
              </a:defRPr>
            </a:lvl9pPr>
          </a:lstStyle>
          <a:p>
            <a:pPr fontAlgn="base">
              <a:spcBef>
                <a:spcPct val="0"/>
              </a:spcBef>
              <a:spcAft>
                <a:spcPct val="0"/>
              </a:spcAft>
            </a:pPr>
            <a:endParaRPr lang="en-US" altLang="en-US" b="0" dirty="0">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xmlns="" id="{E6640642-DE2D-4BF8-BA34-07913F727DBE}"/>
              </a:ext>
            </a:extLst>
          </p:cNvPr>
          <p:cNvSpPr txBox="1"/>
          <p:nvPr/>
        </p:nvSpPr>
        <p:spPr>
          <a:xfrm>
            <a:off x="9896814" y="2696299"/>
            <a:ext cx="2359609" cy="1754326"/>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Kết cấu đầu cuối tương ứng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8428"/>
                                        </p:tgtEl>
                                        <p:attrNameLst>
                                          <p:attrName>style.visibility</p:attrName>
                                        </p:attrNameLst>
                                      </p:cBhvr>
                                      <p:to>
                                        <p:strVal val="visible"/>
                                      </p:to>
                                    </p:set>
                                    <p:animEffect transition="in" filter="wipe(down)">
                                      <p:cBhvr>
                                        <p:cTn id="7" dur="500"/>
                                        <p:tgtEl>
                                          <p:spTgt spid="1884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8419"/>
                                        </p:tgtEl>
                                        <p:attrNameLst>
                                          <p:attrName>style.visibility</p:attrName>
                                        </p:attrNameLst>
                                      </p:cBhvr>
                                      <p:to>
                                        <p:strVal val="visible"/>
                                      </p:to>
                                    </p:set>
                                    <p:animEffect transition="in" filter="wipe(down)">
                                      <p:cBhvr>
                                        <p:cTn id="12" dur="500"/>
                                        <p:tgtEl>
                                          <p:spTgt spid="1884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8423"/>
                                        </p:tgtEl>
                                        <p:attrNameLst>
                                          <p:attrName>style.visibility</p:attrName>
                                        </p:attrNameLst>
                                      </p:cBhvr>
                                      <p:to>
                                        <p:strVal val="visible"/>
                                      </p:to>
                                    </p:set>
                                    <p:animEffect transition="in" filter="wipe(down)">
                                      <p:cBhvr>
                                        <p:cTn id="17" dur="500"/>
                                        <p:tgtEl>
                                          <p:spTgt spid="1884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8421"/>
                                        </p:tgtEl>
                                        <p:attrNameLst>
                                          <p:attrName>style.visibility</p:attrName>
                                        </p:attrNameLst>
                                      </p:cBhvr>
                                      <p:to>
                                        <p:strVal val="visible"/>
                                      </p:to>
                                    </p:set>
                                    <p:animEffect transition="in" filter="wipe(down)">
                                      <p:cBhvr>
                                        <p:cTn id="20" dur="500"/>
                                        <p:tgtEl>
                                          <p:spTgt spid="1884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8422"/>
                                        </p:tgtEl>
                                        <p:attrNameLst>
                                          <p:attrName>style.visibility</p:attrName>
                                        </p:attrNameLst>
                                      </p:cBhvr>
                                      <p:to>
                                        <p:strVal val="visible"/>
                                      </p:to>
                                    </p:set>
                                    <p:animEffect transition="in" filter="wipe(down)">
                                      <p:cBhvr>
                                        <p:cTn id="30" dur="500"/>
                                        <p:tgtEl>
                                          <p:spTgt spid="1884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8420"/>
                                        </p:tgtEl>
                                        <p:attrNameLst>
                                          <p:attrName>style.visibility</p:attrName>
                                        </p:attrNameLst>
                                      </p:cBhvr>
                                      <p:to>
                                        <p:strVal val="visible"/>
                                      </p:to>
                                    </p:set>
                                    <p:animEffect transition="in" filter="wipe(down)">
                                      <p:cBhvr>
                                        <p:cTn id="35" dur="500"/>
                                        <p:tgtEl>
                                          <p:spTgt spid="1884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8425"/>
                                        </p:tgtEl>
                                        <p:attrNameLst>
                                          <p:attrName>style.visibility</p:attrName>
                                        </p:attrNameLst>
                                      </p:cBhvr>
                                      <p:to>
                                        <p:strVal val="visible"/>
                                      </p:to>
                                    </p:set>
                                    <p:animEffect transition="in" filter="wipe(down)">
                                      <p:cBhvr>
                                        <p:cTn id="43" dur="500"/>
                                        <p:tgtEl>
                                          <p:spTgt spid="1884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8427"/>
                                        </p:tgtEl>
                                        <p:attrNameLst>
                                          <p:attrName>style.visibility</p:attrName>
                                        </p:attrNameLst>
                                      </p:cBhvr>
                                      <p:to>
                                        <p:strVal val="visible"/>
                                      </p:to>
                                    </p:set>
                                    <p:animEffect transition="in" filter="wipe(down)">
                                      <p:cBhvr>
                                        <p:cTn id="46" dur="500"/>
                                        <p:tgtEl>
                                          <p:spTgt spid="18842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88426"/>
                                        </p:tgtEl>
                                        <p:attrNameLst>
                                          <p:attrName>style.visibility</p:attrName>
                                        </p:attrNameLst>
                                      </p:cBhvr>
                                      <p:to>
                                        <p:strVal val="visible"/>
                                      </p:to>
                                    </p:set>
                                    <p:animEffect transition="in" filter="wipe(down)">
                                      <p:cBhvr>
                                        <p:cTn id="49" dur="500"/>
                                        <p:tgtEl>
                                          <p:spTgt spid="1884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8432"/>
                                        </p:tgtEl>
                                        <p:attrNameLst>
                                          <p:attrName>style.visibility</p:attrName>
                                        </p:attrNameLst>
                                      </p:cBhvr>
                                      <p:to>
                                        <p:strVal val="visible"/>
                                      </p:to>
                                    </p:set>
                                    <p:animEffect transition="in" filter="wipe(down)">
                                      <p:cBhvr>
                                        <p:cTn id="52" dur="500"/>
                                        <p:tgtEl>
                                          <p:spTgt spid="18843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88430"/>
                                        </p:tgtEl>
                                        <p:attrNameLst>
                                          <p:attrName>style.visibility</p:attrName>
                                        </p:attrNameLst>
                                      </p:cBhvr>
                                      <p:to>
                                        <p:strVal val="visible"/>
                                      </p:to>
                                    </p:set>
                                    <p:animEffect transition="in" filter="wipe(down)">
                                      <p:cBhvr>
                                        <p:cTn id="55" dur="500"/>
                                        <p:tgtEl>
                                          <p:spTgt spid="18843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8429"/>
                                        </p:tgtEl>
                                        <p:attrNameLst>
                                          <p:attrName>style.visibility</p:attrName>
                                        </p:attrNameLst>
                                      </p:cBhvr>
                                      <p:to>
                                        <p:strVal val="visible"/>
                                      </p:to>
                                    </p:set>
                                    <p:animEffect transition="in" filter="wipe(down)">
                                      <p:cBhvr>
                                        <p:cTn id="58" dur="500"/>
                                        <p:tgtEl>
                                          <p:spTgt spid="18842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nimBg="1"/>
      <p:bldP spid="188420" grpId="0" animBg="1"/>
      <p:bldP spid="188421" grpId="0" animBg="1"/>
      <p:bldP spid="188422" grpId="0" animBg="1"/>
      <p:bldP spid="188423" grpId="0" animBg="1"/>
      <p:bldP spid="188425" grpId="0" animBg="1"/>
      <p:bldP spid="188426" grpId="0" animBg="1"/>
      <p:bldP spid="188427" grpId="0" animBg="1"/>
      <p:bldP spid="188428" grpId="0"/>
      <p:bldP spid="188429" grpId="0" animBg="1"/>
      <p:bldP spid="188430" grpId="0" animBg="1"/>
      <p:bldP spid="188432" grpId="0" animBg="1"/>
      <p:bldP spid="2" grpId="0" animBg="1"/>
      <p:bldP spid="1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011">
            <a:extLst>
              <a:ext uri="{FF2B5EF4-FFF2-40B4-BE49-F238E27FC236}">
                <a16:creationId xmlns:a16="http://schemas.microsoft.com/office/drawing/2014/main" xmlns="" id="{032358F9-53B6-423A-9365-A584BD9A9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77" t="8755" r="17453" b="53000"/>
          <a:stretch>
            <a:fillRect/>
          </a:stretch>
        </p:blipFill>
        <p:spPr bwMode="auto">
          <a:xfrm rot="3899" flipV="1">
            <a:off x="1047" y="6909"/>
            <a:ext cx="12190786" cy="683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xmlns="" id="{AED28E00-B1EB-47BE-8BE8-E95F0F5FFE54}"/>
              </a:ext>
            </a:extLst>
          </p:cNvPr>
          <p:cNvSpPr>
            <a:spLocks noChangeArrowheads="1"/>
          </p:cNvSpPr>
          <p:nvPr/>
        </p:nvSpPr>
        <p:spPr bwMode="auto">
          <a:xfrm>
            <a:off x="367861" y="4472153"/>
            <a:ext cx="1136168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dirty="0">
                <a:solidFill>
                  <a:schemeClr val="bg1"/>
                </a:solidFill>
                <a:latin typeface="Times New Roman" panose="02020603050405020304" pitchFamily="18" charset="0"/>
              </a:rPr>
              <a:t>            </a:t>
            </a:r>
            <a:r>
              <a:rPr lang="en-US" altLang="en-US" sz="2800" b="1" i="1" dirty="0">
                <a:solidFill>
                  <a:schemeClr val="bg1"/>
                </a:solidFill>
                <a:latin typeface="Times New Roman" panose="02020603050405020304" pitchFamily="18" charset="0"/>
              </a:rPr>
              <a:t>Con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to </a:t>
            </a:r>
            <a:r>
              <a:rPr lang="en-US" altLang="en-US" sz="2800" b="1" i="1" dirty="0" err="1">
                <a:solidFill>
                  <a:schemeClr val="bg1"/>
                </a:solidFill>
                <a:latin typeface="Times New Roman" panose="02020603050405020304" pitchFamily="18" charset="0"/>
              </a:rPr>
              <a:t>nhất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họ</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kêu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là</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mùa</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chín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không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sai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một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tẹo</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nào</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làng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có</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mỗi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cây</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ở </a:t>
            </a:r>
            <a:r>
              <a:rPr lang="en-US" altLang="en-US" sz="2800" b="1" i="1" dirty="0" err="1">
                <a:solidFill>
                  <a:schemeClr val="bg1"/>
                </a:solidFill>
                <a:latin typeface="Times New Roman" panose="02020603050405020304" pitchFamily="18" charset="0"/>
              </a:rPr>
              <a:t>vườn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ông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Tấn</a:t>
            </a:r>
            <a:r>
              <a:rPr lang="en-US" altLang="en-US" sz="2800" b="1" i="1" dirty="0">
                <a:solidFill>
                  <a:schemeClr val="bg1"/>
                </a:solidFill>
                <a:latin typeface="Times New Roman" panose="02020603050405020304" pitchFamily="18" charset="0"/>
              </a:rPr>
              <a:t>. Tu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đỗ</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ngọn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cây</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mà</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kêu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Quả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chín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đỏ</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đầy</a:t>
            </a:r>
            <a:r>
              <a:rPr lang="en-US" altLang="en-US" sz="2800" b="1" i="1" dirty="0">
                <a:solidFill>
                  <a:schemeClr val="bg1"/>
                </a:solidFill>
                <a:latin typeface="Times New Roman" panose="02020603050405020304" pitchFamily="18" charset="0"/>
              </a:rPr>
              <a:t> ụ </a:t>
            </a:r>
            <a:r>
              <a:rPr lang="en-US" altLang="en-US" sz="2800" b="1" i="1" dirty="0" err="1">
                <a:solidFill>
                  <a:schemeClr val="bg1"/>
                </a:solidFill>
                <a:latin typeface="Times New Roman" panose="02020603050405020304" pitchFamily="18" charset="0"/>
              </a:rPr>
              <a:t>như</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mâm</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xôi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gấc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Tiếng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hú</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hiếm</a:t>
            </a:r>
            <a:r>
              <a:rPr lang="en-US" altLang="en-US" sz="2800" b="1" i="1" dirty="0">
                <a:solidFill>
                  <a:schemeClr val="bg1"/>
                </a:solidFill>
                <a:latin typeface="Times New Roman" panose="02020603050405020304" pitchFamily="18" charset="0"/>
              </a:rPr>
              <a:t> hoi; </a:t>
            </a:r>
            <a:r>
              <a:rPr lang="en-US" altLang="en-US" sz="2800" b="1" i="1" dirty="0" err="1">
                <a:solidFill>
                  <a:schemeClr val="bg1"/>
                </a:solidFill>
                <a:latin typeface="Times New Roman" panose="02020603050405020304" pitchFamily="18" charset="0"/>
              </a:rPr>
              <a:t>quả</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hết</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nó</a:t>
            </a:r>
            <a:r>
              <a:rPr lang="en-US" altLang="en-US" sz="2800" b="1" i="1" dirty="0">
                <a:solidFill>
                  <a:schemeClr val="bg1"/>
                </a:solidFill>
                <a:latin typeface="Times New Roman" panose="02020603050405020304" pitchFamily="18" charset="0"/>
              </a:rPr>
              <a:t> bay </a:t>
            </a:r>
            <a:r>
              <a:rPr lang="en-US" altLang="en-US" sz="2800" b="1" i="1" dirty="0" err="1">
                <a:solidFill>
                  <a:schemeClr val="bg1"/>
                </a:solidFill>
                <a:latin typeface="Times New Roman" panose="02020603050405020304" pitchFamily="18" charset="0"/>
              </a:rPr>
              <a:t>đi</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đâu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biệt</a:t>
            </a:r>
            <a:r>
              <a:rPr lang="en-US" altLang="en-US" sz="2800" b="1" i="1" dirty="0">
                <a:solidFill>
                  <a:schemeClr val="bg1"/>
                </a:solidFill>
                <a:latin typeface="Times New Roman" panose="02020603050405020304" pitchFamily="18" charset="0"/>
              </a:rPr>
              <a:t>.</a:t>
            </a:r>
          </a:p>
          <a:p>
            <a:pPr algn="r" eaLnBrk="1" hangingPunct="1">
              <a:spcBef>
                <a:spcPct val="0"/>
              </a:spcBef>
              <a:buFontTx/>
              <a:buNone/>
            </a:pPr>
            <a:r>
              <a:rPr lang="en-US" altLang="en-US" sz="2800" dirty="0">
                <a:solidFill>
                  <a:schemeClr val="bg1"/>
                </a:solidFill>
                <a:latin typeface="Times New Roman" panose="02020603050405020304" pitchFamily="18" charset="0"/>
              </a:rPr>
              <a:t>                                         ( Lao </a:t>
            </a:r>
            <a:r>
              <a:rPr lang="en-US" altLang="en-US" sz="2800" dirty="0" err="1">
                <a:solidFill>
                  <a:schemeClr val="bg1"/>
                </a:solidFill>
                <a:latin typeface="Times New Roman" panose="02020603050405020304" pitchFamily="18" charset="0"/>
              </a:rPr>
              <a:t>xao</a:t>
            </a:r>
            <a:r>
              <a:rPr lang="en-US" altLang="en-US" sz="2800" dirty="0">
                <a:solidFill>
                  <a:schemeClr val="bg1"/>
                </a:solidFill>
                <a:latin typeface="Times New Roman" panose="02020603050405020304" pitchFamily="18" charset="0"/>
              </a:rPr>
              <a:t> – </a:t>
            </a:r>
            <a:r>
              <a:rPr lang="en-US" altLang="en-US" sz="2800" dirty="0" err="1">
                <a:solidFill>
                  <a:schemeClr val="bg1"/>
                </a:solidFill>
                <a:latin typeface="Times New Roman" panose="02020603050405020304" pitchFamily="18" charset="0"/>
              </a:rPr>
              <a:t>Duy</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Khán</a:t>
            </a:r>
            <a:r>
              <a:rPr lang="en-US" altLang="en-US" sz="2800" dirty="0">
                <a:solidFill>
                  <a:schemeClr val="bg1"/>
                </a:solidFill>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7827"/>
                                        </p:tgtEl>
                                        <p:attrNameLst>
                                          <p:attrName>style.visibility</p:attrName>
                                        </p:attrNameLst>
                                      </p:cBhvr>
                                      <p:to>
                                        <p:strVal val="visible"/>
                                      </p:to>
                                    </p:set>
                                    <p:anim calcmode="discrete" valueType="clr">
                                      <p:cBhvr override="childStyle">
                                        <p:cTn id="7" dur="80"/>
                                        <p:tgtEl>
                                          <p:spTgt spid="778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7827"/>
                                        </p:tgtEl>
                                        <p:attrNameLst>
                                          <p:attrName>fillcolor</p:attrName>
                                        </p:attrNameLst>
                                      </p:cBhvr>
                                      <p:tavLst>
                                        <p:tav tm="0">
                                          <p:val>
                                            <p:clrVal>
                                              <a:schemeClr val="accent2"/>
                                            </p:clrVal>
                                          </p:val>
                                        </p:tav>
                                        <p:tav tm="50000">
                                          <p:val>
                                            <p:clrVal>
                                              <a:schemeClr val="hlink"/>
                                            </p:clrVal>
                                          </p:val>
                                        </p:tav>
                                      </p:tavLst>
                                    </p:anim>
                                    <p:set>
                                      <p:cBhvr>
                                        <p:cTn id="9" dur="80"/>
                                        <p:tgtEl>
                                          <p:spTgt spid="778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Picture 001">
            <a:extLst>
              <a:ext uri="{FF2B5EF4-FFF2-40B4-BE49-F238E27FC236}">
                <a16:creationId xmlns:a16="http://schemas.microsoft.com/office/drawing/2014/main" xmlns="" id="{CC2E159F-FC4B-4E3C-8BE4-B59244E77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06" t="48676" r="19609" b="8057"/>
          <a:stretch>
            <a:fillRect/>
          </a:stretch>
        </p:blipFill>
        <p:spPr bwMode="auto">
          <a:xfrm>
            <a:off x="0" y="-1"/>
            <a:ext cx="12192000" cy="685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Rectangle 7">
            <a:extLst>
              <a:ext uri="{FF2B5EF4-FFF2-40B4-BE49-F238E27FC236}">
                <a16:creationId xmlns:a16="http://schemas.microsoft.com/office/drawing/2014/main" xmlns="" id="{84D724ED-C52E-4D80-8765-1B7109E508AB}"/>
              </a:ext>
            </a:extLst>
          </p:cNvPr>
          <p:cNvSpPr>
            <a:spLocks noChangeArrowheads="1"/>
          </p:cNvSpPr>
          <p:nvPr/>
        </p:nvSpPr>
        <p:spPr bwMode="auto">
          <a:xfrm>
            <a:off x="4855780" y="5092263"/>
            <a:ext cx="718907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i="1" dirty="0">
                <a:latin typeface="Times New Roman" panose="02020603050405020304" pitchFamily="18" charset="0"/>
              </a:rPr>
              <a:t>Tu </a:t>
            </a:r>
            <a:r>
              <a:rPr lang="en-US" altLang="en-US" b="1" i="1" dirty="0" err="1">
                <a:latin typeface="Times New Roman" panose="02020603050405020304" pitchFamily="18" charset="0"/>
              </a:rPr>
              <a:t>hú</a:t>
            </a:r>
            <a:r>
              <a:rPr lang="en-US" altLang="en-US" b="1" i="1" dirty="0">
                <a:latin typeface="Times New Roman" panose="02020603050405020304" pitchFamily="18" charset="0"/>
              </a:rPr>
              <a:t> </a:t>
            </a:r>
            <a:r>
              <a:rPr lang="en-US" altLang="en-US" b="1" i="1" dirty="0" err="1">
                <a:latin typeface="Times New Roman" panose="02020603050405020304" pitchFamily="18" charset="0"/>
              </a:rPr>
              <a:t>ơi</a:t>
            </a:r>
            <a:r>
              <a:rPr lang="en-US" altLang="en-US" b="1" i="1" dirty="0">
                <a:latin typeface="Times New Roman" panose="02020603050405020304" pitchFamily="18" charset="0"/>
              </a:rPr>
              <a:t> </a:t>
            </a:r>
            <a:r>
              <a:rPr lang="en-US" altLang="en-US" b="1" i="1" dirty="0" err="1">
                <a:latin typeface="Times New Roman" panose="02020603050405020304" pitchFamily="18" charset="0"/>
              </a:rPr>
              <a:t>chẳng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đến</a:t>
            </a:r>
            <a:r>
              <a:rPr lang="en-US" altLang="en-US" b="1" i="1" dirty="0">
                <a:latin typeface="Times New Roman" panose="02020603050405020304" pitchFamily="18" charset="0"/>
              </a:rPr>
              <a:t> ở </a:t>
            </a:r>
            <a:r>
              <a:rPr lang="en-US" altLang="en-US" b="1" i="1" dirty="0" err="1">
                <a:latin typeface="Times New Roman" panose="02020603050405020304" pitchFamily="18" charset="0"/>
              </a:rPr>
              <a:t>cùng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bà</a:t>
            </a:r>
            <a:endParaRPr lang="en-US" altLang="en-US" b="1" i="1" dirty="0">
              <a:latin typeface="Times New Roman" panose="02020603050405020304" pitchFamily="18" charset="0"/>
            </a:endParaRPr>
          </a:p>
          <a:p>
            <a:pPr algn="just" eaLnBrk="1" hangingPunct="1">
              <a:spcBef>
                <a:spcPct val="0"/>
              </a:spcBef>
              <a:buFontTx/>
              <a:buNone/>
            </a:pPr>
            <a:r>
              <a:rPr lang="en-US" altLang="en-US" b="1" i="1" dirty="0" err="1">
                <a:latin typeface="Times New Roman" panose="02020603050405020304" pitchFamily="18" charset="0"/>
              </a:rPr>
              <a:t>Kêu</a:t>
            </a:r>
            <a:r>
              <a:rPr lang="en-US" altLang="en-US" b="1" i="1" dirty="0">
                <a:latin typeface="Times New Roman" panose="02020603050405020304" pitchFamily="18" charset="0"/>
              </a:rPr>
              <a:t> chi </a:t>
            </a:r>
            <a:r>
              <a:rPr lang="en-US" altLang="en-US" b="1" i="1" dirty="0" err="1">
                <a:latin typeface="Times New Roman" panose="02020603050405020304" pitchFamily="18" charset="0"/>
              </a:rPr>
              <a:t>hoài</a:t>
            </a:r>
            <a:r>
              <a:rPr lang="en-US" altLang="en-US" b="1" i="1" dirty="0">
                <a:latin typeface="Times New Roman" panose="02020603050405020304" pitchFamily="18" charset="0"/>
              </a:rPr>
              <a:t> </a:t>
            </a:r>
            <a:r>
              <a:rPr lang="en-US" altLang="en-US" b="1" i="1" dirty="0" err="1">
                <a:latin typeface="Times New Roman" panose="02020603050405020304" pitchFamily="18" charset="0"/>
              </a:rPr>
              <a:t>trên</a:t>
            </a:r>
            <a:r>
              <a:rPr lang="en-US" altLang="en-US" b="1" i="1" dirty="0">
                <a:latin typeface="Times New Roman" panose="02020603050405020304" pitchFamily="18" charset="0"/>
              </a:rPr>
              <a:t> </a:t>
            </a:r>
            <a:r>
              <a:rPr lang="en-US" altLang="en-US" b="1" i="1" dirty="0" err="1">
                <a:latin typeface="Times New Roman" panose="02020603050405020304" pitchFamily="18" charset="0"/>
              </a:rPr>
              <a:t>những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cánh</a:t>
            </a:r>
            <a:r>
              <a:rPr lang="en-US" altLang="en-US" b="1" i="1" dirty="0">
                <a:latin typeface="Times New Roman" panose="02020603050405020304" pitchFamily="18" charset="0"/>
              </a:rPr>
              <a:t> </a:t>
            </a:r>
            <a:r>
              <a:rPr lang="en-US" altLang="en-US" b="1" i="1" dirty="0" err="1">
                <a:latin typeface="Times New Roman" panose="02020603050405020304" pitchFamily="18" charset="0"/>
              </a:rPr>
              <a:t>đồng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xa</a:t>
            </a:r>
            <a:endParaRPr lang="en-US" altLang="en-US" b="1" i="1" dirty="0">
              <a:latin typeface="Times New Roman" panose="02020603050405020304" pitchFamily="18" charset="0"/>
            </a:endParaRPr>
          </a:p>
          <a:p>
            <a:pPr algn="r" eaLnBrk="1" hangingPunct="1">
              <a:spcBef>
                <a:spcPct val="0"/>
              </a:spcBef>
              <a:buFontTx/>
              <a:buNone/>
            </a:pPr>
            <a:r>
              <a:rPr lang="en-US" altLang="en-US" b="1" i="1" dirty="0">
                <a:latin typeface="Times New Roman" panose="02020603050405020304" pitchFamily="18" charset="0"/>
              </a:rPr>
              <a:t>                   (</a:t>
            </a:r>
            <a:r>
              <a:rPr lang="en-US" altLang="en-US" b="1" i="1" dirty="0" err="1">
                <a:latin typeface="Times New Roman" panose="02020603050405020304" pitchFamily="18" charset="0"/>
              </a:rPr>
              <a:t>Bếp</a:t>
            </a:r>
            <a:r>
              <a:rPr lang="en-US" altLang="en-US" b="1" i="1" dirty="0">
                <a:latin typeface="Times New Roman" panose="02020603050405020304" pitchFamily="18" charset="0"/>
              </a:rPr>
              <a:t> </a:t>
            </a:r>
            <a:r>
              <a:rPr lang="en-US" altLang="en-US" b="1" i="1" dirty="0" err="1">
                <a:latin typeface="Times New Roman" panose="02020603050405020304" pitchFamily="18" charset="0"/>
              </a:rPr>
              <a:t>lửa</a:t>
            </a:r>
            <a:r>
              <a:rPr lang="en-US" altLang="en-US" b="1" i="1" dirty="0">
                <a:latin typeface="Times New Roman" panose="02020603050405020304" pitchFamily="18" charset="0"/>
              </a:rPr>
              <a:t> – </a:t>
            </a:r>
            <a:r>
              <a:rPr lang="en-US" altLang="en-US" b="1" i="1" dirty="0" err="1">
                <a:latin typeface="Times New Roman" panose="02020603050405020304" pitchFamily="18" charset="0"/>
              </a:rPr>
              <a:t>Bằng</a:t>
            </a:r>
            <a:r>
              <a:rPr lang="en-US" altLang="en-US" b="1" i="1" dirty="0">
                <a:latin typeface="Times New Roman" panose="02020603050405020304" pitchFamily="18" charset="0"/>
              </a:rPr>
              <a:t> </a:t>
            </a:r>
            <a:r>
              <a:rPr lang="en-US" altLang="en-US" b="1" i="1" dirty="0" err="1">
                <a:latin typeface="Times New Roman" panose="02020603050405020304" pitchFamily="18" charset="0"/>
              </a:rPr>
              <a:t>Việt</a:t>
            </a:r>
            <a:r>
              <a:rPr lang="en-US" altLang="en-US" b="1" i="1" dirty="0">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4759"/>
                                        </p:tgtEl>
                                        <p:attrNameLst>
                                          <p:attrName>style.visibility</p:attrName>
                                        </p:attrNameLst>
                                      </p:cBhvr>
                                      <p:to>
                                        <p:strVal val="visible"/>
                                      </p:to>
                                    </p:set>
                                    <p:anim calcmode="discrete" valueType="clr">
                                      <p:cBhvr override="childStyle">
                                        <p:cTn id="7" dur="80"/>
                                        <p:tgtEl>
                                          <p:spTgt spid="747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9"/>
                                        </p:tgtEl>
                                        <p:attrNameLst>
                                          <p:attrName>fillcolor</p:attrName>
                                        </p:attrNameLst>
                                      </p:cBhvr>
                                      <p:tavLst>
                                        <p:tav tm="0">
                                          <p:val>
                                            <p:clrVal>
                                              <a:schemeClr val="accent2"/>
                                            </p:clrVal>
                                          </p:val>
                                        </p:tav>
                                        <p:tav tm="50000">
                                          <p:val>
                                            <p:clrVal>
                                              <a:schemeClr val="hlink"/>
                                            </p:clrVal>
                                          </p:val>
                                        </p:tav>
                                      </p:tavLst>
                                    </p:anim>
                                    <p:set>
                                      <p:cBhvr>
                                        <p:cTn id="9" dur="80"/>
                                        <p:tgtEl>
                                          <p:spTgt spid="747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pic>
        <p:nvPicPr>
          <p:cNvPr id="13" name="Picture 2" descr="Káº¿t quáº£ hÃ¬nh áº£nh cho táº¿ hanh">
            <a:extLst>
              <a:ext uri="{FF2B5EF4-FFF2-40B4-BE49-F238E27FC236}">
                <a16:creationId xmlns:a16="http://schemas.microsoft.com/office/drawing/2014/main" xmlns="" id="{A4B4B06F-6797-4BDD-AADF-F7DE2BB08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38" y="369876"/>
            <a:ext cx="5225763" cy="61182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6" name="Group 5">
            <a:extLst>
              <a:ext uri="{FF2B5EF4-FFF2-40B4-BE49-F238E27FC236}">
                <a16:creationId xmlns:a16="http://schemas.microsoft.com/office/drawing/2014/main" xmlns="" id="{B7661E5B-9801-4A5A-A037-22DEB8C20B93}"/>
              </a:ext>
            </a:extLst>
          </p:cNvPr>
          <p:cNvGrpSpPr/>
          <p:nvPr/>
        </p:nvGrpSpPr>
        <p:grpSpPr>
          <a:xfrm>
            <a:off x="5735776" y="0"/>
            <a:ext cx="6605892" cy="6605892"/>
            <a:chOff x="5735776" y="0"/>
            <a:chExt cx="6605892" cy="6605892"/>
          </a:xfrm>
        </p:grpSpPr>
        <p:pic>
          <p:nvPicPr>
            <p:cNvPr id="4" name="Picture 3">
              <a:extLst>
                <a:ext uri="{FF2B5EF4-FFF2-40B4-BE49-F238E27FC236}">
                  <a16:creationId xmlns:a16="http://schemas.microsoft.com/office/drawing/2014/main" xmlns="" id="{ED86C46C-F966-4DA6-8901-04693B463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5" name="TextBox 4">
              <a:extLst>
                <a:ext uri="{FF2B5EF4-FFF2-40B4-BE49-F238E27FC236}">
                  <a16:creationId xmlns:a16="http://schemas.microsoft.com/office/drawing/2014/main" xmlns="" id="{DF02F0CC-2B0C-47DF-BBC1-8DD9A925F6AF}"/>
                </a:ext>
              </a:extLst>
            </p:cNvPr>
            <p:cNvSpPr txBox="1"/>
            <p:nvPr/>
          </p:nvSpPr>
          <p:spPr>
            <a:xfrm>
              <a:off x="7924801" y="3020292"/>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TẾ HANH</a:t>
              </a:r>
            </a:p>
          </p:txBody>
        </p:sp>
      </p:grpSp>
    </p:spTree>
    <p:extLst>
      <p:ext uri="{BB962C8B-B14F-4D97-AF65-F5344CB8AC3E}">
        <p14:creationId xmlns:p14="http://schemas.microsoft.com/office/powerpoint/2010/main" val="231303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0" y="295275"/>
            <a:ext cx="5762171" cy="407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79" y="295275"/>
            <a:ext cx="5439833" cy="407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1107637" y="4621729"/>
            <a:ext cx="10184478" cy="2062103"/>
          </a:xfrm>
          <a:prstGeom prst="rect">
            <a:avLst/>
          </a:prstGeom>
          <a:noFill/>
        </p:spPr>
        <p:txBody>
          <a:bodyPr wrap="square" rtlCol="0">
            <a:spAutoFit/>
          </a:bodyPr>
          <a:lstStyle/>
          <a:p>
            <a:pPr algn="ctr"/>
            <a:r>
              <a:rPr lang="en-US" sz="3200" dirty="0" err="1">
                <a:solidFill>
                  <a:srgbClr val="0000FF"/>
                </a:solidFill>
                <a:latin typeface="Times New Roman" panose="02020603050405020304" pitchFamily="18" charset="0"/>
                <a:cs typeface="Times New Roman" panose="02020603050405020304" pitchFamily="18" charset="0"/>
              </a:rPr>
              <a:t>Nhiều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bắt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kiểu</a:t>
            </a:r>
            <a:r>
              <a:rPr lang="en-US" sz="3200" dirty="0">
                <a:solidFill>
                  <a:srgbClr val="0000FF"/>
                </a:solidFill>
                <a:latin typeface="Times New Roman" panose="02020603050405020304" pitchFamily="18" charset="0"/>
                <a:cs typeface="Times New Roman" panose="02020603050405020304" pitchFamily="18" charset="0"/>
              </a:rPr>
              <a:t> “ </a:t>
            </a:r>
            <a:r>
              <a:rPr lang="en-US" sz="3200" dirty="0" err="1">
                <a:solidFill>
                  <a:srgbClr val="0000FF"/>
                </a:solidFill>
                <a:latin typeface="Times New Roman" panose="02020603050405020304" pitchFamily="18" charset="0"/>
                <a:cs typeface="Times New Roman" panose="02020603050405020304" pitchFamily="18" charset="0"/>
              </a:rPr>
              <a:t>tận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diệt</a:t>
            </a:r>
            <a:r>
              <a:rPr lang="en-US" sz="3200" dirty="0">
                <a:solidFill>
                  <a:srgbClr val="0000FF"/>
                </a:solidFill>
                <a:latin typeface="Times New Roman" panose="02020603050405020304" pitchFamily="18" charset="0"/>
                <a:cs typeface="Times New Roman" panose="02020603050405020304" pitchFamily="18" charset="0"/>
              </a:rPr>
              <a:t> ”.</a:t>
            </a:r>
          </a:p>
          <a:p>
            <a:pPr algn="ct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chung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tay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cứu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cách</a:t>
            </a:r>
            <a:r>
              <a:rPr lang="en-US" sz="3200" dirty="0">
                <a:solidFill>
                  <a:srgbClr val="0000FF"/>
                </a:solidFill>
                <a:latin typeface="Times New Roman" panose="02020603050405020304" pitchFamily="18" charset="0"/>
                <a:cs typeface="Times New Roman" panose="02020603050405020304" pitchFamily="18" charset="0"/>
              </a:rPr>
              <a:t> </a:t>
            </a:r>
          </a:p>
          <a:p>
            <a:pPr algn="ctr"/>
            <a:r>
              <a:rPr lang="en-US" sz="3200" dirty="0" err="1">
                <a:solidFill>
                  <a:srgbClr val="0000FF"/>
                </a:solidFill>
                <a:latin typeface="Times New Roman" panose="02020603050405020304" pitchFamily="18" charset="0"/>
                <a:cs typeface="Times New Roman" panose="02020603050405020304" pitchFamily="18" charset="0"/>
              </a:rPr>
              <a:t>trả</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hỏi</a:t>
            </a:r>
            <a:r>
              <a:rPr lang="en-US" sz="32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57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63778" y="-1394699"/>
            <a:ext cx="13827278" cy="8252699"/>
            <a:chOff x="-1035896" y="-1421250"/>
            <a:chExt cx="13540209" cy="8252699"/>
          </a:xfrm>
        </p:grpSpPr>
        <p:grpSp>
          <p:nvGrpSpPr>
            <p:cNvPr id="16" name="Group 15"/>
            <p:cNvGrpSpPr/>
            <p:nvPr/>
          </p:nvGrpSpPr>
          <p:grpSpPr>
            <a:xfrm>
              <a:off x="-1035896" y="-1421250"/>
              <a:ext cx="13227896" cy="8252699"/>
              <a:chOff x="-1035896" y="-1394698"/>
              <a:chExt cx="13227896" cy="8252699"/>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23774" b="72075" l="0" r="9457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5896" y="-1394698"/>
                <a:ext cx="6324600" cy="5048250"/>
              </a:xfrm>
              <a:prstGeom prst="rect">
                <a:avLst/>
              </a:prstGeom>
            </p:spPr>
          </p:pic>
        </p:grpSp>
        <p:pic>
          <p:nvPicPr>
            <p:cNvPr id="21" name="Picture 20"/>
            <p:cNvPicPr>
              <a:picLocks noChangeAspect="1"/>
            </p:cNvPicPr>
            <p:nvPr/>
          </p:nvPicPr>
          <p:blipFill>
            <a:blip r:embed="rId8">
              <a:extLst>
                <a:ext uri="{BEBA8EAE-BF5A-486C-A8C5-ECC9F3942E4B}">
                  <a14:imgProps xmlns:a14="http://schemas.microsoft.com/office/drawing/2010/main">
                    <a14:imgLayer r:embed="rId7">
                      <a14:imgEffect>
                        <a14:backgroundRemoval t="0" b="53774" l="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300658" y="0"/>
              <a:ext cx="6203655" cy="5048250"/>
            </a:xfrm>
            <a:prstGeom prst="rect">
              <a:avLst/>
            </a:prstGeom>
          </p:spPr>
        </p:pic>
      </p:gr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77594">
            <a:off x="759900" y="1731732"/>
            <a:ext cx="1593551" cy="1215832"/>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8271" y="459060"/>
            <a:ext cx="1491005" cy="2509704"/>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8750" y="1310286"/>
            <a:ext cx="1254310" cy="1563592"/>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08750" y="1043804"/>
            <a:ext cx="1245555" cy="2096555"/>
          </a:xfrm>
          <a:prstGeom prst="rect">
            <a:avLst/>
          </a:prstGeom>
        </p:spPr>
      </p:pic>
      <p:pic>
        <p:nvPicPr>
          <p:cNvPr id="1026" name="Picture 2" descr="HÃ¬nh áº£nh cÃ³ liÃªn quan"/>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328795" y="1809065"/>
            <a:ext cx="1738067" cy="18444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52563" y="1092348"/>
            <a:ext cx="1245555" cy="209655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34582" flipH="1">
            <a:off x="12779964" y="52850"/>
            <a:ext cx="1997167" cy="1933942"/>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756679" y="818669"/>
            <a:ext cx="1443108" cy="1731328"/>
          </a:xfrm>
          <a:prstGeom prst="rect">
            <a:avLst/>
          </a:prstGeom>
        </p:spPr>
      </p:pic>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backgroundMark x1="52239" y1="57771" x2="52239" y2="57771"/>
                        <a14:backgroundMark x1="52488" y1="65885" x2="52488" y2="65885"/>
                        <a14:backgroundMark x1="51741" y1="64516" x2="51741" y2="645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2882" flipH="1">
            <a:off x="-381577" y="2662173"/>
            <a:ext cx="4020153" cy="5252552"/>
          </a:xfrm>
          <a:prstGeom prst="rect">
            <a:avLst/>
          </a:prstGeom>
        </p:spPr>
      </p:pic>
      <p:pic>
        <p:nvPicPr>
          <p:cNvPr id="18" name="Picture 10" descr="C:\Users\ADMIN\Desktop\Tai nguyen thiet ke tro choi\Bảng gỗ\images.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20066" y="-18462"/>
            <a:ext cx="3385180" cy="34002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054140" y="1259196"/>
            <a:ext cx="2326279" cy="1478418"/>
          </a:xfrm>
          <a:prstGeom prst="rect">
            <a:avLst/>
          </a:prstGeom>
          <a:noFill/>
        </p:spPr>
        <p:txBody>
          <a:bodyPr wrap="none" rtlCol="0">
            <a:spAutoFit/>
          </a:bodyPr>
          <a:lstStyle/>
          <a:p>
            <a:pPr algn="ctr">
              <a:lnSpc>
                <a:spcPct val="150000"/>
              </a:lnSpc>
            </a:pPr>
            <a:r>
              <a:rPr lang="en-US" sz="3200" b="1" dirty="0">
                <a:solidFill>
                  <a:srgbClr val="008000"/>
                </a:solidFill>
                <a:latin typeface="Arial" panose="020B0604020202020204" pitchFamily="34" charset="0"/>
                <a:cs typeface="Arial" panose="020B0604020202020204" pitchFamily="34" charset="0"/>
              </a:rPr>
              <a:t>GIẢI CỨU</a:t>
            </a:r>
          </a:p>
          <a:p>
            <a:pPr algn="ctr">
              <a:lnSpc>
                <a:spcPct val="150000"/>
              </a:lnSpc>
            </a:pPr>
            <a:r>
              <a:rPr lang="en-US" sz="3200" b="1" dirty="0">
                <a:solidFill>
                  <a:srgbClr val="008000"/>
                </a:solidFill>
                <a:latin typeface="Arial" panose="020B0604020202020204" pitchFamily="34" charset="0"/>
                <a:cs typeface="Arial" panose="020B0604020202020204" pitchFamily="34" charset="0"/>
              </a:rPr>
              <a:t>LOÀI CHIM</a:t>
            </a:r>
          </a:p>
        </p:txBody>
      </p:sp>
      <p:pic>
        <p:nvPicPr>
          <p:cNvPr id="20" name="Picture 11" descr="C:\Users\ADMIN\Desktop\Tai nguyen thiet ke tro choi\Angry birds epic birds\1505573783630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07235" y="3491544"/>
            <a:ext cx="1245491" cy="757674"/>
          </a:xfrm>
          <a:prstGeom prst="rect">
            <a:avLst/>
          </a:prstGeom>
          <a:noFill/>
          <a:extLst>
            <a:ext uri="{909E8E84-426E-40DD-AFC4-6F175D3DCCD1}">
              <a14:hiddenFill xmlns:a14="http://schemas.microsoft.com/office/drawing/2010/main">
                <a:solidFill>
                  <a:srgbClr val="FFFFFF"/>
                </a:solidFill>
              </a14:hiddenFill>
            </a:ext>
          </a:extLst>
        </p:spPr>
      </p:pic>
      <p:pic>
        <p:nvPicPr>
          <p:cNvPr id="24" name="Tiếng Chim Hó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868375" y="4465201"/>
            <a:ext cx="609600" cy="609600"/>
          </a:xfrm>
          <a:prstGeom prst="rect">
            <a:avLst/>
          </a:prstGeom>
        </p:spPr>
      </p:pic>
    </p:spTree>
    <p:extLst>
      <p:ext uri="{BB962C8B-B14F-4D97-AF65-F5344CB8AC3E}">
        <p14:creationId xmlns:p14="http://schemas.microsoft.com/office/powerpoint/2010/main" val="115489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0" presetClass="path" presetSubtype="0" repeatCount="indefinite" accel="50000" decel="50000" fill="hold" nodeType="withEffect">
                                  <p:stCondLst>
                                    <p:cond delay="0"/>
                                  </p:stCondLst>
                                  <p:childTnLst>
                                    <p:animMotion origin="layout" path="M -6.66667E-6 1.48148E-6 L -6.66667E-6 1.48148E-6 C -0.0056 0.00833 -0.01159 0.01643 -0.01706 0.025 C -0.01941 0.02847 -0.02097 0.0331 -0.02331 0.03611 C -0.02527 0.03866 -0.02761 0.03981 -0.02956 0.04167 C -0.04714 0.05949 -0.01693 0.03194 -0.04206 0.05278 C -0.0474 0.05718 -0.05287 0.06111 -0.05769 0.06667 C -0.05925 0.06852 -0.06068 0.0713 -0.06251 0.07222 C -0.06745 0.075 -0.07292 0.07593 -0.078 0.07778 C -0.07956 0.07963 -0.08112 0.08194 -0.08269 0.08333 C -0.08425 0.08472 -0.08594 0.08518 -0.08751 0.08611 C -0.09011 0.08796 -0.09258 0.09005 -0.09519 0.09167 C -0.09675 0.09282 -0.09844 0.09329 -0.10001 0.09444 C -0.10821 0.10093 -0.1043 0.10069 -0.11394 0.10278 C -0.12435 0.10509 -0.14519 0.10833 -0.14519 0.10833 C -0.14831 0.11018 -0.15157 0.11181 -0.15456 0.11389 C -0.15834 0.11643 -0.16172 0.1206 -0.1655 0.12222 C -0.17071 0.12454 -0.17592 0.12407 -0.18126 0.125 C -0.19011 0.13032 -0.18243 0.12639 -0.19675 0.13056 C -0.24297 0.14444 -0.17839 0.12708 -0.23907 0.14167 C -0.24219 0.14259 -0.24519 0.14375 -0.24831 0.14444 C -0.25248 0.1456 -0.25665 0.14653 -0.26081 0.14722 C -0.28881 0.15301 -0.28321 0.15185 -0.30626 0.15556 C -0.30873 0.15741 -0.3112 0.16018 -0.31407 0.16111 C -0.32435 0.16505 -0.36329 0.16667 -0.36407 0.16667 C -0.40066 0.17986 -0.37162 0.1706 -0.46081 0.16667 C -0.47553 0.1662 -0.48998 0.16481 -0.50456 0.16389 C -0.51615 0.16111 -0.52761 0.15903 -0.53907 0.15556 C -0.54206 0.15463 -0.54532 0.15417 -0.54831 0.15278 C -0.55157 0.15139 -0.55469 0.14954 -0.55782 0.14722 C -0.5599 0.14583 -0.56172 0.14259 -0.56407 0.14167 C -0.57227 0.13889 -0.58086 0.13981 -0.58907 0.13611 C -0.60808 0.12778 -0.59727 0.13125 -0.62175 0.12778 C -0.63282 0.11806 -0.62396 0.12454 -0.6405 0.11944 C -0.64271 0.11898 -0.64467 0.11759 -0.64675 0.11667 C -0.64935 0.11574 -0.65196 0.11481 -0.65469 0.11389 C -0.67279 0.10856 -0.65899 0.11366 -0.68112 0.10833 C -0.68386 0.10787 -0.68633 0.10648 -0.68907 0.10556 C -0.69154 0.10278 -0.69389 0.09884 -0.69675 0.09722 C -0.70235 0.09421 -0.70834 0.09398 -0.71407 0.09167 C -0.71771 0.09028 -0.72136 0.08796 -0.72487 0.08611 C -0.7461 0.06366 -0.72409 0.08333 -0.77487 0.08333 C -0.78855 0.08333 -0.80209 0.08032 -0.8155 0.07778 C -0.84362 0.07292 -0.8306 0.07407 -0.84844 0.06944 C -0.85248 0.06852 -0.85678 0.06782 -0.86094 0.06667 C -0.86407 0.06597 -0.86706 0.06481 -0.87032 0.06389 C -0.8737 0.06296 -0.88672 0.05995 -0.8905 0.05833 C -0.9073 0.05162 -0.89636 0.05301 -0.9155 0.04722 C -0.93881 0.04051 -0.93217 0.04468 -0.94675 0.03889 C -0.96915 0.03009 -0.93126 0.04444 -0.96237 0.03056 C -0.96446 0.02963 -0.96667 0.02893 -0.96862 0.02778 C -0.97188 0.02616 -0.97487 0.02361 -0.978 0.02222 C -0.98165 0.02083 -0.98529 0.02037 -0.98894 0.01944 C -0.99362 0.01667 -0.99896 0.0162 -1.003 0.01111 C -1.00456 0.00926 -1.00586 0.00625 -1.00769 0.00556 C -1.01706 0.00255 -1.02644 0.00185 -1.03581 1.48148E-6 C -1.05014 -0.00833 -1.02761 0.00463 -1.04831 -0.00556 C -1.05157 -0.00694 -1.05456 -0.00995 -1.05769 -0.01111 C -1.06277 -0.01273 -1.0681 -0.01296 -1.07331 -0.01389 L -1.08581 -0.01944 C -1.0879 -0.02037 -1.08985 -0.0213 -1.09206 -0.02222 C -1.09467 -0.02315 -1.09727 -0.02361 -1.09988 -0.025 C -1.10248 -0.02639 -1.10495 -0.02894 -1.10769 -0.03056 C -1.11394 -0.03426 -1.11485 -0.03264 -1.12175 -0.03611 C -1.12488 -0.0375 -1.12787 -0.04005 -1.13113 -0.04167 C -1.13529 -0.04352 -1.13946 -0.04468 -1.14363 -0.04722 C -1.14675 -0.04907 -1.14974 -0.05139 -1.153 -0.05278 C -1.15912 -0.05509 -1.1655 -0.05648 -1.17175 -0.05833 C -1.17488 -0.06111 -1.17787 -0.06412 -1.18113 -0.06667 C -1.18646 -0.07083 -1.18633 -0.06782 -1.19206 -0.075 C -1.19376 -0.07708 -1.1948 -0.08125 -1.19675 -0.08333 C -1.19961 -0.08611 -1.20326 -0.08542 -1.20613 -0.08889 C -1.20769 -0.09074 -1.20912 -0.09282 -1.21081 -0.09444 C -1.21394 -0.09722 -1.22032 -0.09884 -1.22331 -0.1 C -1.23321 -0.11319 -1.2254 -0.10509 -1.23738 -0.11111 C -1.2405 -0.1125 -1.24675 -0.11644 -1.24675 -0.11644 " pathEditMode="relative" ptsTypes="AAAAAAAAAAAAAAAAAAAAAAAAAAAAAAAAAAAAAAAAAAAAAAAAAAAAAAAAAAAAAAAAAAAAAAAAAAAA">
                                      <p:cBhvr>
                                        <p:cTn id="8" dur="5000" fill="hold"/>
                                        <p:tgtEl>
                                          <p:spTgt spid="15"/>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3.125E-6 -1.85185E-6 L -3.125E-6 0.00046 L 0.03282 0.03357 C 0.03685 0.0375 0.04453 0.04607 0.04453 0.0463 C 0.0461 0.05023 0.04688 0.05579 0.04922 0.05857 C 0.05196 0.06158 0.0556 0.06111 0.0586 0.0625 C 0.06107 0.06389 0.06328 0.06551 0.06563 0.06667 C 0.06797 0.07107 0.07006 0.0757 0.07266 0.0794 C 0.08607 0.09769 0.08399 0.09213 0.0961 0.1044 C 0.1017 0.10949 0.1069 0.11597 0.1125 0.12107 C 0.11706 0.12431 0.12253 0.12431 0.12657 0.1294 C 0.15742 0.16551 0.12422 0.1294 0.15469 0.1544 C 0.15886 0.15741 0.16224 0.16389 0.16641 0.1669 C 0.17709 0.17408 0.19024 0.17616 0.20157 0.1794 C 0.21732 0.19306 0.20495 0.18449 0.22735 0.1919 C 0.23047 0.19259 0.23334 0.19468 0.23672 0.19607 C 0.24128 0.19769 0.24597 0.19861 0.25065 0.20023 C 0.2586 0.20278 0.26641 0.20579 0.27422 0.20834 C 0.35534 0.20579 0.43672 0.20671 0.51797 0.20023 C 0.5237 0.19954 0.52839 0.19005 0.53438 0.1875 C 0.54349 0.18334 0.55339 0.18449 0.5625 0.1794 C 0.57552 0.17153 0.56706 0.17616 0.58828 0.1669 C 0.60743 0.14607 0.59349 0.15787 0.6211 0.14607 C 0.62657 0.14352 0.6319 0.14051 0.63737 0.1375 C 0.63985 0.13634 0.64206 0.1338 0.64453 0.13334 C 0.65769 0.13079 0.67097 0.13079 0.68438 0.1294 C 0.7168 0.11459 0.66667 0.13681 0.70534 0.12107 C 0.71172 0.11806 0.71784 0.11459 0.72422 0.1125 C 0.72956 0.11042 0.73503 0.10996 0.74063 0.10834 C 0.75547 0.1044 0.75157 0.10533 0.76394 0.10023 C 0.77995 0.08125 0.75964 0.10232 0.78516 0.0875 C 0.78776 0.08611 0.78946 0.08102 0.79219 0.0794 C 0.79584 0.07685 0.8 0.07685 0.80391 0.07523 C 0.80938 0.07269 0.81485 0.06968 0.82032 0.06667 C 0.82422 0.06412 0.82787 0.06042 0.8319 0.05857 C 0.83972 0.05486 0.85547 0.05023 0.85547 0.05023 C 0.89584 0.01412 0.8517 0.04861 0.89519 0.0294 C 0.89792 0.02778 0.89974 0.02269 0.90235 0.02107 C 0.91446 0.01134 0.9194 0.01158 0.93282 0.00857 C 0.93672 0.00556 0.94063 0.00347 0.9444 -1.85185E-6 C 0.95326 -0.0081 0.95651 -0.01481 0.96563 -0.02106 C 0.96862 -0.02291 0.97188 -0.02361 0.975 -0.025 C 0.99323 -0.05764 0.96979 -0.01852 0.99141 -0.0456 C 0.99401 -0.04907 0.99571 -0.05509 0.99831 -0.05833 C 1.00118 -0.0618 1.00456 -0.06435 1.00769 -0.06643 C 1.01615 -0.07315 1.01875 -0.07454 1.02657 -0.07916 C 1.02969 -0.08333 1.03269 -0.08773 1.03594 -0.09143 C 1.03815 -0.09444 1.04063 -0.09699 1.04284 -0.1 C 1.04922 -0.1081 1.05521 -0.11736 1.06159 -0.125 C 1.06628 -0.13055 1.07071 -0.13704 1.07578 -0.14143 C 1.07891 -0.14421 1.08229 -0.14629 1.08516 -0.15 C 1.10222 -0.17153 1.07995 -0.15393 1.10157 -0.18727 C 1.10391 -0.1912 1.10782 -0.19004 1.11094 -0.19143 C 1.12149 -0.21991 1.10782 -0.18611 1.12735 -0.22083 C 1.15404 -0.26829 1.1099 -0.20254 1.1461 -0.25393 C 1.14896 -0.26435 1.15131 -0.2743 1.15547 -0.2831 C 1.1724 -0.31944 1.15196 -0.26875 1.16953 -0.31227 C 1.1711 -0.31643 1.17279 -0.3206 1.17422 -0.32477 C 1.17591 -0.33032 1.17683 -0.33657 1.17891 -0.34143 C 1.18073 -0.34606 1.1836 -0.34977 1.18594 -0.35393 C 1.18894 -0.37014 1.19128 -0.38472 1.19766 -0.39977 L 1.20469 -0.41643 C 1.21055 -0.44768 1.20261 -0.40903 1.21172 -0.44143 C 1.21276 -0.44514 1.21263 -0.45023 1.21407 -0.45393 C 1.21589 -0.45879 1.2211 -0.46643 1.2211 -0.4662 " pathEditMode="relative" rAng="0" ptsTypes="AAAAAAAAAAAAAAAAAAAAAAAAAAAAAAAAAAAAAAAAAAAAAAAAAAAAAAAAAAAAAAAAA">
                                      <p:cBhvr>
                                        <p:cTn id="10" dur="5000" fill="hold"/>
                                        <p:tgtEl>
                                          <p:spTgt spid="4"/>
                                        </p:tgtEl>
                                        <p:attrNameLst>
                                          <p:attrName>ppt_x</p:attrName>
                                          <p:attrName>ppt_y</p:attrName>
                                        </p:attrNameLst>
                                      </p:cBhvr>
                                      <p:rCtr x="61055" y="-12894"/>
                                    </p:animMotion>
                                  </p:childTnLst>
                                </p:cTn>
                              </p:par>
                              <p:par>
                                <p:cTn id="11" presetID="26"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0">
                                          <p:stCondLst>
                                            <p:cond delay="0"/>
                                          </p:stCondLst>
                                        </p:cTn>
                                        <p:tgtEl>
                                          <p:spTgt spid="20"/>
                                        </p:tgtEl>
                                      </p:cBhvr>
                                    </p:animEffect>
                                    <p:anim calcmode="lin" valueType="num">
                                      <p:cBhvr>
                                        <p:cTn id="4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1" dur="26">
                                          <p:stCondLst>
                                            <p:cond delay="650"/>
                                          </p:stCondLst>
                                        </p:cTn>
                                        <p:tgtEl>
                                          <p:spTgt spid="20"/>
                                        </p:tgtEl>
                                      </p:cBhvr>
                                      <p:to x="100000" y="60000"/>
                                    </p:animScale>
                                    <p:animScale>
                                      <p:cBhvr>
                                        <p:cTn id="52" dur="166" decel="50000">
                                          <p:stCondLst>
                                            <p:cond delay="676"/>
                                          </p:stCondLst>
                                        </p:cTn>
                                        <p:tgtEl>
                                          <p:spTgt spid="20"/>
                                        </p:tgtEl>
                                      </p:cBhvr>
                                      <p:to x="100000" y="100000"/>
                                    </p:animScale>
                                    <p:animScale>
                                      <p:cBhvr>
                                        <p:cTn id="53" dur="26">
                                          <p:stCondLst>
                                            <p:cond delay="1312"/>
                                          </p:stCondLst>
                                        </p:cTn>
                                        <p:tgtEl>
                                          <p:spTgt spid="20"/>
                                        </p:tgtEl>
                                      </p:cBhvr>
                                      <p:to x="100000" y="80000"/>
                                    </p:animScale>
                                    <p:animScale>
                                      <p:cBhvr>
                                        <p:cTn id="54" dur="166" decel="50000">
                                          <p:stCondLst>
                                            <p:cond delay="1338"/>
                                          </p:stCondLst>
                                        </p:cTn>
                                        <p:tgtEl>
                                          <p:spTgt spid="20"/>
                                        </p:tgtEl>
                                      </p:cBhvr>
                                      <p:to x="100000" y="100000"/>
                                    </p:animScale>
                                    <p:animScale>
                                      <p:cBhvr>
                                        <p:cTn id="55" dur="26">
                                          <p:stCondLst>
                                            <p:cond delay="1642"/>
                                          </p:stCondLst>
                                        </p:cTn>
                                        <p:tgtEl>
                                          <p:spTgt spid="20"/>
                                        </p:tgtEl>
                                      </p:cBhvr>
                                      <p:to x="100000" y="90000"/>
                                    </p:animScale>
                                    <p:animScale>
                                      <p:cBhvr>
                                        <p:cTn id="56" dur="166" decel="50000">
                                          <p:stCondLst>
                                            <p:cond delay="1668"/>
                                          </p:stCondLst>
                                        </p:cTn>
                                        <p:tgtEl>
                                          <p:spTgt spid="20"/>
                                        </p:tgtEl>
                                      </p:cBhvr>
                                      <p:to x="100000" y="100000"/>
                                    </p:animScale>
                                    <p:animScale>
                                      <p:cBhvr>
                                        <p:cTn id="57" dur="26">
                                          <p:stCondLst>
                                            <p:cond delay="1808"/>
                                          </p:stCondLst>
                                        </p:cTn>
                                        <p:tgtEl>
                                          <p:spTgt spid="20"/>
                                        </p:tgtEl>
                                      </p:cBhvr>
                                      <p:to x="100000" y="95000"/>
                                    </p:animScale>
                                    <p:animScale>
                                      <p:cBhvr>
                                        <p:cTn id="5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26"/>
                                        </p:tgtEl>
                                      </p:cBhvr>
                                    </p:animEffect>
                                    <p:anim calcmode="lin" valueType="num">
                                      <p:cBhvr>
                                        <p:cTn id="64" dur="1000"/>
                                        <p:tgtEl>
                                          <p:spTgt spid="26"/>
                                        </p:tgtEl>
                                        <p:attrNameLst>
                                          <p:attrName>ppt_x</p:attrName>
                                        </p:attrNameLst>
                                      </p:cBhvr>
                                      <p:tavLst>
                                        <p:tav tm="0">
                                          <p:val>
                                            <p:strVal val="ppt_x"/>
                                          </p:val>
                                        </p:tav>
                                        <p:tav tm="100000">
                                          <p:val>
                                            <p:strVal val="ppt_x"/>
                                          </p:val>
                                        </p:tav>
                                      </p:tavLst>
                                    </p:anim>
                                    <p:anim calcmode="lin" valueType="num">
                                      <p:cBhvr>
                                        <p:cTn id="65" dur="1000"/>
                                        <p:tgtEl>
                                          <p:spTgt spid="26"/>
                                        </p:tgtEl>
                                        <p:attrNameLst>
                                          <p:attrName>ppt_y</p:attrName>
                                        </p:attrNameLst>
                                      </p:cBhvr>
                                      <p:tavLst>
                                        <p:tav tm="0">
                                          <p:val>
                                            <p:strVal val="ppt_y"/>
                                          </p:val>
                                        </p:tav>
                                        <p:tav tm="100000">
                                          <p:val>
                                            <p:strVal val="ppt_y+.1"/>
                                          </p:val>
                                        </p:tav>
                                      </p:tavLst>
                                    </p:anim>
                                    <p:set>
                                      <p:cBhvr>
                                        <p:cTn id="6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00"/>
                                        <p:tgtEl>
                                          <p:spTgt spid="14"/>
                                        </p:tgtEl>
                                      </p:cBhvr>
                                    </p:animEffect>
                                    <p:anim calcmode="lin" valueType="num">
                                      <p:cBhvr>
                                        <p:cTn id="80" dur="1000"/>
                                        <p:tgtEl>
                                          <p:spTgt spid="14"/>
                                        </p:tgtEl>
                                        <p:attrNameLst>
                                          <p:attrName>ppt_x</p:attrName>
                                        </p:attrNameLst>
                                      </p:cBhvr>
                                      <p:tavLst>
                                        <p:tav tm="0">
                                          <p:val>
                                            <p:strVal val="ppt_x"/>
                                          </p:val>
                                        </p:tav>
                                        <p:tav tm="100000">
                                          <p:val>
                                            <p:strVal val="ppt_x"/>
                                          </p:val>
                                        </p:tav>
                                      </p:tavLst>
                                    </p:anim>
                                    <p:anim calcmode="lin" valueType="num">
                                      <p:cBhvr>
                                        <p:cTn id="81" dur="1000"/>
                                        <p:tgtEl>
                                          <p:spTgt spid="14"/>
                                        </p:tgtEl>
                                        <p:attrNameLst>
                                          <p:attrName>ppt_y</p:attrName>
                                        </p:attrNameLst>
                                      </p:cBhvr>
                                      <p:tavLst>
                                        <p:tav tm="0">
                                          <p:val>
                                            <p:strVal val="ppt_y"/>
                                          </p:val>
                                        </p:tav>
                                        <p:tav tm="100000">
                                          <p:val>
                                            <p:strVal val="ppt_y+.1"/>
                                          </p:val>
                                        </p:tav>
                                      </p:tavLst>
                                    </p:anim>
                                    <p:set>
                                      <p:cBhvr>
                                        <p:cTn id="8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8182" numSld="14">
                <p:cTn id="83" repeatCount="indefinite" fill="hold" display="0">
                  <p:stCondLst>
                    <p:cond delay="indefinite"/>
                  </p:stCondLst>
                  <p:endCondLst>
                    <p:cond evt="onStopAudio" delay="0">
                      <p:tgtEl>
                        <p:sldTgt/>
                      </p:tgtEl>
                    </p:cond>
                  </p:endCondLst>
                </p:cTn>
                <p:tgtEl>
                  <p:spTgt spid="24"/>
                </p:tgtEl>
              </p:cMediaNode>
            </p:audio>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2375236" y="616354"/>
            <a:ext cx="1779398" cy="1319990"/>
          </a:xfrm>
          <a:prstGeom prst="rect">
            <a:avLst/>
          </a:prstGeom>
        </p:spPr>
      </p:pic>
      <p:grpSp>
        <p:nvGrpSpPr>
          <p:cNvPr id="5" name="Group 4"/>
          <p:cNvGrpSpPr/>
          <p:nvPr/>
        </p:nvGrpSpPr>
        <p:grpSpPr>
          <a:xfrm>
            <a:off x="2687741" y="145422"/>
            <a:ext cx="1154388" cy="2261853"/>
            <a:chOff x="3041936" y="0"/>
            <a:chExt cx="1154388" cy="2261853"/>
          </a:xfrm>
        </p:grpSpPr>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375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250125" y="542617"/>
              <a:ext cx="946199" cy="17192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41936" y="0"/>
              <a:ext cx="1154388" cy="1943100"/>
            </a:xfrm>
            <a:prstGeom prst="rect">
              <a:avLst/>
            </a:prstGeom>
          </p:spPr>
        </p:pic>
      </p:grpSp>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24790" y="580775"/>
            <a:ext cx="1617761" cy="1314211"/>
          </a:xfrm>
          <a:prstGeom prst="rect">
            <a:avLst/>
          </a:prstGeom>
        </p:spPr>
      </p:pic>
      <p:grpSp>
        <p:nvGrpSpPr>
          <p:cNvPr id="8" name="Group 7"/>
          <p:cNvGrpSpPr/>
          <p:nvPr/>
        </p:nvGrpSpPr>
        <p:grpSpPr>
          <a:xfrm>
            <a:off x="5618886" y="109843"/>
            <a:ext cx="1233570" cy="1943100"/>
            <a:chOff x="4240362" y="1928291"/>
            <a:chExt cx="1233570" cy="1943100"/>
          </a:xfrm>
        </p:grpSpPr>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0329" y="2858252"/>
              <a:ext cx="1133603" cy="908875"/>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40362" y="1928291"/>
              <a:ext cx="1154388" cy="1943100"/>
            </a:xfrm>
            <a:prstGeom prst="rect">
              <a:avLst/>
            </a:prstGeom>
          </p:spPr>
        </p:pic>
      </p:grpSp>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4560" y="1009752"/>
            <a:ext cx="1539007" cy="1303959"/>
          </a:xfrm>
          <a:prstGeom prst="rect">
            <a:avLst/>
          </a:prstGeom>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401842" y="324722"/>
            <a:ext cx="1154388" cy="1943100"/>
          </a:xfrm>
          <a:prstGeom prst="rect">
            <a:avLst/>
          </a:prstGeom>
        </p:spPr>
      </p:pic>
      <p:pic>
        <p:nvPicPr>
          <p:cNvPr id="10" name="Picture 9"/>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93361" y="3315868"/>
            <a:ext cx="1370239" cy="1357106"/>
          </a:xfrm>
          <a:prstGeom prst="rect">
            <a:avLst/>
          </a:prstGeom>
        </p:spPr>
      </p:pic>
      <p:pic>
        <p:nvPicPr>
          <p:cNvPr id="33" name="Picture 32"/>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313" y="2678245"/>
            <a:ext cx="1154388" cy="1943100"/>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82738" y="2982306"/>
            <a:ext cx="2537923" cy="2027580"/>
          </a:xfrm>
          <a:prstGeom prst="rect">
            <a:avLst/>
          </a:prstGeom>
        </p:spPr>
      </p:pic>
      <p:pic>
        <p:nvPicPr>
          <p:cNvPr id="36" name="Picture 35"/>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300653" y="2699215"/>
            <a:ext cx="1154388" cy="1943100"/>
          </a:xfrm>
          <a:prstGeom prst="rect">
            <a:avLst/>
          </a:prstGeom>
        </p:spPr>
      </p:pic>
      <p:pic>
        <p:nvPicPr>
          <p:cNvPr id="16" name="Picture 15"/>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7223923" y="3054829"/>
            <a:ext cx="1770743" cy="1688134"/>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32100" y="2406853"/>
            <a:ext cx="1154388" cy="1943100"/>
          </a:xfrm>
          <a:prstGeom prst="rect">
            <a:avLst/>
          </a:prstGeom>
        </p:spPr>
      </p:pic>
      <p:pic>
        <p:nvPicPr>
          <p:cNvPr id="38" name="Picture 37"/>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30707" y1="19438" x2="7071" y2="19672"/>
                      </a14:backgroundRemoval>
                    </a14:imgEffect>
                  </a14:imgLayer>
                </a14:imgProps>
              </a:ext>
              <a:ext uri="{28A0092B-C50C-407E-A947-70E740481C1C}">
                <a14:useLocalDpi xmlns:a14="http://schemas.microsoft.com/office/drawing/2010/main" val="0"/>
              </a:ext>
            </a:extLst>
          </a:blip>
          <a:stretch>
            <a:fillRect/>
          </a:stretch>
        </p:blipFill>
        <p:spPr>
          <a:xfrm rot="19972762">
            <a:off x="5629994" y="5471550"/>
            <a:ext cx="1586902" cy="1368903"/>
          </a:xfrm>
          <a:prstGeom prst="rect">
            <a:avLst/>
          </a:prstGeom>
        </p:spPr>
      </p:pic>
      <p:pic>
        <p:nvPicPr>
          <p:cNvPr id="39" name="Picture 38"/>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91342" y="4855131"/>
            <a:ext cx="1154388" cy="1943100"/>
          </a:xfrm>
          <a:prstGeom prst="rect">
            <a:avLst/>
          </a:prstGeom>
        </p:spPr>
      </p:pic>
      <p:pic>
        <p:nvPicPr>
          <p:cNvPr id="40" name="Picture 39"/>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64917" y1="87282" x2="64917" y2="87282"/>
                        <a14:foregroundMark x1="34254" y1="24439" x2="35912" y2="32170"/>
                        <a14:foregroundMark x1="61050" y1="95012" x2="61050" y2="95012"/>
                        <a14:foregroundMark x1="63260" y1="79551" x2="48343" y2="77057"/>
                        <a14:foregroundMark x1="70718" y1="88279" x2="37845" y2="80798"/>
                        <a14:foregroundMark x1="51657" y1="96259" x2="43923" y2="88030"/>
                        <a14:foregroundMark x1="64365" y1="95511" x2="64365" y2="95511"/>
                        <a14:foregroundMark x1="35912" y1="26185" x2="40884" y2="33666"/>
                      </a14:backgroundRemoval>
                    </a14:imgEffect>
                  </a14:imgLayer>
                </a14:imgProps>
              </a:ext>
              <a:ext uri="{28A0092B-C50C-407E-A947-70E740481C1C}">
                <a14:useLocalDpi xmlns:a14="http://schemas.microsoft.com/office/drawing/2010/main" val="0"/>
              </a:ext>
            </a:extLst>
          </a:blip>
          <a:stretch>
            <a:fillRect/>
          </a:stretch>
        </p:blipFill>
        <p:spPr>
          <a:xfrm rot="13288030" flipV="1">
            <a:off x="8844461" y="5334273"/>
            <a:ext cx="1208740" cy="1261964"/>
          </a:xfrm>
          <a:prstGeom prst="rect">
            <a:avLst/>
          </a:prstGeom>
        </p:spPr>
      </p:pic>
      <p:pic>
        <p:nvPicPr>
          <p:cNvPr id="41" name="Picture 40"/>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42040" y="4852657"/>
            <a:ext cx="1072006" cy="1804432"/>
          </a:xfrm>
          <a:prstGeom prst="rect">
            <a:avLst/>
          </a:prstGeom>
        </p:spPr>
      </p:pic>
      <p:pic>
        <p:nvPicPr>
          <p:cNvPr id="44" name="Picture 43"/>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362130">
            <a:off x="1765864" y="5400932"/>
            <a:ext cx="1877712" cy="1249414"/>
          </a:xfrm>
          <a:prstGeom prst="rect">
            <a:avLst/>
          </a:prstGeom>
        </p:spPr>
      </p:pic>
      <p:pic>
        <p:nvPicPr>
          <p:cNvPr id="45" name="Picture 44"/>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56837" y="4691386"/>
            <a:ext cx="1154388" cy="1943100"/>
          </a:xfrm>
          <a:prstGeom prst="rect">
            <a:avLst/>
          </a:prstGeom>
        </p:spPr>
      </p:pic>
      <p:pic>
        <p:nvPicPr>
          <p:cNvPr id="50" name="Picture 49"/>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28169" y1="18679" x2="13078" y2="19362"/>
                        <a14:foregroundMark x1="20523" y1="13440" x2="3018" y2="20729"/>
                      </a14:backgroundRemoval>
                    </a14:imgEffect>
                  </a14:imgLayer>
                </a14:imgProps>
              </a:ext>
              <a:ext uri="{28A0092B-C50C-407E-A947-70E740481C1C}">
                <a14:useLocalDpi xmlns:a14="http://schemas.microsoft.com/office/drawing/2010/main" val="0"/>
              </a:ext>
            </a:extLst>
          </a:blip>
          <a:stretch>
            <a:fillRect/>
          </a:stretch>
        </p:blipFill>
        <p:spPr>
          <a:xfrm rot="1204217" flipH="1">
            <a:off x="755087" y="3313159"/>
            <a:ext cx="1367942" cy="1351446"/>
          </a:xfrm>
          <a:prstGeom prst="rect">
            <a:avLst/>
          </a:prstGeom>
        </p:spPr>
      </p:pic>
      <p:pic>
        <p:nvPicPr>
          <p:cNvPr id="51" name="Picture 50"/>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1057" y="2653326"/>
            <a:ext cx="1154388" cy="1943100"/>
          </a:xfrm>
          <a:prstGeom prst="rect">
            <a:avLst/>
          </a:prstGeom>
        </p:spPr>
      </p:pic>
      <p:sp>
        <p:nvSpPr>
          <p:cNvPr id="4" name="Oval 3">
            <a:hlinkClick r:id="rId28" action="ppaction://hlinksldjump"/>
          </p:cNvPr>
          <p:cNvSpPr/>
          <p:nvPr/>
        </p:nvSpPr>
        <p:spPr>
          <a:xfrm>
            <a:off x="3013504" y="57775"/>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1</a:t>
            </a:r>
          </a:p>
        </p:txBody>
      </p:sp>
      <p:sp>
        <p:nvSpPr>
          <p:cNvPr id="56" name="Oval 55">
            <a:hlinkClick r:id="rId29" action="ppaction://hlinksldjump"/>
          </p:cNvPr>
          <p:cNvSpPr/>
          <p:nvPr/>
        </p:nvSpPr>
        <p:spPr>
          <a:xfrm>
            <a:off x="5918140" y="22196"/>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2</a:t>
            </a:r>
          </a:p>
        </p:txBody>
      </p:sp>
      <p:sp>
        <p:nvSpPr>
          <p:cNvPr id="57" name="Oval 56">
            <a:hlinkClick r:id="rId30" action="ppaction://hlinksldjump"/>
          </p:cNvPr>
          <p:cNvSpPr/>
          <p:nvPr/>
        </p:nvSpPr>
        <p:spPr>
          <a:xfrm>
            <a:off x="9682314" y="130776"/>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3</a:t>
            </a:r>
          </a:p>
        </p:txBody>
      </p:sp>
      <p:sp>
        <p:nvSpPr>
          <p:cNvPr id="68" name="Oval 67">
            <a:hlinkClick r:id="rId31" action="ppaction://hlinksldjump"/>
          </p:cNvPr>
          <p:cNvSpPr/>
          <p:nvPr/>
        </p:nvSpPr>
        <p:spPr>
          <a:xfrm>
            <a:off x="1217725" y="2459380"/>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4</a:t>
            </a:r>
          </a:p>
        </p:txBody>
      </p:sp>
      <p:sp>
        <p:nvSpPr>
          <p:cNvPr id="69" name="Oval 68">
            <a:hlinkClick r:id="rId32" action="ppaction://hlinksldjump"/>
          </p:cNvPr>
          <p:cNvSpPr/>
          <p:nvPr/>
        </p:nvSpPr>
        <p:spPr>
          <a:xfrm>
            <a:off x="4475056" y="2501657"/>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5</a:t>
            </a:r>
          </a:p>
        </p:txBody>
      </p:sp>
      <p:sp>
        <p:nvSpPr>
          <p:cNvPr id="70" name="Oval 69">
            <a:hlinkClick r:id="rId33" action="ppaction://hlinksldjump"/>
          </p:cNvPr>
          <p:cNvSpPr/>
          <p:nvPr/>
        </p:nvSpPr>
        <p:spPr>
          <a:xfrm>
            <a:off x="7877523" y="2296020"/>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6</a:t>
            </a:r>
          </a:p>
        </p:txBody>
      </p:sp>
      <p:sp>
        <p:nvSpPr>
          <p:cNvPr id="71" name="Oval 70">
            <a:hlinkClick r:id="rId34" action="ppaction://hlinksldjump"/>
          </p:cNvPr>
          <p:cNvSpPr/>
          <p:nvPr/>
        </p:nvSpPr>
        <p:spPr>
          <a:xfrm>
            <a:off x="10618816" y="2562967"/>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7</a:t>
            </a:r>
          </a:p>
        </p:txBody>
      </p:sp>
      <p:sp>
        <p:nvSpPr>
          <p:cNvPr id="72" name="Oval 71">
            <a:hlinkClick r:id="rId35" action="ppaction://hlinksldjump"/>
          </p:cNvPr>
          <p:cNvSpPr/>
          <p:nvPr/>
        </p:nvSpPr>
        <p:spPr>
          <a:xfrm>
            <a:off x="2470303" y="4551984"/>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8</a:t>
            </a:r>
          </a:p>
        </p:txBody>
      </p:sp>
      <p:sp>
        <p:nvSpPr>
          <p:cNvPr id="73" name="Oval 72">
            <a:hlinkClick r:id="rId36" action="ppaction://hlinksldjump"/>
          </p:cNvPr>
          <p:cNvSpPr/>
          <p:nvPr/>
        </p:nvSpPr>
        <p:spPr>
          <a:xfrm>
            <a:off x="6053346" y="4700931"/>
            <a:ext cx="560522" cy="533894"/>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9900"/>
                </a:solidFill>
              </a:rPr>
              <a:t>9</a:t>
            </a:r>
          </a:p>
        </p:txBody>
      </p:sp>
      <p:sp>
        <p:nvSpPr>
          <p:cNvPr id="74" name="Oval 73">
            <a:hlinkClick r:id="rId37" action="ppaction://hlinksldjump"/>
          </p:cNvPr>
          <p:cNvSpPr/>
          <p:nvPr/>
        </p:nvSpPr>
        <p:spPr>
          <a:xfrm>
            <a:off x="9188045" y="4546421"/>
            <a:ext cx="723508" cy="743870"/>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00"/>
                </a:solidFill>
              </a:rPr>
              <a:t>10</a:t>
            </a:r>
          </a:p>
        </p:txBody>
      </p:sp>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3999433" y="-3750099"/>
            <a:ext cx="6096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151833" y="-3597699"/>
            <a:ext cx="609600" cy="609600"/>
          </a:xfrm>
          <a:prstGeom prst="rect">
            <a:avLst/>
          </a:prstGeom>
        </p:spPr>
      </p:pic>
      <p:pic>
        <p:nvPicPr>
          <p:cNvPr id="46"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304233" y="-3445299"/>
            <a:ext cx="609600" cy="609600"/>
          </a:xfrm>
          <a:prstGeom prst="rect">
            <a:avLst/>
          </a:prstGeom>
        </p:spPr>
      </p:pic>
      <p:pic>
        <p:nvPicPr>
          <p:cNvPr id="4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456633" y="-3292899"/>
            <a:ext cx="609600" cy="609600"/>
          </a:xfrm>
          <a:prstGeom prst="rect">
            <a:avLst/>
          </a:prstGeom>
        </p:spPr>
      </p:pic>
      <p:pic>
        <p:nvPicPr>
          <p:cNvPr id="4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609033" y="-3140499"/>
            <a:ext cx="609600" cy="609600"/>
          </a:xfrm>
          <a:prstGeom prst="rect">
            <a:avLst/>
          </a:prstGeom>
        </p:spPr>
      </p:pic>
      <p:pic>
        <p:nvPicPr>
          <p:cNvPr id="4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761433" y="-2988099"/>
            <a:ext cx="609600" cy="609600"/>
          </a:xfrm>
          <a:prstGeom prst="rect">
            <a:avLst/>
          </a:prstGeom>
        </p:spPr>
      </p:pic>
      <p:pic>
        <p:nvPicPr>
          <p:cNvPr id="5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4913833" y="-2835699"/>
            <a:ext cx="609600" cy="609600"/>
          </a:xfrm>
          <a:prstGeom prst="rect">
            <a:avLst/>
          </a:prstGeom>
        </p:spPr>
      </p:pic>
      <p:pic>
        <p:nvPicPr>
          <p:cNvPr id="5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5066233" y="-2683299"/>
            <a:ext cx="609600" cy="609600"/>
          </a:xfrm>
          <a:prstGeom prst="rect">
            <a:avLst/>
          </a:prstGeom>
        </p:spPr>
      </p:pic>
      <p:pic>
        <p:nvPicPr>
          <p:cNvPr id="5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5218633" y="-2530899"/>
            <a:ext cx="609600" cy="609600"/>
          </a:xfrm>
          <a:prstGeom prst="rect">
            <a:avLst/>
          </a:prstGeom>
        </p:spPr>
      </p:pic>
      <p:pic>
        <p:nvPicPr>
          <p:cNvPr id="55"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5371033" y="-2378499"/>
            <a:ext cx="609600" cy="609600"/>
          </a:xfrm>
          <a:prstGeom prst="rect">
            <a:avLst/>
          </a:prstGeom>
        </p:spPr>
      </p:pic>
    </p:spTree>
    <p:extLst>
      <p:ext uri="{BB962C8B-B14F-4D97-AF65-F5344CB8AC3E}">
        <p14:creationId xmlns:p14="http://schemas.microsoft.com/office/powerpoint/2010/main" val="23002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5"/>
                                        </p:tgtEl>
                                        <p:attrNameLst>
                                          <p:attrName>r</p:attrName>
                                        </p:attrNameLst>
                                      </p:cBhvr>
                                    </p:animRot>
                                    <p:animRot by="-240000">
                                      <p:cBhvr>
                                        <p:cTn id="19" dur="600" fill="hold">
                                          <p:stCondLst>
                                            <p:cond delay="600"/>
                                          </p:stCondLst>
                                        </p:cTn>
                                        <p:tgtEl>
                                          <p:spTgt spid="15"/>
                                        </p:tgtEl>
                                        <p:attrNameLst>
                                          <p:attrName>r</p:attrName>
                                        </p:attrNameLst>
                                      </p:cBhvr>
                                    </p:animRot>
                                    <p:animRot by="240000">
                                      <p:cBhvr>
                                        <p:cTn id="20" dur="600" fill="hold">
                                          <p:stCondLst>
                                            <p:cond delay="1200"/>
                                          </p:stCondLst>
                                        </p:cTn>
                                        <p:tgtEl>
                                          <p:spTgt spid="15"/>
                                        </p:tgtEl>
                                        <p:attrNameLst>
                                          <p:attrName>r</p:attrName>
                                        </p:attrNameLst>
                                      </p:cBhvr>
                                    </p:animRot>
                                    <p:animRot by="-240000">
                                      <p:cBhvr>
                                        <p:cTn id="21" dur="600" fill="hold">
                                          <p:stCondLst>
                                            <p:cond delay="1800"/>
                                          </p:stCondLst>
                                        </p:cTn>
                                        <p:tgtEl>
                                          <p:spTgt spid="15"/>
                                        </p:tgtEl>
                                        <p:attrNameLst>
                                          <p:attrName>r</p:attrName>
                                        </p:attrNameLst>
                                      </p:cBhvr>
                                    </p:animRot>
                                    <p:animRot by="120000">
                                      <p:cBhvr>
                                        <p:cTn id="22" dur="600" fill="hold">
                                          <p:stCondLst>
                                            <p:cond delay="24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8"/>
                                        </p:tgtEl>
                                        <p:attrNameLst>
                                          <p:attrName>r</p:attrName>
                                        </p:attrNameLst>
                                      </p:cBhvr>
                                    </p:animRot>
                                    <p:animRot by="-240000">
                                      <p:cBhvr>
                                        <p:cTn id="25" dur="600" fill="hold">
                                          <p:stCondLst>
                                            <p:cond delay="600"/>
                                          </p:stCondLst>
                                        </p:cTn>
                                        <p:tgtEl>
                                          <p:spTgt spid="38"/>
                                        </p:tgtEl>
                                        <p:attrNameLst>
                                          <p:attrName>r</p:attrName>
                                        </p:attrNameLst>
                                      </p:cBhvr>
                                    </p:animRot>
                                    <p:animRot by="240000">
                                      <p:cBhvr>
                                        <p:cTn id="26" dur="600" fill="hold">
                                          <p:stCondLst>
                                            <p:cond delay="1200"/>
                                          </p:stCondLst>
                                        </p:cTn>
                                        <p:tgtEl>
                                          <p:spTgt spid="38"/>
                                        </p:tgtEl>
                                        <p:attrNameLst>
                                          <p:attrName>r</p:attrName>
                                        </p:attrNameLst>
                                      </p:cBhvr>
                                    </p:animRot>
                                    <p:animRot by="-240000">
                                      <p:cBhvr>
                                        <p:cTn id="27" dur="600" fill="hold">
                                          <p:stCondLst>
                                            <p:cond delay="1800"/>
                                          </p:stCondLst>
                                        </p:cTn>
                                        <p:tgtEl>
                                          <p:spTgt spid="38"/>
                                        </p:tgtEl>
                                        <p:attrNameLst>
                                          <p:attrName>r</p:attrName>
                                        </p:attrNameLst>
                                      </p:cBhvr>
                                    </p:animRot>
                                    <p:animRot by="120000">
                                      <p:cBhvr>
                                        <p:cTn id="28" dur="600" fill="hold">
                                          <p:stCondLst>
                                            <p:cond delay="2400"/>
                                          </p:stCondLst>
                                        </p:cTn>
                                        <p:tgtEl>
                                          <p:spTgt spid="3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4"/>
                                        </p:tgtEl>
                                        <p:attrNameLst>
                                          <p:attrName>r</p:attrName>
                                        </p:attrNameLst>
                                      </p:cBhvr>
                                    </p:animRot>
                                    <p:animRot by="-240000">
                                      <p:cBhvr>
                                        <p:cTn id="31" dur="600" fill="hold">
                                          <p:stCondLst>
                                            <p:cond delay="600"/>
                                          </p:stCondLst>
                                        </p:cTn>
                                        <p:tgtEl>
                                          <p:spTgt spid="44"/>
                                        </p:tgtEl>
                                        <p:attrNameLst>
                                          <p:attrName>r</p:attrName>
                                        </p:attrNameLst>
                                      </p:cBhvr>
                                    </p:animRot>
                                    <p:animRot by="240000">
                                      <p:cBhvr>
                                        <p:cTn id="32" dur="600" fill="hold">
                                          <p:stCondLst>
                                            <p:cond delay="1200"/>
                                          </p:stCondLst>
                                        </p:cTn>
                                        <p:tgtEl>
                                          <p:spTgt spid="44"/>
                                        </p:tgtEl>
                                        <p:attrNameLst>
                                          <p:attrName>r</p:attrName>
                                        </p:attrNameLst>
                                      </p:cBhvr>
                                    </p:animRot>
                                    <p:animRot by="-240000">
                                      <p:cBhvr>
                                        <p:cTn id="33" dur="600" fill="hold">
                                          <p:stCondLst>
                                            <p:cond delay="1800"/>
                                          </p:stCondLst>
                                        </p:cTn>
                                        <p:tgtEl>
                                          <p:spTgt spid="44"/>
                                        </p:tgtEl>
                                        <p:attrNameLst>
                                          <p:attrName>r</p:attrName>
                                        </p:attrNameLst>
                                      </p:cBhvr>
                                    </p:animRot>
                                    <p:animRot by="120000">
                                      <p:cBhvr>
                                        <p:cTn id="34" dur="600" fill="hold">
                                          <p:stCondLst>
                                            <p:cond delay="24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5042" fill="hold"/>
                                        <p:tgtEl>
                                          <p:spTgt spid="42"/>
                                        </p:tgtEl>
                                      </p:cBhvr>
                                    </p:cmd>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32" presetClass="emph" presetSubtype="0" repeatCount="indefinite" fill="hold" nodeType="withEffect">
                                  <p:stCondLst>
                                    <p:cond delay="0"/>
                                  </p:stCondLst>
                                  <p:childTnLst>
                                    <p:animRot by="120000">
                                      <p:cBhvr>
                                        <p:cTn id="45" dur="300" fill="hold">
                                          <p:stCondLst>
                                            <p:cond delay="0"/>
                                          </p:stCondLst>
                                        </p:cTn>
                                        <p:tgtEl>
                                          <p:spTgt spid="2"/>
                                        </p:tgtEl>
                                        <p:attrNameLst>
                                          <p:attrName>r</p:attrName>
                                        </p:attrNameLst>
                                      </p:cBhvr>
                                    </p:animRot>
                                    <p:animRot by="-240000">
                                      <p:cBhvr>
                                        <p:cTn id="46" dur="600" fill="hold">
                                          <p:stCondLst>
                                            <p:cond delay="600"/>
                                          </p:stCondLst>
                                        </p:cTn>
                                        <p:tgtEl>
                                          <p:spTgt spid="2"/>
                                        </p:tgtEl>
                                        <p:attrNameLst>
                                          <p:attrName>r</p:attrName>
                                        </p:attrNameLst>
                                      </p:cBhvr>
                                    </p:animRot>
                                    <p:animRot by="240000">
                                      <p:cBhvr>
                                        <p:cTn id="47" dur="600" fill="hold">
                                          <p:stCondLst>
                                            <p:cond delay="1200"/>
                                          </p:stCondLst>
                                        </p:cTn>
                                        <p:tgtEl>
                                          <p:spTgt spid="2"/>
                                        </p:tgtEl>
                                        <p:attrNameLst>
                                          <p:attrName>r</p:attrName>
                                        </p:attrNameLst>
                                      </p:cBhvr>
                                    </p:animRot>
                                    <p:animRot by="-240000">
                                      <p:cBhvr>
                                        <p:cTn id="48" dur="600" fill="hold">
                                          <p:stCondLst>
                                            <p:cond delay="1800"/>
                                          </p:stCondLst>
                                        </p:cTn>
                                        <p:tgtEl>
                                          <p:spTgt spid="2"/>
                                        </p:tgtEl>
                                        <p:attrNameLst>
                                          <p:attrName>r</p:attrName>
                                        </p:attrNameLst>
                                      </p:cBhvr>
                                    </p:animRot>
                                    <p:animRot by="120000">
                                      <p:cBhvr>
                                        <p:cTn id="49" dur="600" fill="hold">
                                          <p:stCondLst>
                                            <p:cond delay="2400"/>
                                          </p:stCondLst>
                                        </p:cTn>
                                        <p:tgtEl>
                                          <p:spTgt spid="2"/>
                                        </p:tgtEl>
                                        <p:attrNameLst>
                                          <p:attrName>r</p:attrName>
                                        </p:attrNameLst>
                                      </p:cBhvr>
                                    </p:animRot>
                                  </p:childTnLst>
                                </p:cTn>
                              </p:par>
                              <p:par>
                                <p:cTn id="50" presetID="35" presetClass="path" presetSubtype="0" accel="50000" decel="50000" fill="hold" nodeType="withEffect">
                                  <p:stCondLst>
                                    <p:cond delay="0"/>
                                  </p:stCondLst>
                                  <p:childTnLst>
                                    <p:animMotion origin="layout" path="M 1.66667E-6 -1.11111E-6 L -0.32318 -0.34722 " pathEditMode="relative" rAng="0" ptsTypes="AA">
                                      <p:cBhvr>
                                        <p:cTn id="51" dur="3000" fill="hold"/>
                                        <p:tgtEl>
                                          <p:spTgt spid="2"/>
                                        </p:tgtEl>
                                        <p:attrNameLst>
                                          <p:attrName>ppt_x</p:attrName>
                                          <p:attrName>ppt_y</p:attrName>
                                        </p:attrNameLst>
                                      </p:cBhvr>
                                      <p:rCtr x="-16159" y="-17361"/>
                                    </p:animMotion>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5042" fill="hold"/>
                                        <p:tgtEl>
                                          <p:spTgt spid="55"/>
                                        </p:tgtEl>
                                      </p:cBhvr>
                                    </p:cmd>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7"/>
                                        </p:tgtEl>
                                        <p:attrNameLst>
                                          <p:attrName>r</p:attrName>
                                        </p:attrNameLst>
                                      </p:cBhvr>
                                    </p:animRot>
                                    <p:animRot by="-240000">
                                      <p:cBhvr>
                                        <p:cTn id="63" dur="600" fill="hold">
                                          <p:stCondLst>
                                            <p:cond delay="600"/>
                                          </p:stCondLst>
                                        </p:cTn>
                                        <p:tgtEl>
                                          <p:spTgt spid="7"/>
                                        </p:tgtEl>
                                        <p:attrNameLst>
                                          <p:attrName>r</p:attrName>
                                        </p:attrNameLst>
                                      </p:cBhvr>
                                    </p:animRot>
                                    <p:animRot by="240000">
                                      <p:cBhvr>
                                        <p:cTn id="64" dur="600" fill="hold">
                                          <p:stCondLst>
                                            <p:cond delay="1200"/>
                                          </p:stCondLst>
                                        </p:cTn>
                                        <p:tgtEl>
                                          <p:spTgt spid="7"/>
                                        </p:tgtEl>
                                        <p:attrNameLst>
                                          <p:attrName>r</p:attrName>
                                        </p:attrNameLst>
                                      </p:cBhvr>
                                    </p:animRot>
                                    <p:animRot by="-240000">
                                      <p:cBhvr>
                                        <p:cTn id="65" dur="600" fill="hold">
                                          <p:stCondLst>
                                            <p:cond delay="1800"/>
                                          </p:stCondLst>
                                        </p:cTn>
                                        <p:tgtEl>
                                          <p:spTgt spid="7"/>
                                        </p:tgtEl>
                                        <p:attrNameLst>
                                          <p:attrName>r</p:attrName>
                                        </p:attrNameLst>
                                      </p:cBhvr>
                                    </p:animRot>
                                    <p:animRot by="120000">
                                      <p:cBhvr>
                                        <p:cTn id="66" dur="600" fill="hold">
                                          <p:stCondLst>
                                            <p:cond delay="2400"/>
                                          </p:stCondLst>
                                        </p:cTn>
                                        <p:tgtEl>
                                          <p:spTgt spid="7"/>
                                        </p:tgtEl>
                                        <p:attrNameLst>
                                          <p:attrName>r</p:attrName>
                                        </p:attrNameLst>
                                      </p:cBhvr>
                                    </p:animRot>
                                  </p:childTnLst>
                                </p:cTn>
                              </p:par>
                              <p:par>
                                <p:cTn id="67" presetID="35" presetClass="path" presetSubtype="0" accel="50000" decel="50000" fill="hold" nodeType="withEffect">
                                  <p:stCondLst>
                                    <p:cond delay="0"/>
                                  </p:stCondLst>
                                  <p:childTnLst>
                                    <p:animMotion origin="layout" path="M -1.04167E-6 4.44444E-6 L -0.6194 -0.17778 " pathEditMode="relative" rAng="0" ptsTypes="AA">
                                      <p:cBhvr>
                                        <p:cTn id="68" dur="3000" fill="hold"/>
                                        <p:tgtEl>
                                          <p:spTgt spid="7"/>
                                        </p:tgtEl>
                                        <p:attrNameLst>
                                          <p:attrName>ppt_x</p:attrName>
                                          <p:attrName>ppt_y</p:attrName>
                                        </p:attrNameLst>
                                      </p:cBhvr>
                                      <p:rCtr x="-30977" y="-8889"/>
                                    </p:animMotion>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31"/>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31"/>
                                        </p:tgtEl>
                                      </p:cBhvr>
                                    </p:animEffect>
                                    <p:anim calcmode="lin" valueType="num">
                                      <p:cBhvr>
                                        <p:cTn id="74" dur="1000"/>
                                        <p:tgtEl>
                                          <p:spTgt spid="31"/>
                                        </p:tgtEl>
                                        <p:attrNameLst>
                                          <p:attrName>ppt_x</p:attrName>
                                        </p:attrNameLst>
                                      </p:cBhvr>
                                      <p:tavLst>
                                        <p:tav tm="0">
                                          <p:val>
                                            <p:strVal val="ppt_x"/>
                                          </p:val>
                                        </p:tav>
                                        <p:tav tm="100000">
                                          <p:val>
                                            <p:strVal val="ppt_x"/>
                                          </p:val>
                                        </p:tav>
                                      </p:tavLst>
                                    </p:anim>
                                    <p:anim calcmode="lin" valueType="num">
                                      <p:cBhvr>
                                        <p:cTn id="75" dur="1000"/>
                                        <p:tgtEl>
                                          <p:spTgt spid="31"/>
                                        </p:tgtEl>
                                        <p:attrNameLst>
                                          <p:attrName>ppt_y</p:attrName>
                                        </p:attrNameLst>
                                      </p:cBhvr>
                                      <p:tavLst>
                                        <p:tav tm="0">
                                          <p:val>
                                            <p:strVal val="ppt_y"/>
                                          </p:val>
                                        </p:tav>
                                        <p:tav tm="100000">
                                          <p:val>
                                            <p:strVal val="ppt_y+.1"/>
                                          </p:val>
                                        </p:tav>
                                      </p:tavLst>
                                    </p:anim>
                                    <p:set>
                                      <p:cBhvr>
                                        <p:cTn id="76" dur="1" fill="hold">
                                          <p:stCondLst>
                                            <p:cond delay="999"/>
                                          </p:stCondLst>
                                        </p:cTn>
                                        <p:tgtEl>
                                          <p:spTgt spid="31"/>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5042" fill="hold"/>
                                        <p:tgtEl>
                                          <p:spTgt spid="54"/>
                                        </p:tgtEl>
                                      </p:cBhvr>
                                    </p:cmd>
                                  </p:childTnLst>
                                </p:cTn>
                              </p:par>
                              <p:par>
                                <p:cTn id="79" presetID="63" presetClass="path" presetSubtype="0" accel="50000" decel="50000" fill="hold" nodeType="withEffect">
                                  <p:stCondLst>
                                    <p:cond delay="0"/>
                                  </p:stCondLst>
                                  <p:childTnLst>
                                    <p:animMotion origin="layout" path="M 1.25E-6 -4.07407E-6 L 0.14987 -0.43078 " pathEditMode="relative" rAng="0" ptsTypes="AA">
                                      <p:cBhvr>
                                        <p:cTn id="80" dur="3000" fill="hold"/>
                                        <p:tgtEl>
                                          <p:spTgt spid="9"/>
                                        </p:tgtEl>
                                        <p:attrNameLst>
                                          <p:attrName>ppt_x</p:attrName>
                                          <p:attrName>ppt_y</p:attrName>
                                        </p:attrNameLst>
                                      </p:cBhvr>
                                      <p:rCtr x="7487" y="-21551"/>
                                    </p:animMotion>
                                  </p:childTnLst>
                                </p:cTn>
                              </p:par>
                            </p:childTnLst>
                          </p:cTn>
                        </p:par>
                      </p:childTnLst>
                    </p:cTn>
                  </p:par>
                </p:childTnLst>
              </p:cTn>
              <p:nextCondLst>
                <p:cond evt="onClick" delay="0">
                  <p:tgtEl>
                    <p:spTgt spid="31"/>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nodeType="clickEffect">
                                  <p:stCondLst>
                                    <p:cond delay="0"/>
                                  </p:stCondLst>
                                  <p:childTnLst>
                                    <p:animEffect transition="out" filter="fade">
                                      <p:cBhvr>
                                        <p:cTn id="85" dur="1000"/>
                                        <p:tgtEl>
                                          <p:spTgt spid="33"/>
                                        </p:tgtEl>
                                      </p:cBhvr>
                                    </p:animEffect>
                                    <p:anim calcmode="lin" valueType="num">
                                      <p:cBhvr>
                                        <p:cTn id="86" dur="1000"/>
                                        <p:tgtEl>
                                          <p:spTgt spid="33"/>
                                        </p:tgtEl>
                                        <p:attrNameLst>
                                          <p:attrName>ppt_x</p:attrName>
                                        </p:attrNameLst>
                                      </p:cBhvr>
                                      <p:tavLst>
                                        <p:tav tm="0">
                                          <p:val>
                                            <p:strVal val="ppt_x"/>
                                          </p:val>
                                        </p:tav>
                                        <p:tav tm="100000">
                                          <p:val>
                                            <p:strVal val="ppt_x"/>
                                          </p:val>
                                        </p:tav>
                                      </p:tavLst>
                                    </p:anim>
                                    <p:anim calcmode="lin" valueType="num">
                                      <p:cBhvr>
                                        <p:cTn id="87" dur="1000"/>
                                        <p:tgtEl>
                                          <p:spTgt spid="33"/>
                                        </p:tgtEl>
                                        <p:attrNameLst>
                                          <p:attrName>ppt_y</p:attrName>
                                        </p:attrNameLst>
                                      </p:cBhvr>
                                      <p:tavLst>
                                        <p:tav tm="0">
                                          <p:val>
                                            <p:strVal val="ppt_y"/>
                                          </p:val>
                                        </p:tav>
                                        <p:tav tm="100000">
                                          <p:val>
                                            <p:strVal val="ppt_y+.1"/>
                                          </p:val>
                                        </p:tav>
                                      </p:tavLst>
                                    </p:anim>
                                    <p:set>
                                      <p:cBhvr>
                                        <p:cTn id="88" dur="1" fill="hold">
                                          <p:stCondLst>
                                            <p:cond delay="999"/>
                                          </p:stCondLst>
                                        </p:cTn>
                                        <p:tgtEl>
                                          <p:spTgt spid="33"/>
                                        </p:tgtEl>
                                        <p:attrNameLst>
                                          <p:attrName>style.visibility</p:attrName>
                                        </p:attrNameLst>
                                      </p:cBhvr>
                                      <p:to>
                                        <p:strVal val="hidden"/>
                                      </p:to>
                                    </p:set>
                                  </p:childTnLst>
                                </p:cTn>
                              </p:par>
                              <p:par>
                                <p:cTn id="89" presetID="1" presetClass="mediacall" presetSubtype="0" fill="hold" nodeType="withEffect">
                                  <p:stCondLst>
                                    <p:cond delay="0"/>
                                  </p:stCondLst>
                                  <p:childTnLst>
                                    <p:cmd type="call" cmd="playFrom(0.0)">
                                      <p:cBhvr>
                                        <p:cTn id="90" dur="5042" fill="hold"/>
                                        <p:tgtEl>
                                          <p:spTgt spid="53"/>
                                        </p:tgtEl>
                                      </p:cBhvr>
                                    </p:cmd>
                                  </p:childTnLst>
                                </p:cTn>
                              </p:par>
                              <p:par>
                                <p:cTn id="91" presetID="35" presetClass="path" presetSubtype="0" accel="50000" decel="50000" fill="hold" nodeType="withEffect">
                                  <p:stCondLst>
                                    <p:cond delay="0"/>
                                  </p:stCondLst>
                                  <p:childTnLst>
                                    <p:animMotion origin="layout" path="M 2.91667E-6 2.59259E-6 L -0.31237 -0.78241 " pathEditMode="relative" rAng="0" ptsTypes="AA">
                                      <p:cBhvr>
                                        <p:cTn id="92" dur="3000" fill="hold"/>
                                        <p:tgtEl>
                                          <p:spTgt spid="10"/>
                                        </p:tgtEl>
                                        <p:attrNameLst>
                                          <p:attrName>ppt_x</p:attrName>
                                          <p:attrName>ppt_y</p:attrName>
                                        </p:attrNameLst>
                                      </p:cBhvr>
                                      <p:rCtr x="-15625" y="-39120"/>
                                    </p:animMotion>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36"/>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36"/>
                                        </p:tgtEl>
                                      </p:cBhvr>
                                    </p:animEffect>
                                    <p:anim calcmode="lin" valueType="num">
                                      <p:cBhvr>
                                        <p:cTn id="98" dur="1000"/>
                                        <p:tgtEl>
                                          <p:spTgt spid="36"/>
                                        </p:tgtEl>
                                        <p:attrNameLst>
                                          <p:attrName>ppt_x</p:attrName>
                                        </p:attrNameLst>
                                      </p:cBhvr>
                                      <p:tavLst>
                                        <p:tav tm="0">
                                          <p:val>
                                            <p:strVal val="ppt_x"/>
                                          </p:val>
                                        </p:tav>
                                        <p:tav tm="100000">
                                          <p:val>
                                            <p:strVal val="ppt_x"/>
                                          </p:val>
                                        </p:tav>
                                      </p:tavLst>
                                    </p:anim>
                                    <p:anim calcmode="lin" valueType="num">
                                      <p:cBhvr>
                                        <p:cTn id="99" dur="1000"/>
                                        <p:tgtEl>
                                          <p:spTgt spid="36"/>
                                        </p:tgtEl>
                                        <p:attrNameLst>
                                          <p:attrName>ppt_y</p:attrName>
                                        </p:attrNameLst>
                                      </p:cBhvr>
                                      <p:tavLst>
                                        <p:tav tm="0">
                                          <p:val>
                                            <p:strVal val="ppt_y"/>
                                          </p:val>
                                        </p:tav>
                                        <p:tav tm="100000">
                                          <p:val>
                                            <p:strVal val="ppt_y+.1"/>
                                          </p:val>
                                        </p:tav>
                                      </p:tavLst>
                                    </p:anim>
                                    <p:set>
                                      <p:cBhvr>
                                        <p:cTn id="100" dur="1" fill="hold">
                                          <p:stCondLst>
                                            <p:cond delay="999"/>
                                          </p:stCondLst>
                                        </p:cTn>
                                        <p:tgtEl>
                                          <p:spTgt spid="36"/>
                                        </p:tgtEl>
                                        <p:attrNameLst>
                                          <p:attrName>style.visibility</p:attrName>
                                        </p:attrNameLst>
                                      </p:cBhvr>
                                      <p:to>
                                        <p:strVal val="hidden"/>
                                      </p:to>
                                    </p:set>
                                  </p:childTnLst>
                                </p:cTn>
                              </p:par>
                              <p:par>
                                <p:cTn id="101" presetID="1" presetClass="mediacall" presetSubtype="0" fill="hold" nodeType="withEffect">
                                  <p:stCondLst>
                                    <p:cond delay="0"/>
                                  </p:stCondLst>
                                  <p:childTnLst>
                                    <p:cmd type="call" cmd="playFrom(0.0)">
                                      <p:cBhvr>
                                        <p:cTn id="102" dur="5042" fill="hold"/>
                                        <p:tgtEl>
                                          <p:spTgt spid="52"/>
                                        </p:tgtEl>
                                      </p:cBhvr>
                                    </p:cmd>
                                  </p:childTnLst>
                                </p:cTn>
                              </p:par>
                              <p:par>
                                <p:cTn id="103" presetID="35" presetClass="path" presetSubtype="0" accel="50000" decel="50000" fill="hold" nodeType="withEffect">
                                  <p:stCondLst>
                                    <p:cond delay="0"/>
                                  </p:stCondLst>
                                  <p:childTnLst>
                                    <p:animMotion origin="layout" path="M -4.79167E-6 1.48148E-6 L -0.31406 -0.72338 " pathEditMode="relative" rAng="0" ptsTypes="AA">
                                      <p:cBhvr>
                                        <p:cTn id="104" dur="3000" fill="hold"/>
                                        <p:tgtEl>
                                          <p:spTgt spid="15"/>
                                        </p:tgtEl>
                                        <p:attrNameLst>
                                          <p:attrName>ppt_x</p:attrName>
                                          <p:attrName>ppt_y</p:attrName>
                                        </p:attrNameLst>
                                      </p:cBhvr>
                                      <p:rCtr x="-15703" y="-36157"/>
                                    </p:animMotion>
                                  </p:childTnLst>
                                </p:cTn>
                              </p:par>
                            </p:childTnLst>
                          </p:cTn>
                        </p:par>
                      </p:childTnLst>
                    </p:cTn>
                  </p:par>
                </p:childTnLst>
              </p:cTn>
              <p:nextCondLst>
                <p:cond evt="onClick" delay="0">
                  <p:tgtEl>
                    <p:spTgt spid="36"/>
                  </p:tgtEl>
                </p:cond>
              </p:nextCondLst>
            </p:seq>
            <p:seq concurrent="1" nextAc="seek">
              <p:cTn id="105" restart="whenNotActive" fill="hold" evtFilter="cancelBubble" nodeType="interactiveSeq">
                <p:stCondLst>
                  <p:cond evt="onClick" delay="0">
                    <p:tgtEl>
                      <p:spTgt spid="37"/>
                    </p:tgtEl>
                  </p:cond>
                </p:stCondLst>
                <p:endSync evt="end" delay="0">
                  <p:rtn val="all"/>
                </p:endSync>
                <p:childTnLst>
                  <p:par>
                    <p:cTn id="106" fill="hold">
                      <p:stCondLst>
                        <p:cond delay="0"/>
                      </p:stCondLst>
                      <p:childTnLst>
                        <p:par>
                          <p:cTn id="107" fill="hold">
                            <p:stCondLst>
                              <p:cond delay="0"/>
                            </p:stCondLst>
                            <p:childTnLst>
                              <p:par>
                                <p:cTn id="108" presetID="42" presetClass="exit" presetSubtype="0" fill="hold" nodeType="clickEffect">
                                  <p:stCondLst>
                                    <p:cond delay="0"/>
                                  </p:stCondLst>
                                  <p:childTnLst>
                                    <p:animEffect transition="out" filter="fade">
                                      <p:cBhvr>
                                        <p:cTn id="109" dur="1000"/>
                                        <p:tgtEl>
                                          <p:spTgt spid="37"/>
                                        </p:tgtEl>
                                      </p:cBhvr>
                                    </p:animEffect>
                                    <p:anim calcmode="lin" valueType="num">
                                      <p:cBhvr>
                                        <p:cTn id="110" dur="1000"/>
                                        <p:tgtEl>
                                          <p:spTgt spid="37"/>
                                        </p:tgtEl>
                                        <p:attrNameLst>
                                          <p:attrName>ppt_x</p:attrName>
                                        </p:attrNameLst>
                                      </p:cBhvr>
                                      <p:tavLst>
                                        <p:tav tm="0">
                                          <p:val>
                                            <p:strVal val="ppt_x"/>
                                          </p:val>
                                        </p:tav>
                                        <p:tav tm="100000">
                                          <p:val>
                                            <p:strVal val="ppt_x"/>
                                          </p:val>
                                        </p:tav>
                                      </p:tavLst>
                                    </p:anim>
                                    <p:anim calcmode="lin" valueType="num">
                                      <p:cBhvr>
                                        <p:cTn id="111" dur="1000"/>
                                        <p:tgtEl>
                                          <p:spTgt spid="37"/>
                                        </p:tgtEl>
                                        <p:attrNameLst>
                                          <p:attrName>ppt_y</p:attrName>
                                        </p:attrNameLst>
                                      </p:cBhvr>
                                      <p:tavLst>
                                        <p:tav tm="0">
                                          <p:val>
                                            <p:strVal val="ppt_y"/>
                                          </p:val>
                                        </p:tav>
                                        <p:tav tm="100000">
                                          <p:val>
                                            <p:strVal val="ppt_y+.1"/>
                                          </p:val>
                                        </p:tav>
                                      </p:tavLst>
                                    </p:anim>
                                    <p:set>
                                      <p:cBhvr>
                                        <p:cTn id="112" dur="1" fill="hold">
                                          <p:stCondLst>
                                            <p:cond delay="999"/>
                                          </p:stCondLst>
                                        </p:cTn>
                                        <p:tgtEl>
                                          <p:spTgt spid="37"/>
                                        </p:tgtEl>
                                        <p:attrNameLst>
                                          <p:attrName>style.visibility</p:attrName>
                                        </p:attrNameLst>
                                      </p:cBhvr>
                                      <p:to>
                                        <p:strVal val="hidden"/>
                                      </p:to>
                                    </p:set>
                                  </p:childTnLst>
                                </p:cTn>
                              </p:par>
                              <p:par>
                                <p:cTn id="113" presetID="1" presetClass="mediacall" presetSubtype="0" fill="hold" nodeType="withEffect">
                                  <p:stCondLst>
                                    <p:cond delay="0"/>
                                  </p:stCondLst>
                                  <p:childTnLst>
                                    <p:cmd type="call" cmd="playFrom(0.0)">
                                      <p:cBhvr>
                                        <p:cTn id="114" dur="5042" fill="hold"/>
                                        <p:tgtEl>
                                          <p:spTgt spid="43"/>
                                        </p:tgtEl>
                                      </p:cBhvr>
                                    </p:cmd>
                                  </p:childTnLst>
                                </p:cTn>
                              </p:par>
                              <p:par>
                                <p:cTn id="115" presetID="32" presetClass="emph" presetSubtype="0" fill="hold" nodeType="withEffect">
                                  <p:stCondLst>
                                    <p:cond delay="0"/>
                                  </p:stCondLst>
                                  <p:childTnLst>
                                    <p:animRot by="120000">
                                      <p:cBhvr>
                                        <p:cTn id="116" dur="300" fill="hold">
                                          <p:stCondLst>
                                            <p:cond delay="0"/>
                                          </p:stCondLst>
                                        </p:cTn>
                                        <p:tgtEl>
                                          <p:spTgt spid="16"/>
                                        </p:tgtEl>
                                        <p:attrNameLst>
                                          <p:attrName>r</p:attrName>
                                        </p:attrNameLst>
                                      </p:cBhvr>
                                    </p:animRot>
                                    <p:animRot by="-240000">
                                      <p:cBhvr>
                                        <p:cTn id="117" dur="600" fill="hold">
                                          <p:stCondLst>
                                            <p:cond delay="600"/>
                                          </p:stCondLst>
                                        </p:cTn>
                                        <p:tgtEl>
                                          <p:spTgt spid="16"/>
                                        </p:tgtEl>
                                        <p:attrNameLst>
                                          <p:attrName>r</p:attrName>
                                        </p:attrNameLst>
                                      </p:cBhvr>
                                    </p:animRot>
                                    <p:animRot by="240000">
                                      <p:cBhvr>
                                        <p:cTn id="118" dur="600" fill="hold">
                                          <p:stCondLst>
                                            <p:cond delay="1200"/>
                                          </p:stCondLst>
                                        </p:cTn>
                                        <p:tgtEl>
                                          <p:spTgt spid="16"/>
                                        </p:tgtEl>
                                        <p:attrNameLst>
                                          <p:attrName>r</p:attrName>
                                        </p:attrNameLst>
                                      </p:cBhvr>
                                    </p:animRot>
                                    <p:animRot by="-240000">
                                      <p:cBhvr>
                                        <p:cTn id="119" dur="600" fill="hold">
                                          <p:stCondLst>
                                            <p:cond delay="1800"/>
                                          </p:stCondLst>
                                        </p:cTn>
                                        <p:tgtEl>
                                          <p:spTgt spid="16"/>
                                        </p:tgtEl>
                                        <p:attrNameLst>
                                          <p:attrName>r</p:attrName>
                                        </p:attrNameLst>
                                      </p:cBhvr>
                                    </p:animRot>
                                    <p:animRot by="120000">
                                      <p:cBhvr>
                                        <p:cTn id="120" dur="600" fill="hold">
                                          <p:stCondLst>
                                            <p:cond delay="2400"/>
                                          </p:stCondLst>
                                        </p:cTn>
                                        <p:tgtEl>
                                          <p:spTgt spid="16"/>
                                        </p:tgtEl>
                                        <p:attrNameLst>
                                          <p:attrName>r</p:attrName>
                                        </p:attrNameLst>
                                      </p:cBhvr>
                                    </p:animRot>
                                  </p:childTnLst>
                                </p:cTn>
                              </p:par>
                              <p:par>
                                <p:cTn id="121" presetID="63" presetClass="path" presetSubtype="0" accel="50000" decel="50000" fill="hold" nodeType="withEffect">
                                  <p:stCondLst>
                                    <p:cond delay="0"/>
                                  </p:stCondLst>
                                  <p:childTnLst>
                                    <p:animMotion origin="layout" path="M -1.875E-6 -2.59259E-6 L 0.17995 -0.69467 " pathEditMode="relative" rAng="0" ptsTypes="AA">
                                      <p:cBhvr>
                                        <p:cTn id="122" dur="3000" fill="hold"/>
                                        <p:tgtEl>
                                          <p:spTgt spid="16"/>
                                        </p:tgtEl>
                                        <p:attrNameLst>
                                          <p:attrName>ppt_x</p:attrName>
                                          <p:attrName>ppt_y</p:attrName>
                                        </p:attrNameLst>
                                      </p:cBhvr>
                                      <p:rCtr x="8997" y="-34722"/>
                                    </p:animMotion>
                                  </p:childTnLst>
                                </p:cTn>
                              </p:par>
                            </p:childTnLst>
                          </p:cTn>
                        </p:par>
                      </p:childTnLst>
                    </p:cTn>
                  </p:par>
                </p:childTnLst>
              </p:cTn>
              <p:nextCondLst>
                <p:cond evt="onClick" delay="0">
                  <p:tgtEl>
                    <p:spTgt spid="37"/>
                  </p:tgtEl>
                </p:cond>
              </p:nextCondLst>
            </p:seq>
            <p:seq concurrent="1" nextAc="seek">
              <p:cTn id="123" restart="whenNotActive" fill="hold" evtFilter="cancelBubble" nodeType="interactiveSeq">
                <p:stCondLst>
                  <p:cond evt="onClick" delay="0">
                    <p:tgtEl>
                      <p:spTgt spid="39"/>
                    </p:tgtEl>
                  </p:cond>
                </p:stCondLst>
                <p:endSync evt="end" delay="0">
                  <p:rtn val="all"/>
                </p:endSync>
                <p:childTnLst>
                  <p:par>
                    <p:cTn id="124" fill="hold">
                      <p:stCondLst>
                        <p:cond delay="0"/>
                      </p:stCondLst>
                      <p:childTnLst>
                        <p:par>
                          <p:cTn id="125" fill="hold">
                            <p:stCondLst>
                              <p:cond delay="0"/>
                            </p:stCondLst>
                            <p:childTnLst>
                              <p:par>
                                <p:cTn id="126" presetID="42" presetClass="exit" presetSubtype="0" fill="hold" nodeType="clickEffect">
                                  <p:stCondLst>
                                    <p:cond delay="0"/>
                                  </p:stCondLst>
                                  <p:childTnLst>
                                    <p:animEffect transition="out" filter="fade">
                                      <p:cBhvr>
                                        <p:cTn id="127" dur="1000"/>
                                        <p:tgtEl>
                                          <p:spTgt spid="39"/>
                                        </p:tgtEl>
                                      </p:cBhvr>
                                    </p:animEffect>
                                    <p:anim calcmode="lin" valueType="num">
                                      <p:cBhvr>
                                        <p:cTn id="128" dur="1000"/>
                                        <p:tgtEl>
                                          <p:spTgt spid="39"/>
                                        </p:tgtEl>
                                        <p:attrNameLst>
                                          <p:attrName>ppt_x</p:attrName>
                                        </p:attrNameLst>
                                      </p:cBhvr>
                                      <p:tavLst>
                                        <p:tav tm="0">
                                          <p:val>
                                            <p:strVal val="ppt_x"/>
                                          </p:val>
                                        </p:tav>
                                        <p:tav tm="100000">
                                          <p:val>
                                            <p:strVal val="ppt_x"/>
                                          </p:val>
                                        </p:tav>
                                      </p:tavLst>
                                    </p:anim>
                                    <p:anim calcmode="lin" valueType="num">
                                      <p:cBhvr>
                                        <p:cTn id="129" dur="1000"/>
                                        <p:tgtEl>
                                          <p:spTgt spid="39"/>
                                        </p:tgtEl>
                                        <p:attrNameLst>
                                          <p:attrName>ppt_y</p:attrName>
                                        </p:attrNameLst>
                                      </p:cBhvr>
                                      <p:tavLst>
                                        <p:tav tm="0">
                                          <p:val>
                                            <p:strVal val="ppt_y"/>
                                          </p:val>
                                        </p:tav>
                                        <p:tav tm="100000">
                                          <p:val>
                                            <p:strVal val="ppt_y+.1"/>
                                          </p:val>
                                        </p:tav>
                                      </p:tavLst>
                                    </p:anim>
                                    <p:set>
                                      <p:cBhvr>
                                        <p:cTn id="130" dur="1" fill="hold">
                                          <p:stCondLst>
                                            <p:cond delay="999"/>
                                          </p:stCondLst>
                                        </p:cTn>
                                        <p:tgtEl>
                                          <p:spTgt spid="39"/>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5042" fill="hold"/>
                                        <p:tgtEl>
                                          <p:spTgt spid="49"/>
                                        </p:tgtEl>
                                      </p:cBhvr>
                                    </p:cmd>
                                  </p:childTnLst>
                                </p:cTn>
                              </p:par>
                              <p:par>
                                <p:cTn id="133" presetID="35" presetClass="path" presetSubtype="0" accel="50000" decel="50000" fill="hold" nodeType="withEffect">
                                  <p:stCondLst>
                                    <p:cond delay="0"/>
                                  </p:stCondLst>
                                  <p:childTnLst>
                                    <p:animMotion origin="layout" path="M -2.91667E-6 4.81481E-6 L -0.64401 -0.2882 " pathEditMode="relative" rAng="0" ptsTypes="AA">
                                      <p:cBhvr>
                                        <p:cTn id="134" dur="3000" fill="hold"/>
                                        <p:tgtEl>
                                          <p:spTgt spid="38"/>
                                        </p:tgtEl>
                                        <p:attrNameLst>
                                          <p:attrName>ppt_x</p:attrName>
                                          <p:attrName>ppt_y</p:attrName>
                                        </p:attrNameLst>
                                      </p:cBhvr>
                                      <p:rCtr x="-32201" y="-14421"/>
                                    </p:animMotion>
                                  </p:childTnLst>
                                </p:cTn>
                              </p:par>
                            </p:childTnLst>
                          </p:cTn>
                        </p:par>
                      </p:childTnLst>
                    </p:cTn>
                  </p:par>
                </p:childTnLst>
              </p:cTn>
              <p:nextCondLst>
                <p:cond evt="onClick" delay="0">
                  <p:tgtEl>
                    <p:spTgt spid="39"/>
                  </p:tgtEl>
                </p:cond>
              </p:nextCondLst>
            </p:seq>
            <p:seq concurrent="1" nextAc="seek">
              <p:cTn id="135" restart="whenNotActive" fill="hold" evtFilter="cancelBubble" nodeType="interactiveSeq">
                <p:stCondLst>
                  <p:cond evt="onClick" delay="0">
                    <p:tgtEl>
                      <p:spTgt spid="41"/>
                    </p:tgtEl>
                  </p:cond>
                </p:stCondLst>
                <p:endSync evt="end" delay="0">
                  <p:rtn val="all"/>
                </p:endSync>
                <p:childTnLst>
                  <p:par>
                    <p:cTn id="136" fill="hold">
                      <p:stCondLst>
                        <p:cond delay="0"/>
                      </p:stCondLst>
                      <p:childTnLst>
                        <p:par>
                          <p:cTn id="137" fill="hold">
                            <p:stCondLst>
                              <p:cond delay="0"/>
                            </p:stCondLst>
                            <p:childTnLst>
                              <p:par>
                                <p:cTn id="138" presetID="42" presetClass="exit" presetSubtype="0" fill="hold" nodeType="clickEffect">
                                  <p:stCondLst>
                                    <p:cond delay="0"/>
                                  </p:stCondLst>
                                  <p:childTnLst>
                                    <p:animEffect transition="out" filter="fade">
                                      <p:cBhvr>
                                        <p:cTn id="139" dur="1000"/>
                                        <p:tgtEl>
                                          <p:spTgt spid="41"/>
                                        </p:tgtEl>
                                      </p:cBhvr>
                                    </p:animEffect>
                                    <p:anim calcmode="lin" valueType="num">
                                      <p:cBhvr>
                                        <p:cTn id="140" dur="1000"/>
                                        <p:tgtEl>
                                          <p:spTgt spid="41"/>
                                        </p:tgtEl>
                                        <p:attrNameLst>
                                          <p:attrName>ppt_x</p:attrName>
                                        </p:attrNameLst>
                                      </p:cBhvr>
                                      <p:tavLst>
                                        <p:tav tm="0">
                                          <p:val>
                                            <p:strVal val="ppt_x"/>
                                          </p:val>
                                        </p:tav>
                                        <p:tav tm="100000">
                                          <p:val>
                                            <p:strVal val="ppt_x"/>
                                          </p:val>
                                        </p:tav>
                                      </p:tavLst>
                                    </p:anim>
                                    <p:anim calcmode="lin" valueType="num">
                                      <p:cBhvr>
                                        <p:cTn id="141" dur="1000"/>
                                        <p:tgtEl>
                                          <p:spTgt spid="41"/>
                                        </p:tgtEl>
                                        <p:attrNameLst>
                                          <p:attrName>ppt_y</p:attrName>
                                        </p:attrNameLst>
                                      </p:cBhvr>
                                      <p:tavLst>
                                        <p:tav tm="0">
                                          <p:val>
                                            <p:strVal val="ppt_y"/>
                                          </p:val>
                                        </p:tav>
                                        <p:tav tm="100000">
                                          <p:val>
                                            <p:strVal val="ppt_y+.1"/>
                                          </p:val>
                                        </p:tav>
                                      </p:tavLst>
                                    </p:anim>
                                    <p:set>
                                      <p:cBhvr>
                                        <p:cTn id="142" dur="1" fill="hold">
                                          <p:stCondLst>
                                            <p:cond delay="999"/>
                                          </p:stCondLst>
                                        </p:cTn>
                                        <p:tgtEl>
                                          <p:spTgt spid="41"/>
                                        </p:tgtEl>
                                        <p:attrNameLst>
                                          <p:attrName>style.visibility</p:attrName>
                                        </p:attrNameLst>
                                      </p:cBhvr>
                                      <p:to>
                                        <p:strVal val="hidden"/>
                                      </p:to>
                                    </p:set>
                                  </p:childTnLst>
                                </p:cTn>
                              </p:par>
                              <p:par>
                                <p:cTn id="143" presetID="1" presetClass="mediacall" presetSubtype="0" fill="hold" nodeType="withEffect">
                                  <p:stCondLst>
                                    <p:cond delay="0"/>
                                  </p:stCondLst>
                                  <p:childTnLst>
                                    <p:cmd type="call" cmd="playFrom(0.0)">
                                      <p:cBhvr>
                                        <p:cTn id="144" dur="5042" fill="hold"/>
                                        <p:tgtEl>
                                          <p:spTgt spid="48"/>
                                        </p:tgtEl>
                                      </p:cBhvr>
                                    </p:cmd>
                                  </p:childTnLst>
                                </p:cTn>
                              </p:par>
                              <p:par>
                                <p:cTn id="145" presetID="32" presetClass="emph" presetSubtype="0" repeatCount="indefinite" fill="hold" nodeType="withEffect">
                                  <p:stCondLst>
                                    <p:cond delay="0"/>
                                  </p:stCondLst>
                                  <p:endCondLst>
                                    <p:cond evt="onNext" delay="0">
                                      <p:tgtEl>
                                        <p:sldTgt/>
                                      </p:tgtEl>
                                    </p:cond>
                                  </p:endCondLst>
                                  <p:childTnLst>
                                    <p:animRot by="120000">
                                      <p:cBhvr>
                                        <p:cTn id="146" dur="200" fill="hold">
                                          <p:stCondLst>
                                            <p:cond delay="0"/>
                                          </p:stCondLst>
                                        </p:cTn>
                                        <p:tgtEl>
                                          <p:spTgt spid="40"/>
                                        </p:tgtEl>
                                        <p:attrNameLst>
                                          <p:attrName>r</p:attrName>
                                        </p:attrNameLst>
                                      </p:cBhvr>
                                    </p:animRot>
                                    <p:animRot by="-240000">
                                      <p:cBhvr>
                                        <p:cTn id="147" dur="400" fill="hold">
                                          <p:stCondLst>
                                            <p:cond delay="400"/>
                                          </p:stCondLst>
                                        </p:cTn>
                                        <p:tgtEl>
                                          <p:spTgt spid="40"/>
                                        </p:tgtEl>
                                        <p:attrNameLst>
                                          <p:attrName>r</p:attrName>
                                        </p:attrNameLst>
                                      </p:cBhvr>
                                    </p:animRot>
                                    <p:animRot by="240000">
                                      <p:cBhvr>
                                        <p:cTn id="148" dur="400" fill="hold">
                                          <p:stCondLst>
                                            <p:cond delay="800"/>
                                          </p:stCondLst>
                                        </p:cTn>
                                        <p:tgtEl>
                                          <p:spTgt spid="40"/>
                                        </p:tgtEl>
                                        <p:attrNameLst>
                                          <p:attrName>r</p:attrName>
                                        </p:attrNameLst>
                                      </p:cBhvr>
                                    </p:animRot>
                                    <p:animRot by="-240000">
                                      <p:cBhvr>
                                        <p:cTn id="149" dur="400" fill="hold">
                                          <p:stCondLst>
                                            <p:cond delay="1200"/>
                                          </p:stCondLst>
                                        </p:cTn>
                                        <p:tgtEl>
                                          <p:spTgt spid="40"/>
                                        </p:tgtEl>
                                        <p:attrNameLst>
                                          <p:attrName>r</p:attrName>
                                        </p:attrNameLst>
                                      </p:cBhvr>
                                    </p:animRot>
                                    <p:animRot by="120000">
                                      <p:cBhvr>
                                        <p:cTn id="150" dur="400" fill="hold">
                                          <p:stCondLst>
                                            <p:cond delay="1600"/>
                                          </p:stCondLst>
                                        </p:cTn>
                                        <p:tgtEl>
                                          <p:spTgt spid="40"/>
                                        </p:tgtEl>
                                        <p:attrNameLst>
                                          <p:attrName>r</p:attrName>
                                        </p:attrNameLst>
                                      </p:cBhvr>
                                    </p:animRot>
                                  </p:childTnLst>
                                </p:cTn>
                              </p:par>
                              <p:par>
                                <p:cTn id="151" presetID="63" presetClass="path" presetSubtype="0" accel="50000" decel="50000" fill="hold" nodeType="withEffect">
                                  <p:stCondLst>
                                    <p:cond delay="0"/>
                                  </p:stCondLst>
                                  <p:childTnLst>
                                    <p:animMotion origin="layout" path="M 2.5E-6 -2.59259E-6 L 0.51133 -0.96273 " pathEditMode="relative" rAng="0" ptsTypes="AA">
                                      <p:cBhvr>
                                        <p:cTn id="152" dur="3000" fill="hold"/>
                                        <p:tgtEl>
                                          <p:spTgt spid="40"/>
                                        </p:tgtEl>
                                        <p:attrNameLst>
                                          <p:attrName>ppt_x</p:attrName>
                                          <p:attrName>ppt_y</p:attrName>
                                        </p:attrNameLst>
                                      </p:cBhvr>
                                      <p:rCtr x="25560" y="-48148"/>
                                    </p:animMotion>
                                  </p:childTnLst>
                                </p:cTn>
                              </p:par>
                            </p:childTnLst>
                          </p:cTn>
                        </p:par>
                      </p:childTnLst>
                    </p:cTn>
                  </p:par>
                </p:childTnLst>
              </p:cTn>
              <p:nextCondLst>
                <p:cond evt="onClick" delay="0">
                  <p:tgtEl>
                    <p:spTgt spid="41"/>
                  </p:tgtEl>
                </p:cond>
              </p:nextCondLst>
            </p:seq>
            <p:seq concurrent="1" nextAc="seek">
              <p:cTn id="153" restart="whenNotActive" fill="hold" evtFilter="cancelBubble" nodeType="interactiveSeq">
                <p:stCondLst>
                  <p:cond evt="onClick" delay="0">
                    <p:tgtEl>
                      <p:spTgt spid="45"/>
                    </p:tgtEl>
                  </p:cond>
                </p:stCondLst>
                <p:endSync evt="end" delay="0">
                  <p:rtn val="all"/>
                </p:endSync>
                <p:childTnLst>
                  <p:par>
                    <p:cTn id="154" fill="hold">
                      <p:stCondLst>
                        <p:cond delay="0"/>
                      </p:stCondLst>
                      <p:childTnLst>
                        <p:par>
                          <p:cTn id="155" fill="hold">
                            <p:stCondLst>
                              <p:cond delay="0"/>
                            </p:stCondLst>
                            <p:childTnLst>
                              <p:par>
                                <p:cTn id="156" presetID="42" presetClass="exit" presetSubtype="0" fill="hold" nodeType="clickEffect">
                                  <p:stCondLst>
                                    <p:cond delay="0"/>
                                  </p:stCondLst>
                                  <p:childTnLst>
                                    <p:animEffect transition="out" filter="fade">
                                      <p:cBhvr>
                                        <p:cTn id="157" dur="1000"/>
                                        <p:tgtEl>
                                          <p:spTgt spid="45"/>
                                        </p:tgtEl>
                                      </p:cBhvr>
                                    </p:animEffect>
                                    <p:anim calcmode="lin" valueType="num">
                                      <p:cBhvr>
                                        <p:cTn id="158" dur="1000"/>
                                        <p:tgtEl>
                                          <p:spTgt spid="45"/>
                                        </p:tgtEl>
                                        <p:attrNameLst>
                                          <p:attrName>ppt_x</p:attrName>
                                        </p:attrNameLst>
                                      </p:cBhvr>
                                      <p:tavLst>
                                        <p:tav tm="0">
                                          <p:val>
                                            <p:strVal val="ppt_x"/>
                                          </p:val>
                                        </p:tav>
                                        <p:tav tm="100000">
                                          <p:val>
                                            <p:strVal val="ppt_x"/>
                                          </p:val>
                                        </p:tav>
                                      </p:tavLst>
                                    </p:anim>
                                    <p:anim calcmode="lin" valueType="num">
                                      <p:cBhvr>
                                        <p:cTn id="159" dur="1000"/>
                                        <p:tgtEl>
                                          <p:spTgt spid="45"/>
                                        </p:tgtEl>
                                        <p:attrNameLst>
                                          <p:attrName>ppt_y</p:attrName>
                                        </p:attrNameLst>
                                      </p:cBhvr>
                                      <p:tavLst>
                                        <p:tav tm="0">
                                          <p:val>
                                            <p:strVal val="ppt_y"/>
                                          </p:val>
                                        </p:tav>
                                        <p:tav tm="100000">
                                          <p:val>
                                            <p:strVal val="ppt_y+.1"/>
                                          </p:val>
                                        </p:tav>
                                      </p:tavLst>
                                    </p:anim>
                                    <p:set>
                                      <p:cBhvr>
                                        <p:cTn id="160" dur="1" fill="hold">
                                          <p:stCondLst>
                                            <p:cond delay="999"/>
                                          </p:stCondLst>
                                        </p:cTn>
                                        <p:tgtEl>
                                          <p:spTgt spid="45"/>
                                        </p:tgtEl>
                                        <p:attrNameLst>
                                          <p:attrName>style.visibility</p:attrName>
                                        </p:attrNameLst>
                                      </p:cBhvr>
                                      <p:to>
                                        <p:strVal val="hidden"/>
                                      </p:to>
                                    </p:set>
                                  </p:childTnLst>
                                </p:cTn>
                              </p:par>
                              <p:par>
                                <p:cTn id="161" presetID="1" presetClass="mediacall" presetSubtype="0" fill="hold" nodeType="withEffect">
                                  <p:stCondLst>
                                    <p:cond delay="0"/>
                                  </p:stCondLst>
                                  <p:childTnLst>
                                    <p:cmd type="call" cmd="playFrom(0.0)">
                                      <p:cBhvr>
                                        <p:cTn id="162" dur="5042" fill="hold"/>
                                        <p:tgtEl>
                                          <p:spTgt spid="47"/>
                                        </p:tgtEl>
                                      </p:cBhvr>
                                    </p:cmd>
                                  </p:childTnLst>
                                </p:cTn>
                              </p:par>
                              <p:par>
                                <p:cTn id="163" presetID="35" presetClass="path" presetSubtype="0" accel="50000" decel="50000" fill="hold" nodeType="withEffect">
                                  <p:stCondLst>
                                    <p:cond delay="0"/>
                                  </p:stCondLst>
                                  <p:childTnLst>
                                    <p:animMotion origin="layout" path="M -2.29167E-6 3.7037E-7 L -0.31094 -0.07292 " pathEditMode="relative" rAng="0" ptsTypes="AA">
                                      <p:cBhvr>
                                        <p:cTn id="164" dur="3000" fill="hold"/>
                                        <p:tgtEl>
                                          <p:spTgt spid="44"/>
                                        </p:tgtEl>
                                        <p:attrNameLst>
                                          <p:attrName>ppt_x</p:attrName>
                                          <p:attrName>ppt_y</p:attrName>
                                        </p:attrNameLst>
                                      </p:cBhvr>
                                      <p:rCtr x="-15547" y="-3657"/>
                                    </p:animMotion>
                                  </p:childTnLst>
                                </p:cTn>
                              </p:par>
                            </p:childTnLst>
                          </p:cTn>
                        </p:par>
                      </p:childTnLst>
                    </p:cTn>
                  </p:par>
                </p:childTnLst>
              </p:cTn>
              <p:nextCondLst>
                <p:cond evt="onClick" delay="0">
                  <p:tgtEl>
                    <p:spTgt spid="45"/>
                  </p:tgtEl>
                </p:cond>
              </p:nextCondLst>
            </p:seq>
            <p:seq concurrent="1" nextAc="seek">
              <p:cTn id="165" restart="whenNotActive" fill="hold" evtFilter="cancelBubble" nodeType="interactiveSeq">
                <p:stCondLst>
                  <p:cond evt="onClick" delay="0">
                    <p:tgtEl>
                      <p:spTgt spid="5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51"/>
                                        </p:tgtEl>
                                      </p:cBhvr>
                                    </p:animEffect>
                                    <p:anim calcmode="lin" valueType="num">
                                      <p:cBhvr>
                                        <p:cTn id="170" dur="1000"/>
                                        <p:tgtEl>
                                          <p:spTgt spid="51"/>
                                        </p:tgtEl>
                                        <p:attrNameLst>
                                          <p:attrName>ppt_x</p:attrName>
                                        </p:attrNameLst>
                                      </p:cBhvr>
                                      <p:tavLst>
                                        <p:tav tm="0">
                                          <p:val>
                                            <p:strVal val="ppt_x"/>
                                          </p:val>
                                        </p:tav>
                                        <p:tav tm="100000">
                                          <p:val>
                                            <p:strVal val="ppt_x"/>
                                          </p:val>
                                        </p:tav>
                                      </p:tavLst>
                                    </p:anim>
                                    <p:anim calcmode="lin" valueType="num">
                                      <p:cBhvr>
                                        <p:cTn id="171" dur="1000"/>
                                        <p:tgtEl>
                                          <p:spTgt spid="51"/>
                                        </p:tgtEl>
                                        <p:attrNameLst>
                                          <p:attrName>ppt_y</p:attrName>
                                        </p:attrNameLst>
                                      </p:cBhvr>
                                      <p:tavLst>
                                        <p:tav tm="0">
                                          <p:val>
                                            <p:strVal val="ppt_y"/>
                                          </p:val>
                                        </p:tav>
                                        <p:tav tm="100000">
                                          <p:val>
                                            <p:strVal val="ppt_y+.1"/>
                                          </p:val>
                                        </p:tav>
                                      </p:tavLst>
                                    </p:anim>
                                    <p:set>
                                      <p:cBhvr>
                                        <p:cTn id="172" dur="1" fill="hold">
                                          <p:stCondLst>
                                            <p:cond delay="999"/>
                                          </p:stCondLst>
                                        </p:cTn>
                                        <p:tgtEl>
                                          <p:spTgt spid="51"/>
                                        </p:tgtEl>
                                        <p:attrNameLst>
                                          <p:attrName>style.visibility</p:attrName>
                                        </p:attrNameLst>
                                      </p:cBhvr>
                                      <p:to>
                                        <p:strVal val="hidden"/>
                                      </p:to>
                                    </p:set>
                                  </p:childTnLst>
                                </p:cTn>
                              </p:par>
                              <p:par>
                                <p:cTn id="173" presetID="1" presetClass="mediacall" presetSubtype="0" fill="hold" nodeType="withEffect">
                                  <p:stCondLst>
                                    <p:cond delay="0"/>
                                  </p:stCondLst>
                                  <p:childTnLst>
                                    <p:cmd type="call" cmd="playFrom(0.0)">
                                      <p:cBhvr>
                                        <p:cTn id="174" dur="5042" fill="hold"/>
                                        <p:tgtEl>
                                          <p:spTgt spid="46"/>
                                        </p:tgtEl>
                                      </p:cBhvr>
                                    </p:cmd>
                                  </p:childTnLst>
                                </p:cTn>
                              </p:par>
                              <p:par>
                                <p:cTn id="175" presetID="32" presetClass="emph" presetSubtype="0" fill="hold" nodeType="withEffect">
                                  <p:stCondLst>
                                    <p:cond delay="0"/>
                                  </p:stCondLst>
                                  <p:childTnLst>
                                    <p:animRot by="120000">
                                      <p:cBhvr>
                                        <p:cTn id="176" dur="100" fill="hold">
                                          <p:stCondLst>
                                            <p:cond delay="0"/>
                                          </p:stCondLst>
                                        </p:cTn>
                                        <p:tgtEl>
                                          <p:spTgt spid="50"/>
                                        </p:tgtEl>
                                        <p:attrNameLst>
                                          <p:attrName>r</p:attrName>
                                        </p:attrNameLst>
                                      </p:cBhvr>
                                    </p:animRot>
                                    <p:animRot by="-240000">
                                      <p:cBhvr>
                                        <p:cTn id="177" dur="200" fill="hold">
                                          <p:stCondLst>
                                            <p:cond delay="200"/>
                                          </p:stCondLst>
                                        </p:cTn>
                                        <p:tgtEl>
                                          <p:spTgt spid="50"/>
                                        </p:tgtEl>
                                        <p:attrNameLst>
                                          <p:attrName>r</p:attrName>
                                        </p:attrNameLst>
                                      </p:cBhvr>
                                    </p:animRot>
                                    <p:animRot by="240000">
                                      <p:cBhvr>
                                        <p:cTn id="178" dur="200" fill="hold">
                                          <p:stCondLst>
                                            <p:cond delay="400"/>
                                          </p:stCondLst>
                                        </p:cTn>
                                        <p:tgtEl>
                                          <p:spTgt spid="50"/>
                                        </p:tgtEl>
                                        <p:attrNameLst>
                                          <p:attrName>r</p:attrName>
                                        </p:attrNameLst>
                                      </p:cBhvr>
                                    </p:animRot>
                                    <p:animRot by="-240000">
                                      <p:cBhvr>
                                        <p:cTn id="179" dur="200" fill="hold">
                                          <p:stCondLst>
                                            <p:cond delay="600"/>
                                          </p:stCondLst>
                                        </p:cTn>
                                        <p:tgtEl>
                                          <p:spTgt spid="50"/>
                                        </p:tgtEl>
                                        <p:attrNameLst>
                                          <p:attrName>r</p:attrName>
                                        </p:attrNameLst>
                                      </p:cBhvr>
                                    </p:animRot>
                                    <p:animRot by="120000">
                                      <p:cBhvr>
                                        <p:cTn id="180" dur="200" fill="hold">
                                          <p:stCondLst>
                                            <p:cond delay="800"/>
                                          </p:stCondLst>
                                        </p:cTn>
                                        <p:tgtEl>
                                          <p:spTgt spid="50"/>
                                        </p:tgtEl>
                                        <p:attrNameLst>
                                          <p:attrName>r</p:attrName>
                                        </p:attrNameLst>
                                      </p:cBhvr>
                                    </p:animRot>
                                  </p:childTnLst>
                                </p:cTn>
                              </p:par>
                              <p:par>
                                <p:cTn id="181" presetID="63" presetClass="path" presetSubtype="0" accel="50000" decel="50000" fill="hold" nodeType="withEffect">
                                  <p:stCondLst>
                                    <p:cond delay="0"/>
                                  </p:stCondLst>
                                  <p:childTnLst>
                                    <p:animMotion origin="layout" path="M 2.29167E-6 -2.59259E-6 L 0.11536 -0.52639 " pathEditMode="relative" rAng="0" ptsTypes="AA">
                                      <p:cBhvr>
                                        <p:cTn id="182" dur="3000" fill="hold"/>
                                        <p:tgtEl>
                                          <p:spTgt spid="50"/>
                                        </p:tgtEl>
                                        <p:attrNameLst>
                                          <p:attrName>ppt_x</p:attrName>
                                          <p:attrName>ppt_y</p:attrName>
                                        </p:attrNameLst>
                                      </p:cBhvr>
                                      <p:rCtr x="5768" y="-26319"/>
                                    </p:animMotion>
                                  </p:childTnLst>
                                </p:cTn>
                              </p:par>
                            </p:childTnLst>
                          </p:cTn>
                        </p:par>
                      </p:childTnLst>
                    </p:cTn>
                  </p:par>
                </p:childTnLst>
              </p:cTn>
              <p:nextCondLst>
                <p:cond evt="onClick" delay="0">
                  <p:tgtEl>
                    <p:spTgt spid="51"/>
                  </p:tgtEl>
                </p:cond>
              </p:nextCondLst>
            </p:seq>
            <p:seq concurrent="1" nextAc="seek">
              <p:cTn id="183" restart="whenNotActive" fill="hold" evtFilter="cancelBubble" nodeType="interactiveSeq">
                <p:stCondLst>
                  <p:cond evt="onClick" delay="0">
                    <p:tgtEl>
                      <p:spTgt spid="4"/>
                    </p:tgtEl>
                  </p:cond>
                </p:stCondLst>
                <p:endSync evt="end" delay="0">
                  <p:rtn val="all"/>
                </p:endSync>
                <p:childTnLst>
                  <p:par>
                    <p:cTn id="184" fill="hold">
                      <p:stCondLst>
                        <p:cond delay="0"/>
                      </p:stCondLst>
                      <p:childTnLst>
                        <p:par>
                          <p:cTn id="185" fill="hold">
                            <p:stCondLst>
                              <p:cond delay="0"/>
                            </p:stCondLst>
                            <p:childTnLst>
                              <p:par>
                                <p:cTn id="186" presetID="10" presetClass="exit" presetSubtype="0" fill="hold" grpId="0" nodeType="clickEffect">
                                  <p:stCondLst>
                                    <p:cond delay="0"/>
                                  </p:stCondLst>
                                  <p:childTnLst>
                                    <p:animEffect transition="out" filter="fade">
                                      <p:cBhvr>
                                        <p:cTn id="187" dur="500"/>
                                        <p:tgtEl>
                                          <p:spTgt spid="4"/>
                                        </p:tgtEl>
                                      </p:cBhvr>
                                    </p:animEffect>
                                    <p:set>
                                      <p:cBhvr>
                                        <p:cTn id="18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9" restart="whenNotActive" fill="hold" evtFilter="cancelBubble" nodeType="interactiveSeq">
                <p:stCondLst>
                  <p:cond evt="onClick" delay="0">
                    <p:tgtEl>
                      <p:spTgt spid="56"/>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grpId="0" nodeType="clickEffect">
                                  <p:stCondLst>
                                    <p:cond delay="0"/>
                                  </p:stCondLst>
                                  <p:childTnLst>
                                    <p:animEffect transition="out" filter="fade">
                                      <p:cBhvr>
                                        <p:cTn id="193" dur="500"/>
                                        <p:tgtEl>
                                          <p:spTgt spid="56"/>
                                        </p:tgtEl>
                                      </p:cBhvr>
                                    </p:animEffect>
                                    <p:set>
                                      <p:cBhvr>
                                        <p:cTn id="194"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95" restart="whenNotActive" fill="hold" evtFilter="cancelBubble" nodeType="interactiveSeq">
                <p:stCondLst>
                  <p:cond evt="onClick" delay="0">
                    <p:tgtEl>
                      <p:spTgt spid="57"/>
                    </p:tgtEl>
                  </p:cond>
                </p:stCondLst>
                <p:endSync evt="end" delay="0">
                  <p:rtn val="all"/>
                </p:endSync>
                <p:childTnLst>
                  <p:par>
                    <p:cTn id="196" fill="hold">
                      <p:stCondLst>
                        <p:cond delay="0"/>
                      </p:stCondLst>
                      <p:childTnLst>
                        <p:par>
                          <p:cTn id="197" fill="hold">
                            <p:stCondLst>
                              <p:cond delay="0"/>
                            </p:stCondLst>
                            <p:childTnLst>
                              <p:par>
                                <p:cTn id="198" presetID="10" presetClass="exit" presetSubtype="0" fill="hold" grpId="0" nodeType="clickEffect">
                                  <p:stCondLst>
                                    <p:cond delay="0"/>
                                  </p:stCondLst>
                                  <p:childTnLst>
                                    <p:animEffect transition="out" filter="fade">
                                      <p:cBhvr>
                                        <p:cTn id="199" dur="500"/>
                                        <p:tgtEl>
                                          <p:spTgt spid="57"/>
                                        </p:tgtEl>
                                      </p:cBhvr>
                                    </p:animEffect>
                                    <p:set>
                                      <p:cBhvr>
                                        <p:cTn id="20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01" restart="whenNotActive" fill="hold" evtFilter="cancelBubble" nodeType="interactiveSeq">
                <p:stCondLst>
                  <p:cond evt="onClick" delay="0">
                    <p:tgtEl>
                      <p:spTgt spid="68"/>
                    </p:tgtEl>
                  </p:cond>
                </p:stCondLst>
                <p:endSync evt="end" delay="0">
                  <p:rtn val="all"/>
                </p:endSync>
                <p:childTnLst>
                  <p:par>
                    <p:cTn id="202" fill="hold">
                      <p:stCondLst>
                        <p:cond delay="0"/>
                      </p:stCondLst>
                      <p:childTnLst>
                        <p:par>
                          <p:cTn id="203" fill="hold">
                            <p:stCondLst>
                              <p:cond delay="0"/>
                            </p:stCondLst>
                            <p:childTnLst>
                              <p:par>
                                <p:cTn id="204" presetID="10" presetClass="exit" presetSubtype="0" fill="hold" grpId="0" nodeType="clickEffect">
                                  <p:stCondLst>
                                    <p:cond delay="0"/>
                                  </p:stCondLst>
                                  <p:childTnLst>
                                    <p:animEffect transition="out" filter="fade">
                                      <p:cBhvr>
                                        <p:cTn id="205" dur="500"/>
                                        <p:tgtEl>
                                          <p:spTgt spid="68"/>
                                        </p:tgtEl>
                                      </p:cBhvr>
                                    </p:animEffect>
                                    <p:set>
                                      <p:cBhvr>
                                        <p:cTn id="20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07" restart="whenNotActive" fill="hold" evtFilter="cancelBubble" nodeType="interactiveSeq">
                <p:stCondLst>
                  <p:cond evt="onClick" delay="0">
                    <p:tgtEl>
                      <p:spTgt spid="69"/>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clickEffect">
                                  <p:stCondLst>
                                    <p:cond delay="0"/>
                                  </p:stCondLst>
                                  <p:childTnLst>
                                    <p:animEffect transition="out" filter="fade">
                                      <p:cBhvr>
                                        <p:cTn id="211" dur="500"/>
                                        <p:tgtEl>
                                          <p:spTgt spid="69"/>
                                        </p:tgtEl>
                                      </p:cBhvr>
                                    </p:animEffect>
                                    <p:set>
                                      <p:cBhvr>
                                        <p:cTn id="21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13" restart="whenNotActive" fill="hold" evtFilter="cancelBubble" nodeType="interactiveSeq">
                <p:stCondLst>
                  <p:cond evt="onClick" delay="0">
                    <p:tgtEl>
                      <p:spTgt spid="70"/>
                    </p:tgtEl>
                  </p:cond>
                </p:stCondLst>
                <p:endSync evt="end" delay="0">
                  <p:rtn val="all"/>
                </p:endSync>
                <p:childTnLst>
                  <p:par>
                    <p:cTn id="214" fill="hold">
                      <p:stCondLst>
                        <p:cond delay="0"/>
                      </p:stCondLst>
                      <p:childTnLst>
                        <p:par>
                          <p:cTn id="215" fill="hold">
                            <p:stCondLst>
                              <p:cond delay="0"/>
                            </p:stCondLst>
                            <p:childTnLst>
                              <p:par>
                                <p:cTn id="216" presetID="10" presetClass="exit" presetSubtype="0" fill="hold" grpId="0" nodeType="clickEffect">
                                  <p:stCondLst>
                                    <p:cond delay="0"/>
                                  </p:stCondLst>
                                  <p:childTnLst>
                                    <p:animEffect transition="out" filter="fade">
                                      <p:cBhvr>
                                        <p:cTn id="217" dur="500"/>
                                        <p:tgtEl>
                                          <p:spTgt spid="70"/>
                                        </p:tgtEl>
                                      </p:cBhvr>
                                    </p:animEffect>
                                    <p:set>
                                      <p:cBhvr>
                                        <p:cTn id="218"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19" restart="whenNotActive" fill="hold" evtFilter="cancelBubble" nodeType="interactiveSeq">
                <p:stCondLst>
                  <p:cond evt="onClick" delay="0">
                    <p:tgtEl>
                      <p:spTgt spid="71"/>
                    </p:tgtEl>
                  </p:cond>
                </p:stCondLst>
                <p:endSync evt="end" delay="0">
                  <p:rtn val="all"/>
                </p:endSync>
                <p:childTnLst>
                  <p:par>
                    <p:cTn id="220" fill="hold">
                      <p:stCondLst>
                        <p:cond delay="0"/>
                      </p:stCondLst>
                      <p:childTnLst>
                        <p:par>
                          <p:cTn id="221" fill="hold">
                            <p:stCondLst>
                              <p:cond delay="0"/>
                            </p:stCondLst>
                            <p:childTnLst>
                              <p:par>
                                <p:cTn id="222" presetID="10" presetClass="exit" presetSubtype="0" fill="hold" grpId="0" nodeType="clickEffect">
                                  <p:stCondLst>
                                    <p:cond delay="0"/>
                                  </p:stCondLst>
                                  <p:childTnLst>
                                    <p:animEffect transition="out" filter="fade">
                                      <p:cBhvr>
                                        <p:cTn id="223" dur="500"/>
                                        <p:tgtEl>
                                          <p:spTgt spid="71"/>
                                        </p:tgtEl>
                                      </p:cBhvr>
                                    </p:animEffect>
                                    <p:set>
                                      <p:cBhvr>
                                        <p:cTn id="22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25" restart="whenNotActive" fill="hold" evtFilter="cancelBubble" nodeType="interactiveSeq">
                <p:stCondLst>
                  <p:cond evt="onClick" delay="0">
                    <p:tgtEl>
                      <p:spTgt spid="72"/>
                    </p:tgtEl>
                  </p:cond>
                </p:stCondLst>
                <p:endSync evt="end" delay="0">
                  <p:rtn val="all"/>
                </p:endSync>
                <p:childTnLst>
                  <p:par>
                    <p:cTn id="226" fill="hold">
                      <p:stCondLst>
                        <p:cond delay="0"/>
                      </p:stCondLst>
                      <p:childTnLst>
                        <p:par>
                          <p:cTn id="227" fill="hold">
                            <p:stCondLst>
                              <p:cond delay="0"/>
                            </p:stCondLst>
                            <p:childTnLst>
                              <p:par>
                                <p:cTn id="228" presetID="10" presetClass="exit" presetSubtype="0" fill="hold" grpId="0" nodeType="clickEffect">
                                  <p:stCondLst>
                                    <p:cond delay="0"/>
                                  </p:stCondLst>
                                  <p:childTnLst>
                                    <p:animEffect transition="out" filter="fade">
                                      <p:cBhvr>
                                        <p:cTn id="229" dur="500"/>
                                        <p:tgtEl>
                                          <p:spTgt spid="72"/>
                                        </p:tgtEl>
                                      </p:cBhvr>
                                    </p:animEffect>
                                    <p:set>
                                      <p:cBhvr>
                                        <p:cTn id="230"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31" restart="whenNotActive" fill="hold" evtFilter="cancelBubble" nodeType="interactiveSeq">
                <p:stCondLst>
                  <p:cond evt="onClick" delay="0">
                    <p:tgtEl>
                      <p:spTgt spid="73"/>
                    </p:tgtEl>
                  </p:cond>
                </p:stCondLst>
                <p:endSync evt="end" delay="0">
                  <p:rtn val="all"/>
                </p:endSync>
                <p:childTnLst>
                  <p:par>
                    <p:cTn id="232" fill="hold">
                      <p:stCondLst>
                        <p:cond delay="0"/>
                      </p:stCondLst>
                      <p:childTnLst>
                        <p:par>
                          <p:cTn id="233" fill="hold">
                            <p:stCondLst>
                              <p:cond delay="0"/>
                            </p:stCondLst>
                            <p:childTnLst>
                              <p:par>
                                <p:cTn id="234" presetID="10" presetClass="exit" presetSubtype="0" fill="hold" grpId="0" nodeType="clickEffect">
                                  <p:stCondLst>
                                    <p:cond delay="0"/>
                                  </p:stCondLst>
                                  <p:childTnLst>
                                    <p:animEffect transition="out" filter="fade">
                                      <p:cBhvr>
                                        <p:cTn id="235" dur="500"/>
                                        <p:tgtEl>
                                          <p:spTgt spid="73"/>
                                        </p:tgtEl>
                                      </p:cBhvr>
                                    </p:animEffect>
                                    <p:set>
                                      <p:cBhvr>
                                        <p:cTn id="236"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37" restart="whenNotActive" fill="hold" evtFilter="cancelBubble" nodeType="interactiveSeq">
                <p:stCondLst>
                  <p:cond evt="onClick" delay="0">
                    <p:tgtEl>
                      <p:spTgt spid="74"/>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grpId="0" nodeType="clickEffect">
                                  <p:stCondLst>
                                    <p:cond delay="0"/>
                                  </p:stCondLst>
                                  <p:childTnLst>
                                    <p:animEffect transition="out" filter="fade">
                                      <p:cBhvr>
                                        <p:cTn id="241" dur="500"/>
                                        <p:tgtEl>
                                          <p:spTgt spid="74"/>
                                        </p:tgtEl>
                                      </p:cBhvr>
                                    </p:animEffect>
                                    <p:set>
                                      <p:cBhvr>
                                        <p:cTn id="242"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audio>
              <p:cMediaNode vol="31818">
                <p:cTn id="243" fill="hold" display="0">
                  <p:stCondLst>
                    <p:cond delay="indefinite"/>
                  </p:stCondLst>
                  <p:endCondLst>
                    <p:cond evt="onStopAudio" delay="0">
                      <p:tgtEl>
                        <p:sldTgt/>
                      </p:tgtEl>
                    </p:cond>
                  </p:endCondLst>
                </p:cTn>
                <p:tgtEl>
                  <p:spTgt spid="42"/>
                </p:tgtEl>
              </p:cMediaNode>
            </p:audio>
            <p:audio>
              <p:cMediaNode vol="31818">
                <p:cTn id="244" fill="hold" display="0">
                  <p:stCondLst>
                    <p:cond delay="indefinite"/>
                  </p:stCondLst>
                  <p:endCondLst>
                    <p:cond evt="onStopAudio" delay="0">
                      <p:tgtEl>
                        <p:sldTgt/>
                      </p:tgtEl>
                    </p:cond>
                  </p:endCondLst>
                </p:cTn>
                <p:tgtEl>
                  <p:spTgt spid="43"/>
                </p:tgtEl>
              </p:cMediaNode>
            </p:audio>
            <p:audio>
              <p:cMediaNode vol="31818">
                <p:cTn id="245" fill="hold" display="0">
                  <p:stCondLst>
                    <p:cond delay="indefinite"/>
                  </p:stCondLst>
                  <p:endCondLst>
                    <p:cond evt="onStopAudio" delay="0">
                      <p:tgtEl>
                        <p:sldTgt/>
                      </p:tgtEl>
                    </p:cond>
                  </p:endCondLst>
                </p:cTn>
                <p:tgtEl>
                  <p:spTgt spid="46"/>
                </p:tgtEl>
              </p:cMediaNode>
            </p:audio>
            <p:audio>
              <p:cMediaNode vol="31818">
                <p:cTn id="246" fill="hold" display="0">
                  <p:stCondLst>
                    <p:cond delay="indefinite"/>
                  </p:stCondLst>
                  <p:endCondLst>
                    <p:cond evt="onStopAudio" delay="0">
                      <p:tgtEl>
                        <p:sldTgt/>
                      </p:tgtEl>
                    </p:cond>
                  </p:endCondLst>
                </p:cTn>
                <p:tgtEl>
                  <p:spTgt spid="47"/>
                </p:tgtEl>
              </p:cMediaNode>
            </p:audio>
            <p:audio>
              <p:cMediaNode vol="31818">
                <p:cTn id="247" fill="hold" display="0">
                  <p:stCondLst>
                    <p:cond delay="indefinite"/>
                  </p:stCondLst>
                  <p:endCondLst>
                    <p:cond evt="onStopAudio" delay="0">
                      <p:tgtEl>
                        <p:sldTgt/>
                      </p:tgtEl>
                    </p:cond>
                  </p:endCondLst>
                </p:cTn>
                <p:tgtEl>
                  <p:spTgt spid="48"/>
                </p:tgtEl>
              </p:cMediaNode>
            </p:audio>
            <p:audio>
              <p:cMediaNode vol="31818">
                <p:cTn id="248" fill="hold" display="0">
                  <p:stCondLst>
                    <p:cond delay="indefinite"/>
                  </p:stCondLst>
                  <p:endCondLst>
                    <p:cond evt="onStopAudio" delay="0">
                      <p:tgtEl>
                        <p:sldTgt/>
                      </p:tgtEl>
                    </p:cond>
                  </p:endCondLst>
                </p:cTn>
                <p:tgtEl>
                  <p:spTgt spid="49"/>
                </p:tgtEl>
              </p:cMediaNode>
            </p:audio>
            <p:audio>
              <p:cMediaNode vol="31818">
                <p:cTn id="249" fill="hold" display="0">
                  <p:stCondLst>
                    <p:cond delay="indefinite"/>
                  </p:stCondLst>
                  <p:endCondLst>
                    <p:cond evt="onStopAudio" delay="0">
                      <p:tgtEl>
                        <p:sldTgt/>
                      </p:tgtEl>
                    </p:cond>
                  </p:endCondLst>
                </p:cTn>
                <p:tgtEl>
                  <p:spTgt spid="52"/>
                </p:tgtEl>
              </p:cMediaNode>
            </p:audio>
            <p:audio>
              <p:cMediaNode vol="31818">
                <p:cTn id="250" fill="hold" display="0">
                  <p:stCondLst>
                    <p:cond delay="indefinite"/>
                  </p:stCondLst>
                  <p:endCondLst>
                    <p:cond evt="onStopAudio" delay="0">
                      <p:tgtEl>
                        <p:sldTgt/>
                      </p:tgtEl>
                    </p:cond>
                  </p:endCondLst>
                </p:cTn>
                <p:tgtEl>
                  <p:spTgt spid="53"/>
                </p:tgtEl>
              </p:cMediaNode>
            </p:audio>
            <p:audio>
              <p:cMediaNode vol="31818">
                <p:cTn id="251" fill="hold" display="0">
                  <p:stCondLst>
                    <p:cond delay="indefinite"/>
                  </p:stCondLst>
                  <p:endCondLst>
                    <p:cond evt="onStopAudio" delay="0">
                      <p:tgtEl>
                        <p:sldTgt/>
                      </p:tgtEl>
                    </p:cond>
                  </p:endCondLst>
                </p:cTn>
                <p:tgtEl>
                  <p:spTgt spid="54"/>
                </p:tgtEl>
              </p:cMediaNode>
            </p:audio>
            <p:audio>
              <p:cMediaNode vol="31818">
                <p:cTn id="252" fill="hold" display="0">
                  <p:stCondLst>
                    <p:cond delay="indefinite"/>
                  </p:stCondLst>
                  <p:endCondLst>
                    <p:cond evt="onStopAudio" delay="0">
                      <p:tgtEl>
                        <p:sldTgt/>
                      </p:tgtEl>
                    </p:cond>
                  </p:endCondLst>
                </p:cTn>
                <p:tgtEl>
                  <p:spTgt spid="55"/>
                </p:tgtEl>
              </p:cMediaNode>
            </p:audio>
          </p:childTnLst>
        </p:cTn>
      </p:par>
    </p:tnLst>
    <p:bldLst>
      <p:bldP spid="4" grpId="0" animBg="1"/>
      <p:bldP spid="56" grpId="0" animBg="1"/>
      <p:bldP spid="57" grpId="0" animBg="1"/>
      <p:bldP spid="68" grpId="0" animBg="1"/>
      <p:bldP spid="69" grpId="0" animBg="1"/>
      <p:bldP spid="70" grpId="0" animBg="1"/>
      <p:bldP spid="71" grpId="0" animBg="1"/>
      <p:bldP spid="72" grpId="0" animBg="1"/>
      <p:bldP spid="73" grpId="0" animBg="1"/>
      <p:bldP spid="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05150" y="1317175"/>
            <a:ext cx="5943599" cy="1446550"/>
          </a:xfrm>
          <a:prstGeom prst="rect">
            <a:avLst/>
          </a:prstGeom>
          <a:noFill/>
        </p:spPr>
        <p:txBody>
          <a:bodyPr wrap="square" rtlCol="0">
            <a:spAutoFit/>
          </a:bodyPr>
          <a:lstStyle/>
          <a:p>
            <a:pPr algn="ctr"/>
            <a:r>
              <a:rPr lang="en-US" sz="4400" b="1" dirty="0" err="1">
                <a:solidFill>
                  <a:schemeClr val="bg1"/>
                </a:solidFill>
                <a:latin typeface="Times New Roman" panose="02020603050405020304" pitchFamily="18" charset="0"/>
                <a:cs typeface="Times New Roman" panose="02020603050405020304" pitchFamily="18" charset="0"/>
              </a:rPr>
              <a:t>Bài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thơ</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Khi</a:t>
            </a:r>
            <a:r>
              <a:rPr lang="en-US" sz="4400" b="1" dirty="0">
                <a:solidFill>
                  <a:schemeClr val="bg1"/>
                </a:solidFill>
                <a:latin typeface="Times New Roman" panose="02020603050405020304" pitchFamily="18" charset="0"/>
                <a:cs typeface="Times New Roman" panose="02020603050405020304" pitchFamily="18" charset="0"/>
              </a:rPr>
              <a:t> con </a:t>
            </a:r>
            <a:r>
              <a:rPr lang="en-US" sz="4400" b="1" dirty="0" err="1">
                <a:solidFill>
                  <a:schemeClr val="bg1"/>
                </a:solidFill>
                <a:latin typeface="Times New Roman" panose="02020603050405020304" pitchFamily="18" charset="0"/>
                <a:cs typeface="Times New Roman" panose="02020603050405020304" pitchFamily="18" charset="0"/>
              </a:rPr>
              <a:t>tu</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hú</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sáng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tác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khi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nào</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999331" y="4582920"/>
            <a:ext cx="4510824" cy="2062103"/>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thực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Pháp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bắt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giam</a:t>
            </a:r>
            <a:r>
              <a:rPr lang="en-US" sz="3200" b="1" dirty="0">
                <a:solidFill>
                  <a:schemeClr val="bg1"/>
                </a:solidFill>
                <a:latin typeface="Times New Roman" panose="02020603050405020304" pitchFamily="18" charset="0"/>
                <a:cs typeface="Times New Roman" panose="02020603050405020304" pitchFamily="18" charset="0"/>
              </a:rPr>
              <a:t> ở </a:t>
            </a:r>
            <a:r>
              <a:rPr lang="en-US" sz="3200" b="1" dirty="0" err="1">
                <a:solidFill>
                  <a:schemeClr val="bg1"/>
                </a:solidFill>
                <a:latin typeface="Times New Roman" panose="02020603050405020304" pitchFamily="18" charset="0"/>
                <a:cs typeface="Times New Roman" panose="02020603050405020304" pitchFamily="18" charset="0"/>
              </a:rPr>
              <a:t>nhà</a:t>
            </a:r>
            <a:r>
              <a:rPr lang="en-US" sz="3200" b="1" dirty="0">
                <a:solidFill>
                  <a:schemeClr val="bg1"/>
                </a:solidFill>
                <a:latin typeface="Times New Roman" panose="02020603050405020304" pitchFamily="18" charset="0"/>
                <a:cs typeface="Times New Roman" panose="02020603050405020304" pitchFamily="18" charset="0"/>
              </a:rPr>
              <a:t> lao </a:t>
            </a:r>
            <a:r>
              <a:rPr lang="en-US" sz="3200" b="1" dirty="0" err="1">
                <a:solidFill>
                  <a:schemeClr val="bg1"/>
                </a:solidFill>
                <a:latin typeface="Times New Roman" panose="02020603050405020304" pitchFamily="18" charset="0"/>
                <a:cs typeface="Times New Roman" panose="02020603050405020304" pitchFamily="18" charset="0"/>
              </a:rPr>
              <a:t>Thừa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Phủ</a:t>
            </a:r>
            <a:endParaRPr lang="en-US" altLang="en-US" sz="3200" b="1" i="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35141" y="1211613"/>
            <a:ext cx="6327068" cy="1865126"/>
          </a:xfrm>
          <a:prstGeom prst="rect">
            <a:avLst/>
          </a:prstGeom>
          <a:noFill/>
        </p:spPr>
        <p:txBody>
          <a:bodyPr wrap="square" rtlCol="0">
            <a:spAutoFit/>
          </a:bodyPr>
          <a:lstStyle/>
          <a:p>
            <a:pPr algn="ctr">
              <a:lnSpc>
                <a:spcPct val="80000"/>
              </a:lnSpc>
            </a:pPr>
            <a:r>
              <a:rPr lang="en-US" altLang="en-US" sz="3600" b="1" dirty="0" err="1">
                <a:solidFill>
                  <a:schemeClr val="bg1"/>
                </a:solidFill>
                <a:latin typeface="Times New Roman" panose="02020603050405020304" pitchFamily="18" charset="0"/>
              </a:rPr>
              <a:t>Tâm</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trạng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người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tù</a:t>
            </a:r>
            <a:r>
              <a:rPr lang="en-US" altLang="en-US" sz="3600" b="1" dirty="0">
                <a:solidFill>
                  <a:schemeClr val="bg1"/>
                </a:solidFill>
                <a:latin typeface="Times New Roman" panose="02020603050405020304" pitchFamily="18" charset="0"/>
              </a:rPr>
              <a:t> –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sĩ</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được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thể</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hiện</a:t>
            </a:r>
            <a:r>
              <a:rPr lang="en-US" altLang="en-US" sz="3600" b="1" dirty="0">
                <a:solidFill>
                  <a:schemeClr val="bg1"/>
                </a:solidFill>
                <a:latin typeface="Times New Roman" panose="02020603050405020304" pitchFamily="18" charset="0"/>
              </a:rPr>
              <a:t> ở </a:t>
            </a:r>
            <a:r>
              <a:rPr lang="en-US" altLang="en-US" sz="3600" b="1" dirty="0" err="1">
                <a:solidFill>
                  <a:schemeClr val="bg1"/>
                </a:solidFill>
                <a:latin typeface="Times New Roman" panose="02020603050405020304" pitchFamily="18" charset="0"/>
              </a:rPr>
              <a:t>bốn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câu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cuối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trong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bài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thơ</a:t>
            </a:r>
            <a:r>
              <a:rPr lang="en-US" altLang="en-US" sz="3600" b="1" dirty="0">
                <a:solidFill>
                  <a:schemeClr val="bg1"/>
                </a:solidFill>
                <a:latin typeface="Times New Roman" panose="02020603050405020304" pitchFamily="18" charset="0"/>
              </a:rPr>
              <a:t> “ </a:t>
            </a:r>
            <a:r>
              <a:rPr lang="en-US" altLang="en-US" sz="3600" b="1" dirty="0" err="1">
                <a:solidFill>
                  <a:schemeClr val="bg1"/>
                </a:solidFill>
                <a:latin typeface="Times New Roman" panose="02020603050405020304" pitchFamily="18" charset="0"/>
              </a:rPr>
              <a:t>Khi</a:t>
            </a:r>
            <a:r>
              <a:rPr lang="en-US" altLang="en-US" sz="3600" b="1" dirty="0">
                <a:solidFill>
                  <a:schemeClr val="bg1"/>
                </a:solidFill>
                <a:latin typeface="Times New Roman" panose="02020603050405020304" pitchFamily="18" charset="0"/>
              </a:rPr>
              <a:t> con </a:t>
            </a:r>
            <a:r>
              <a:rPr lang="en-US" altLang="en-US" sz="3600" b="1" dirty="0" err="1">
                <a:solidFill>
                  <a:schemeClr val="bg1"/>
                </a:solidFill>
                <a:latin typeface="Times New Roman" panose="02020603050405020304" pitchFamily="18" charset="0"/>
              </a:rPr>
              <a:t>tu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hú</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là</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gì</a:t>
            </a:r>
            <a:r>
              <a:rPr lang="en-US" altLang="en-US" sz="3600" b="1" dirty="0">
                <a:solidFill>
                  <a:schemeClr val="bg1"/>
                </a:solidFill>
                <a:latin typeface="Times New Roman" panose="02020603050405020304" pitchFamily="18" charset="0"/>
              </a:rPr>
              <a:t>?</a:t>
            </a:r>
          </a:p>
        </p:txBody>
      </p:sp>
      <p:sp>
        <p:nvSpPr>
          <p:cNvPr id="8" name="TextBox 7"/>
          <p:cNvSpPr txBox="1"/>
          <p:nvPr/>
        </p:nvSpPr>
        <p:spPr>
          <a:xfrm>
            <a:off x="3999331" y="4598717"/>
            <a:ext cx="4469260" cy="1569660"/>
          </a:xfrm>
          <a:prstGeom prst="rect">
            <a:avLst/>
          </a:prstGeom>
          <a:noFill/>
        </p:spPr>
        <p:txBody>
          <a:bodyPr wrap="square" rtlCol="0">
            <a:spAutoFit/>
          </a:bodyPr>
          <a:lstStyle/>
          <a:p>
            <a:pPr algn="ctr"/>
            <a:r>
              <a:rPr lang="en-US" altLang="en-US" sz="3200" b="1" dirty="0" err="1">
                <a:solidFill>
                  <a:schemeClr val="bg1"/>
                </a:solidFill>
                <a:latin typeface="Times New Roman" panose="02020603050405020304" pitchFamily="18" charset="0"/>
              </a:rPr>
              <a:t>Đau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khổ</a:t>
            </a:r>
            <a:r>
              <a:rPr lang="en-US" altLang="en-US" sz="3200" b="1" dirty="0">
                <a:solidFill>
                  <a:schemeClr val="bg1"/>
                </a:solidFill>
                <a:latin typeface="Times New Roman" panose="02020603050405020304" pitchFamily="18" charset="0"/>
              </a:rPr>
              <a:t>, u </a:t>
            </a:r>
            <a:r>
              <a:rPr lang="en-US" altLang="en-US" sz="3200" b="1" dirty="0" err="1">
                <a:solidFill>
                  <a:schemeClr val="bg1"/>
                </a:solidFill>
                <a:latin typeface="Times New Roman" panose="02020603050405020304" pitchFamily="18" charset="0"/>
              </a:rPr>
              <a:t>uất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ngột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ngạt</a:t>
            </a:r>
            <a:r>
              <a:rPr lang="en-US" altLang="en-US" sz="3200" b="1" dirty="0">
                <a:solidFill>
                  <a:schemeClr val="bg1"/>
                </a:solidFill>
                <a:latin typeface="Times New Roman" panose="02020603050405020304" pitchFamily="18" charset="0"/>
              </a:rPr>
              <a:t>, khao </a:t>
            </a:r>
            <a:r>
              <a:rPr lang="en-US" altLang="en-US" sz="3200" b="1" dirty="0" err="1">
                <a:solidFill>
                  <a:schemeClr val="bg1"/>
                </a:solidFill>
                <a:latin typeface="Times New Roman" panose="02020603050405020304" pitchFamily="18" charset="0"/>
              </a:rPr>
              <a:t>khát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tự</a:t>
            </a:r>
            <a:r>
              <a:rPr lang="en-US" altLang="en-US" sz="3200" b="1" dirty="0">
                <a:solidFill>
                  <a:schemeClr val="bg1"/>
                </a:solidFill>
                <a:latin typeface="Times New Roman" panose="02020603050405020304" pitchFamily="18" charset="0"/>
              </a:rPr>
              <a:t> do </a:t>
            </a:r>
            <a:r>
              <a:rPr lang="en-US" altLang="en-US" sz="3200" b="1" dirty="0" err="1">
                <a:solidFill>
                  <a:schemeClr val="bg1"/>
                </a:solidFill>
                <a:latin typeface="Times New Roman" panose="02020603050405020304" pitchFamily="18" charset="0"/>
              </a:rPr>
              <a:t>đến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cháy</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bỏng</a:t>
            </a:r>
            <a:endParaRPr lang="en-US" sz="3200" b="1" dirty="0">
              <a:solidFill>
                <a:schemeClr val="bg1"/>
              </a:solidFill>
              <a:latin typeface="Arial" panose="020B0604020202020204" pitchFamily="34" charset="0"/>
              <a:cs typeface="Arial" panose="020B0604020202020204" pitchFamily="34"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63983" y="1190729"/>
            <a:ext cx="6702137" cy="1865126"/>
          </a:xfrm>
          <a:prstGeom prst="rect">
            <a:avLst/>
          </a:prstGeom>
          <a:noFill/>
        </p:spPr>
        <p:txBody>
          <a:bodyPr wrap="square" rtlCol="0">
            <a:spAutoFit/>
          </a:bodyPr>
          <a:lstStyle/>
          <a:p>
            <a:pPr algn="ctr">
              <a:lnSpc>
                <a:spcPct val="80000"/>
              </a:lnSpc>
            </a:pPr>
            <a:r>
              <a:rPr lang="en-US" altLang="en-US" sz="3600" b="1" dirty="0" err="1">
                <a:solidFill>
                  <a:schemeClr val="bg1"/>
                </a:solidFill>
                <a:latin typeface="Times New Roman" panose="02020603050405020304" pitchFamily="18" charset="0"/>
              </a:rPr>
              <a:t>Trong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sáu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câu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đầu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của</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bài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Khi</a:t>
            </a:r>
            <a:r>
              <a:rPr lang="en-US" altLang="en-US" sz="3600" b="1" dirty="0">
                <a:solidFill>
                  <a:schemeClr val="bg1"/>
                </a:solidFill>
                <a:latin typeface="Times New Roman" panose="02020603050405020304" pitchFamily="18" charset="0"/>
              </a:rPr>
              <a:t> con </a:t>
            </a:r>
            <a:r>
              <a:rPr lang="en-US" altLang="en-US" sz="3600" b="1" dirty="0" err="1">
                <a:solidFill>
                  <a:schemeClr val="bg1"/>
                </a:solidFill>
                <a:latin typeface="Times New Roman" panose="02020603050405020304" pitchFamily="18" charset="0"/>
              </a:rPr>
              <a:t>tu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hú</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bằng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tưởng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tượng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nhà</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đã</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khắc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họa</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sinh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động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một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bức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mùa</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hè</a:t>
            </a:r>
            <a:r>
              <a:rPr lang="en-US" altLang="en-US" sz="3600" b="1" dirty="0">
                <a:solidFill>
                  <a:schemeClr val="bg1"/>
                </a:solidFill>
                <a:latin typeface="Times New Roman" panose="02020603050405020304" pitchFamily="18" charset="0"/>
              </a:rPr>
              <a:t>…</a:t>
            </a:r>
          </a:p>
        </p:txBody>
      </p:sp>
      <p:sp>
        <p:nvSpPr>
          <p:cNvPr id="8" name="TextBox 7"/>
          <p:cNvSpPr txBox="1"/>
          <p:nvPr/>
        </p:nvSpPr>
        <p:spPr>
          <a:xfrm>
            <a:off x="4075531" y="4584865"/>
            <a:ext cx="4193338" cy="1569660"/>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mùa</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hè</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vui</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endParaRPr lang="en-US" sz="3200" dirty="0">
              <a:solidFill>
                <a:schemeClr val="bg1"/>
              </a:solidFill>
              <a:latin typeface="Arial" panose="020B0604020202020204" pitchFamily="34" charset="0"/>
              <a:cs typeface="Arial" panose="020B0604020202020204" pitchFamily="34"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37713" y="3979076"/>
            <a:ext cx="6649187"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37713" y="1211611"/>
            <a:ext cx="6482932" cy="1754326"/>
          </a:xfrm>
          <a:prstGeom prst="rect">
            <a:avLst/>
          </a:prstGeom>
          <a:noFill/>
        </p:spPr>
        <p:txBody>
          <a:bodyPr wrap="square" rtlCol="0">
            <a:spAutoFit/>
          </a:bodyPr>
          <a:lstStyle/>
          <a:p>
            <a:pPr algn="ctr"/>
            <a:r>
              <a:rPr lang="es-ES_tradnl" sz="3600" b="1" dirty="0" err="1">
                <a:solidFill>
                  <a:schemeClr val="bg1"/>
                </a:solidFill>
                <a:latin typeface="Times New Roman" panose="02020603050405020304" pitchFamily="18" charset="0"/>
                <a:cs typeface="Times New Roman" panose="02020603050405020304" pitchFamily="18" charset="0"/>
              </a:rPr>
              <a:t>Hãy</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viết</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một</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câu</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văn</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có</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bốn</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chữ</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đầu</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là</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Khi</a:t>
            </a:r>
            <a:r>
              <a:rPr lang="es-ES_tradnl" sz="3600" b="1" dirty="0">
                <a:solidFill>
                  <a:schemeClr val="bg1"/>
                </a:solidFill>
                <a:latin typeface="Times New Roman" panose="02020603050405020304" pitchFamily="18" charset="0"/>
                <a:cs typeface="Times New Roman" panose="02020603050405020304" pitchFamily="18" charset="0"/>
              </a:rPr>
              <a:t> con tu </a:t>
            </a:r>
            <a:r>
              <a:rPr lang="es-ES_tradnl" sz="3600" b="1" dirty="0" err="1">
                <a:solidFill>
                  <a:schemeClr val="bg1"/>
                </a:solidFill>
                <a:latin typeface="Times New Roman" panose="02020603050405020304" pitchFamily="18" charset="0"/>
                <a:cs typeface="Times New Roman" panose="02020603050405020304" pitchFamily="18" charset="0"/>
              </a:rPr>
              <a:t>hú</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để</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tóm</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tắt</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nội</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dung</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bài</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thơ</a:t>
            </a:r>
            <a:r>
              <a:rPr lang="es-ES_tradnl" sz="3600" b="1" dirty="0">
                <a:solidFill>
                  <a:schemeClr val="bg1"/>
                </a:solidFill>
                <a:latin typeface="Times New Roman" panose="02020603050405020304" pitchFamily="18" charset="0"/>
                <a:cs typeface="Times New Roman" panose="02020603050405020304" pitchFamily="18" charset="0"/>
              </a:rPr>
              <a:t>.</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25995" y="4676893"/>
            <a:ext cx="5029631" cy="1569660"/>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con </a:t>
            </a:r>
            <a:r>
              <a:rPr lang="en-US" sz="2400" dirty="0" err="1">
                <a:solidFill>
                  <a:schemeClr val="bg1"/>
                </a:solidFill>
                <a:latin typeface="Times New Roman" panose="02020603050405020304" pitchFamily="18" charset="0"/>
                <a:cs typeface="Times New Roman" panose="02020603050405020304" pitchFamily="18" charset="0"/>
              </a:rPr>
              <a:t>tu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hú</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lòng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cs typeface="Times New Roman" panose="02020603050405020304" pitchFamily="18" charset="0"/>
              </a:rPr>
              <a:t> đ</a:t>
            </a:r>
            <a:r>
              <a:rPr lang="en-SG" sz="2400" dirty="0" err="1">
                <a:solidFill>
                  <a:schemeClr val="bg1"/>
                </a:solidFill>
                <a:latin typeface="Times New Roman" panose="02020603050405020304" pitchFamily="18" charset="0"/>
                <a:cs typeface="Times New Roman" panose="02020603050405020304" pitchFamily="18" charset="0"/>
              </a:rPr>
              <a:t>ời</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yêu</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lí</a:t>
            </a:r>
            <a:r>
              <a:rPr lang="en-SG" sz="2400" dirty="0">
                <a:solidFill>
                  <a:schemeClr val="bg1"/>
                </a:solidFill>
                <a:latin typeface="Times New Roman" panose="02020603050405020304" pitchFamily="18" charset="0"/>
                <a:cs typeface="Times New Roman" panose="02020603050405020304" pitchFamily="18" charset="0"/>
              </a:rPr>
              <a:t> t</a:t>
            </a:r>
            <a:r>
              <a:rPr lang="vi-VN" sz="2400" dirty="0">
                <a:solidFill>
                  <a:schemeClr val="bg1"/>
                </a:solidFill>
                <a:latin typeface="Times New Roman" panose="02020603050405020304" pitchFamily="18" charset="0"/>
                <a:cs typeface="Times New Roman" panose="02020603050405020304" pitchFamily="18" charset="0"/>
              </a:rPr>
              <a:t>ư</a:t>
            </a:r>
            <a:r>
              <a:rPr lang="en-SG" sz="2400" dirty="0" err="1">
                <a:solidFill>
                  <a:schemeClr val="bg1"/>
                </a:solidFill>
                <a:latin typeface="Times New Roman" panose="02020603050405020304" pitchFamily="18" charset="0"/>
                <a:cs typeface="Times New Roman" panose="02020603050405020304" pitchFamily="18" charset="0"/>
              </a:rPr>
              <a:t>ởng</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và</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khát</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vọng</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tự</a:t>
            </a:r>
            <a:r>
              <a:rPr lang="en-SG" sz="2400" dirty="0">
                <a:solidFill>
                  <a:schemeClr val="bg1"/>
                </a:solidFill>
                <a:latin typeface="Times New Roman" panose="02020603050405020304" pitchFamily="18" charset="0"/>
                <a:cs typeface="Times New Roman" panose="02020603050405020304" pitchFamily="18" charset="0"/>
              </a:rPr>
              <a:t> do </a:t>
            </a:r>
            <a:r>
              <a:rPr lang="en-SG" sz="2400" dirty="0" err="1">
                <a:solidFill>
                  <a:schemeClr val="bg1"/>
                </a:solidFill>
                <a:latin typeface="Times New Roman" panose="02020603050405020304" pitchFamily="18" charset="0"/>
                <a:cs typeface="Times New Roman" panose="02020603050405020304" pitchFamily="18" charset="0"/>
              </a:rPr>
              <a:t>mãnh</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liệt</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của</a:t>
            </a:r>
            <a:r>
              <a:rPr lang="en-SG" sz="2400" dirty="0">
                <a:solidFill>
                  <a:schemeClr val="bg1"/>
                </a:solidFill>
                <a:latin typeface="Times New Roman" panose="02020603050405020304" pitchFamily="18" charset="0"/>
                <a:cs typeface="Times New Roman" panose="02020603050405020304" pitchFamily="18" charset="0"/>
              </a:rPr>
              <a:t> ng</a:t>
            </a:r>
            <a:r>
              <a:rPr lang="vi-VN" sz="2400" dirty="0">
                <a:solidFill>
                  <a:schemeClr val="bg1"/>
                </a:solidFill>
                <a:latin typeface="Times New Roman" panose="02020603050405020304" pitchFamily="18" charset="0"/>
                <a:cs typeface="Times New Roman" panose="02020603050405020304" pitchFamily="18" charset="0"/>
              </a:rPr>
              <a:t>ư</a:t>
            </a:r>
            <a:r>
              <a:rPr lang="en-SG" sz="2400" dirty="0" err="1">
                <a:solidFill>
                  <a:schemeClr val="bg1"/>
                </a:solidFill>
                <a:latin typeface="Times New Roman" panose="02020603050405020304" pitchFamily="18" charset="0"/>
                <a:cs typeface="Times New Roman" panose="02020603050405020304" pitchFamily="18" charset="0"/>
              </a:rPr>
              <a:t>ời</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chiến</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sĩ</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cách</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mạng</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trong</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cảnh</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tù</a:t>
            </a:r>
            <a:r>
              <a:rPr lang="en-SG" sz="2400" dirty="0">
                <a:solidFill>
                  <a:schemeClr val="bg1"/>
                </a:solidFill>
                <a:latin typeface="Times New Roman" panose="02020603050405020304" pitchFamily="18" charset="0"/>
                <a:cs typeface="Times New Roman" panose="02020603050405020304" pitchFamily="18" charset="0"/>
              </a:rPr>
              <a:t> </a:t>
            </a:r>
            <a:r>
              <a:rPr lang="en-SG" sz="2400" dirty="0" err="1">
                <a:solidFill>
                  <a:schemeClr val="bg1"/>
                </a:solidFill>
                <a:latin typeface="Times New Roman" panose="02020603050405020304" pitchFamily="18" charset="0"/>
                <a:cs typeface="Times New Roman" panose="02020603050405020304" pitchFamily="18" charset="0"/>
              </a:rPr>
              <a:t>đày</a:t>
            </a:r>
            <a:r>
              <a:rPr lang="en-US" sz="2400" dirty="0">
                <a:solidFill>
                  <a:schemeClr val="bg1"/>
                </a:solidFill>
                <a:latin typeface="Times New Roman" panose="02020603050405020304" pitchFamily="18" charset="0"/>
                <a:cs typeface="Times New Roman" panose="02020603050405020304" pitchFamily="18" charset="0"/>
              </a:rPr>
              <a:t> </a:t>
            </a:r>
            <a:endParaRPr lang="en-SG" sz="2400" dirty="0">
              <a:solidFill>
                <a:schemeClr val="bg1"/>
              </a:solidFill>
              <a:latin typeface="Times New Roman" panose="02020603050405020304" pitchFamily="18" charset="0"/>
              <a:cs typeface="Times New Roman" panose="02020603050405020304" pitchFamily="18"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64122" y="1298265"/>
            <a:ext cx="6279877" cy="1754326"/>
          </a:xfrm>
          <a:prstGeom prst="rect">
            <a:avLst/>
          </a:prstGeom>
          <a:noFill/>
        </p:spPr>
        <p:txBody>
          <a:bodyPr wrap="square" rtlCol="0">
            <a:spAutoFit/>
          </a:bodyPr>
          <a:lstStyle/>
          <a:p>
            <a:pPr algn="ctr"/>
            <a:r>
              <a:rPr lang="es-ES_tradnl" sz="3600" b="1" dirty="0" err="1">
                <a:solidFill>
                  <a:schemeClr val="bg1"/>
                </a:solidFill>
                <a:latin typeface="Times New Roman" panose="02020603050405020304" pitchFamily="18" charset="0"/>
                <a:cs typeface="Times New Roman" panose="02020603050405020304" pitchFamily="18" charset="0"/>
              </a:rPr>
              <a:t>Vì</a:t>
            </a:r>
            <a:r>
              <a:rPr lang="es-ES_tradnl" sz="3600" b="1" dirty="0">
                <a:solidFill>
                  <a:schemeClr val="bg1"/>
                </a:solidFill>
                <a:latin typeface="Times New Roman" panose="02020603050405020304" pitchFamily="18" charset="0"/>
                <a:cs typeface="Times New Roman" panose="02020603050405020304" pitchFamily="18" charset="0"/>
              </a:rPr>
              <a:t> sao </a:t>
            </a:r>
            <a:r>
              <a:rPr lang="es-ES_tradnl" sz="3600" b="1" dirty="0" err="1">
                <a:solidFill>
                  <a:schemeClr val="bg1"/>
                </a:solidFill>
                <a:latin typeface="Times New Roman" panose="02020603050405020304" pitchFamily="18" charset="0"/>
                <a:cs typeface="Times New Roman" panose="02020603050405020304" pitchFamily="18" charset="0"/>
              </a:rPr>
              <a:t>tiếng</a:t>
            </a:r>
            <a:r>
              <a:rPr lang="es-ES_tradnl" sz="3600" b="1" dirty="0">
                <a:solidFill>
                  <a:schemeClr val="bg1"/>
                </a:solidFill>
                <a:latin typeface="Times New Roman" panose="02020603050405020304" pitchFamily="18" charset="0"/>
                <a:cs typeface="Times New Roman" panose="02020603050405020304" pitchFamily="18" charset="0"/>
              </a:rPr>
              <a:t> tu </a:t>
            </a:r>
            <a:r>
              <a:rPr lang="es-ES_tradnl" sz="3600" b="1" dirty="0" err="1">
                <a:solidFill>
                  <a:schemeClr val="bg1"/>
                </a:solidFill>
                <a:latin typeface="Times New Roman" panose="02020603050405020304" pitchFamily="18" charset="0"/>
                <a:cs typeface="Times New Roman" panose="02020603050405020304" pitchFamily="18" charset="0"/>
              </a:rPr>
              <a:t>hú</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kêu</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lại</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tác</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động</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mạnh</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mẽ</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đến</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tâm</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hồn</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nhà</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thơ</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như</a:t>
            </a:r>
            <a:r>
              <a:rPr lang="es-ES_tradnl" sz="3600" b="1" dirty="0">
                <a:solidFill>
                  <a:schemeClr val="bg1"/>
                </a:solidFill>
                <a:latin typeface="Times New Roman" panose="02020603050405020304" pitchFamily="18" charset="0"/>
                <a:cs typeface="Times New Roman" panose="02020603050405020304" pitchFamily="18" charset="0"/>
              </a:rPr>
              <a:t> </a:t>
            </a:r>
            <a:r>
              <a:rPr lang="es-ES_tradnl" sz="3600" b="1" dirty="0" err="1">
                <a:solidFill>
                  <a:schemeClr val="bg1"/>
                </a:solidFill>
                <a:latin typeface="Times New Roman" panose="02020603050405020304" pitchFamily="18" charset="0"/>
                <a:cs typeface="Times New Roman" panose="02020603050405020304" pitchFamily="18" charset="0"/>
              </a:rPr>
              <a:t>vậy</a:t>
            </a:r>
            <a:r>
              <a:rPr lang="es-ES_tradnl" sz="3600" b="1" dirty="0">
                <a:solidFill>
                  <a:schemeClr val="bg1"/>
                </a:solidFill>
                <a:latin typeface="Times New Roman" panose="02020603050405020304" pitchFamily="18" charset="0"/>
                <a:cs typeface="Times New Roman" panose="02020603050405020304" pitchFamily="18" charset="0"/>
              </a:rPr>
              <a:t>?</a:t>
            </a:r>
            <a:endParaRPr lang="en-SG" sz="36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33967" y="4508765"/>
            <a:ext cx="4434624" cy="1815882"/>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đó</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là</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tín</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hiệu</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của</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mùa</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hè</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rực</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rỡ</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của</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sự</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sống</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tưng</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bừng</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của</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trời</a:t>
            </a:r>
            <a:r>
              <a:rPr lang="es-ES_tradnl" sz="2800" dirty="0">
                <a:solidFill>
                  <a:schemeClr val="bg1"/>
                </a:solidFill>
                <a:latin typeface="Times New Roman" panose="02020603050405020304" pitchFamily="18" charset="0"/>
                <a:cs typeface="Times New Roman" panose="02020603050405020304" pitchFamily="18" charset="0"/>
              </a:rPr>
              <a:t> cao </a:t>
            </a:r>
            <a:r>
              <a:rPr lang="es-ES_tradnl" sz="2800" dirty="0" err="1">
                <a:solidFill>
                  <a:schemeClr val="bg1"/>
                </a:solidFill>
                <a:latin typeface="Times New Roman" panose="02020603050405020304" pitchFamily="18" charset="0"/>
                <a:cs typeface="Times New Roman" panose="02020603050405020304" pitchFamily="18" charset="0"/>
              </a:rPr>
              <a:t>lồng</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lộng</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là</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sự</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mời</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gọi</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của</a:t>
            </a:r>
            <a:r>
              <a:rPr lang="es-ES_tradnl" sz="2800" dirty="0">
                <a:solidFill>
                  <a:schemeClr val="bg1"/>
                </a:solidFill>
                <a:latin typeface="Times New Roman" panose="02020603050405020304" pitchFamily="18" charset="0"/>
                <a:cs typeface="Times New Roman" panose="02020603050405020304" pitchFamily="18" charset="0"/>
              </a:rPr>
              <a:t>  </a:t>
            </a:r>
            <a:r>
              <a:rPr lang="es-ES_tradnl" sz="2800" dirty="0" err="1">
                <a:solidFill>
                  <a:schemeClr val="bg1"/>
                </a:solidFill>
                <a:latin typeface="Times New Roman" panose="02020603050405020304" pitchFamily="18" charset="0"/>
                <a:cs typeface="Times New Roman" panose="02020603050405020304" pitchFamily="18" charset="0"/>
              </a:rPr>
              <a:t>tự</a:t>
            </a:r>
            <a:r>
              <a:rPr lang="es-ES_tradnl" sz="2800" dirty="0">
                <a:solidFill>
                  <a:schemeClr val="bg1"/>
                </a:solidFill>
                <a:latin typeface="Times New Roman" panose="02020603050405020304" pitchFamily="18" charset="0"/>
                <a:cs typeface="Times New Roman" panose="02020603050405020304" pitchFamily="18" charset="0"/>
              </a:rPr>
              <a:t> do.</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6648" y="156979"/>
            <a:ext cx="9098704" cy="4145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39339" y="3707340"/>
            <a:ext cx="6364432" cy="3373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18508" y="1312360"/>
            <a:ext cx="6785263"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Nêu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nội</a:t>
            </a:r>
            <a:r>
              <a:rPr lang="en-US" sz="4000" b="1" dirty="0">
                <a:solidFill>
                  <a:schemeClr val="bg1"/>
                </a:solidFill>
                <a:latin typeface="Times New Roman" panose="02020603050405020304" pitchFamily="18" charset="0"/>
                <a:cs typeface="Times New Roman" panose="02020603050405020304" pitchFamily="18" charset="0"/>
              </a:rPr>
              <a:t> dung </a:t>
            </a:r>
            <a:r>
              <a:rPr lang="en-US" sz="4000" b="1" dirty="0" err="1">
                <a:solidFill>
                  <a:schemeClr val="bg1"/>
                </a:solidFill>
                <a:latin typeface="Times New Roman" panose="02020603050405020304" pitchFamily="18" charset="0"/>
                <a:cs typeface="Times New Roman" panose="02020603050405020304" pitchFamily="18" charset="0"/>
              </a:rPr>
              <a:t>chính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từng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995584" y="4459569"/>
            <a:ext cx="4441833" cy="1569660"/>
          </a:xfrm>
          <a:prstGeom prst="rect">
            <a:avLst/>
          </a:prstGeom>
          <a:noFill/>
        </p:spPr>
        <p:txBody>
          <a:bodyPr wrap="square" rtlCol="0">
            <a:spAutoFit/>
          </a:bodyPr>
          <a:lstStyle/>
          <a:p>
            <a:pPr algn="just"/>
            <a:r>
              <a:rPr lang="en-US" sz="3200" b="1" dirty="0">
                <a:solidFill>
                  <a:schemeClr val="bg1"/>
                </a:solidFill>
                <a:latin typeface="Times New Roman" panose="02020603050405020304" pitchFamily="18" charset="0"/>
                <a:cs typeface="Times New Roman" panose="02020603050405020304" pitchFamily="18" charset="0"/>
              </a:rPr>
              <a:t>P1: </a:t>
            </a:r>
            <a:r>
              <a:rPr lang="en-US" sz="3200" b="1" dirty="0" err="1">
                <a:solidFill>
                  <a:schemeClr val="bg1"/>
                </a:solidFill>
                <a:latin typeface="Times New Roman" panose="02020603050405020304" pitchFamily="18" charset="0"/>
                <a:cs typeface="Times New Roman" panose="02020603050405020304" pitchFamily="18" charset="0"/>
              </a:rPr>
              <a:t>Cảnh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ngày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hè</a:t>
            </a:r>
            <a:endParaRPr lang="en-US" sz="3200" b="1" dirty="0">
              <a:solidFill>
                <a:schemeClr val="bg1"/>
              </a:solidFill>
              <a:latin typeface="Times New Roman" panose="02020603050405020304" pitchFamily="18" charset="0"/>
              <a:cs typeface="Times New Roman" panose="02020603050405020304" pitchFamily="18" charset="0"/>
            </a:endParaRPr>
          </a:p>
          <a:p>
            <a:pPr algn="just"/>
            <a:r>
              <a:rPr lang="en-US" sz="3200" b="1" dirty="0">
                <a:solidFill>
                  <a:schemeClr val="bg1"/>
                </a:solidFill>
                <a:latin typeface="Times New Roman" panose="02020603050405020304" pitchFamily="18" charset="0"/>
                <a:cs typeface="Times New Roman" panose="02020603050405020304" pitchFamily="18" charset="0"/>
              </a:rPr>
              <a:t>P2: </a:t>
            </a:r>
            <a:r>
              <a:rPr lang="en-US" sz="3200" b="1" dirty="0" err="1">
                <a:solidFill>
                  <a:schemeClr val="bg1"/>
                </a:solidFill>
                <a:latin typeface="Times New Roman" panose="02020603050405020304" pitchFamily="18" charset="0"/>
                <a:cs typeface="Times New Roman" panose="02020603050405020304" pitchFamily="18" charset="0"/>
              </a:rPr>
              <a:t>Tâm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sĩ</a:t>
            </a:r>
            <a:r>
              <a:rPr lang="en-US" sz="3200" b="1" dirty="0">
                <a:solidFill>
                  <a:schemeClr val="bg1"/>
                </a:solidFill>
                <a:latin typeface="Times New Roman" panose="02020603050405020304" pitchFamily="18" charset="0"/>
                <a:cs typeface="Times New Roman" panose="02020603050405020304" pitchFamily="18" charset="0"/>
              </a:rPr>
              <a:t> </a:t>
            </a: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2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6648" y="156979"/>
            <a:ext cx="9098704" cy="4280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4372" y="1254829"/>
            <a:ext cx="6587836"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Nêu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nghệ</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thuật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đoạn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cuối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75531" y="4619409"/>
            <a:ext cx="4193338" cy="1569660"/>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Nhịp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mạnh</a:t>
            </a:r>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cảm</a:t>
            </a:r>
            <a:r>
              <a:rPr lang="en-US" sz="3200" dirty="0">
                <a:solidFill>
                  <a:schemeClr val="bg1"/>
                </a:solidFill>
                <a:latin typeface="Times New Roman" panose="02020603050405020304" pitchFamily="18" charset="0"/>
                <a:cs typeface="Times New Roman" panose="02020603050405020304" pitchFamily="18" charset="0"/>
              </a:rPr>
              <a:t> than + </a:t>
            </a:r>
            <a:r>
              <a:rPr lang="en-US" sz="3200" dirty="0" err="1">
                <a:solidFill>
                  <a:schemeClr val="bg1"/>
                </a:solidFill>
                <a:latin typeface="Times New Roman" panose="02020603050405020304" pitchFamily="18" charset="0"/>
                <a:cs typeface="Times New Roman" panose="02020603050405020304" pitchFamily="18" charset="0"/>
              </a:rPr>
              <a:t>Ẩn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7661E5B-9801-4A5A-A037-22DEB8C20B93}"/>
              </a:ext>
            </a:extLst>
          </p:cNvPr>
          <p:cNvGrpSpPr/>
          <p:nvPr/>
        </p:nvGrpSpPr>
        <p:grpSpPr>
          <a:xfrm>
            <a:off x="5735776" y="0"/>
            <a:ext cx="6605892" cy="6605892"/>
            <a:chOff x="5735776" y="0"/>
            <a:chExt cx="6605892" cy="6605892"/>
          </a:xfrm>
        </p:grpSpPr>
        <p:pic>
          <p:nvPicPr>
            <p:cNvPr id="4" name="Picture 3">
              <a:extLst>
                <a:ext uri="{FF2B5EF4-FFF2-40B4-BE49-F238E27FC236}">
                  <a16:creationId xmlns:a16="http://schemas.microsoft.com/office/drawing/2014/main" xmlns="" id="{ED86C46C-F966-4DA6-8901-04693B463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5" name="TextBox 4">
              <a:extLst>
                <a:ext uri="{FF2B5EF4-FFF2-40B4-BE49-F238E27FC236}">
                  <a16:creationId xmlns:a16="http://schemas.microsoft.com/office/drawing/2014/main" xmlns="" id="{DF02F0CC-2B0C-47DF-BBC1-8DD9A925F6AF}"/>
                </a:ext>
              </a:extLst>
            </p:cNvPr>
            <p:cNvSpPr txBox="1"/>
            <p:nvPr/>
          </p:nvSpPr>
          <p:spPr>
            <a:xfrm>
              <a:off x="7924801" y="3144464"/>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THẾ LỮ</a:t>
              </a:r>
            </a:p>
          </p:txBody>
        </p:sp>
      </p:grpSp>
      <p:pic>
        <p:nvPicPr>
          <p:cNvPr id="1028" name="Picture 4" descr="Káº¿t quáº£ hÃ¬nh áº£nh cho THáº¾ Lá»®">
            <a:extLst>
              <a:ext uri="{FF2B5EF4-FFF2-40B4-BE49-F238E27FC236}">
                <a16:creationId xmlns:a16="http://schemas.microsoft.com/office/drawing/2014/main" xmlns="" id="{3FFA6131-8729-4885-8853-FF93753C2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538" y="609601"/>
            <a:ext cx="4375570" cy="56653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0534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823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979076"/>
            <a:ext cx="5943600" cy="31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07876" y="1192483"/>
            <a:ext cx="6036123" cy="1938992"/>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Bức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tranh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mùa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hè</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hiện</a:t>
            </a:r>
            <a:r>
              <a:rPr lang="en-US" sz="4000" b="1" dirty="0">
                <a:solidFill>
                  <a:schemeClr val="bg1"/>
                </a:solidFill>
                <a:latin typeface="Times New Roman" panose="02020603050405020304" pitchFamily="18" charset="0"/>
                <a:cs typeface="Times New Roman" panose="02020603050405020304" pitchFamily="18" charset="0"/>
              </a:rPr>
              <a:t> ra </a:t>
            </a:r>
            <a:r>
              <a:rPr lang="en-US" sz="4000" b="1" dirty="0" err="1">
                <a:solidFill>
                  <a:schemeClr val="bg1"/>
                </a:solidFill>
                <a:latin typeface="Times New Roman" panose="02020603050405020304" pitchFamily="18" charset="0"/>
                <a:cs typeface="Times New Roman" panose="02020603050405020304" pitchFamily="18" charset="0"/>
              </a:rPr>
              <a:t>mới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đặc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như</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thế</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934560" y="4679518"/>
            <a:ext cx="4447439" cy="1384995"/>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ngọt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ngào</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Âm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rộn</a:t>
            </a:r>
            <a:r>
              <a:rPr lang="en-US" sz="2800" dirty="0">
                <a:solidFill>
                  <a:schemeClr val="bg1"/>
                </a:solidFill>
                <a:latin typeface="Times New Roman" panose="02020603050405020304" pitchFamily="18" charset="0"/>
                <a:cs typeface="Times New Roman" panose="02020603050405020304" pitchFamily="18" charset="0"/>
              </a:rPr>
              <a:t> ra + </a:t>
            </a:r>
            <a:r>
              <a:rPr lang="en-US" sz="2800" dirty="0" err="1">
                <a:solidFill>
                  <a:schemeClr val="bg1"/>
                </a:solidFill>
                <a:latin typeface="Times New Roman" panose="02020603050405020304" pitchFamily="18" charset="0"/>
                <a:cs typeface="Times New Roman" panose="02020603050405020304" pitchFamily="18" charset="0"/>
              </a:rPr>
              <a:t>Màu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tắn</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khoáng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đạt</a:t>
            </a:r>
            <a:r>
              <a:rPr lang="en-US" sz="2800" dirty="0">
                <a:solidFill>
                  <a:schemeClr val="bg1"/>
                </a:solidFill>
                <a:latin typeface="Times New Roman" panose="02020603050405020304" pitchFamily="18" charset="0"/>
                <a:cs typeface="Times New Roman" panose="02020603050405020304" pitchFamily="18" charset="0"/>
              </a:rPr>
              <a:t> </a:t>
            </a: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103547"/>
            <a:ext cx="9098704" cy="54860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561608"/>
            <a:ext cx="5943600" cy="2297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1792" y="711342"/>
            <a:ext cx="7070316" cy="3170099"/>
          </a:xfrm>
          <a:prstGeom prst="rect">
            <a:avLst/>
          </a:prstGeom>
          <a:noFill/>
        </p:spPr>
        <p:txBody>
          <a:bodyPr wrap="square" rtlCol="0">
            <a:spAutoFit/>
          </a:bodyPr>
          <a:lstStyle/>
          <a:p>
            <a:pPr algn="ctr">
              <a:spcBef>
                <a:spcPct val="50000"/>
              </a:spcBef>
            </a:pPr>
            <a:r>
              <a:rPr lang="en-US" altLang="en-US" sz="2800" b="1" dirty="0" err="1">
                <a:solidFill>
                  <a:schemeClr val="bg1"/>
                </a:solidFill>
                <a:latin typeface="Times New Roman" panose="02020603050405020304" pitchFamily="18" charset="0"/>
                <a:cs typeface="Times New Roman" panose="02020603050405020304" pitchFamily="18" charset="0"/>
              </a:rPr>
              <a:t>Nhận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định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nào</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nói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đúng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nhất</a:t>
            </a:r>
            <a:r>
              <a:rPr lang="en-US" altLang="en-US" sz="2800" b="1" dirty="0">
                <a:solidFill>
                  <a:schemeClr val="bg1"/>
                </a:solidFill>
                <a:latin typeface="Times New Roman" panose="02020603050405020304" pitchFamily="18" charset="0"/>
                <a:cs typeface="Times New Roman" panose="02020603050405020304" pitchFamily="18" charset="0"/>
              </a:rPr>
              <a:t> ý </a:t>
            </a:r>
            <a:r>
              <a:rPr lang="en-US" altLang="en-US" sz="2800" b="1" dirty="0" err="1">
                <a:solidFill>
                  <a:schemeClr val="bg1"/>
                </a:solidFill>
                <a:latin typeface="Times New Roman" panose="02020603050405020304" pitchFamily="18" charset="0"/>
                <a:cs typeface="Times New Roman" panose="02020603050405020304" pitchFamily="18" charset="0"/>
              </a:rPr>
              <a:t>nghĩa</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của</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nhan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đề</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bài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thơ</a:t>
            </a:r>
            <a:r>
              <a:rPr lang="en-US" altLang="en-US" sz="2800" b="1" dirty="0">
                <a:solidFill>
                  <a:schemeClr val="bg1"/>
                </a:solidFill>
                <a:latin typeface="Times New Roman" panose="02020603050405020304" pitchFamily="18" charset="0"/>
                <a:cs typeface="Times New Roman" panose="02020603050405020304" pitchFamily="18" charset="0"/>
              </a:rPr>
              <a:t> “ </a:t>
            </a:r>
            <a:r>
              <a:rPr lang="en-US" altLang="en-US" sz="2800" b="1" dirty="0" err="1">
                <a:solidFill>
                  <a:schemeClr val="bg1"/>
                </a:solidFill>
                <a:latin typeface="Times New Roman" panose="02020603050405020304" pitchFamily="18" charset="0"/>
                <a:cs typeface="Times New Roman" panose="02020603050405020304" pitchFamily="18" charset="0"/>
              </a:rPr>
              <a:t>Khi</a:t>
            </a:r>
            <a:r>
              <a:rPr lang="en-US" altLang="en-US" sz="2800" b="1" dirty="0">
                <a:solidFill>
                  <a:schemeClr val="bg1"/>
                </a:solidFill>
                <a:latin typeface="Times New Roman" panose="02020603050405020304" pitchFamily="18" charset="0"/>
                <a:cs typeface="Times New Roman" panose="02020603050405020304" pitchFamily="18" charset="0"/>
              </a:rPr>
              <a:t> con </a:t>
            </a:r>
            <a:r>
              <a:rPr lang="en-US" altLang="en-US" sz="2800" b="1" dirty="0" err="1">
                <a:solidFill>
                  <a:schemeClr val="bg1"/>
                </a:solidFill>
                <a:latin typeface="Times New Roman" panose="02020603050405020304" pitchFamily="18" charset="0"/>
                <a:cs typeface="Times New Roman" panose="02020603050405020304" pitchFamily="18" charset="0"/>
              </a:rPr>
              <a:t>tu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hú</a:t>
            </a:r>
            <a:r>
              <a:rPr lang="en-US" altLang="en-US" sz="2800" b="1" dirty="0">
                <a:solidFill>
                  <a:schemeClr val="bg1"/>
                </a:solidFill>
                <a:latin typeface="Times New Roman" panose="02020603050405020304" pitchFamily="18" charset="0"/>
                <a:cs typeface="Times New Roman" panose="02020603050405020304" pitchFamily="18" charset="0"/>
              </a:rPr>
              <a:t>”?</a:t>
            </a:r>
          </a:p>
          <a:p>
            <a:pPr algn="just">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      A. </a:t>
            </a:r>
            <a:r>
              <a:rPr lang="en-US" altLang="en-US" sz="2400" b="1" dirty="0" err="1">
                <a:solidFill>
                  <a:schemeClr val="bg1"/>
                </a:solidFill>
                <a:latin typeface="Times New Roman" panose="02020603050405020304" pitchFamily="18" charset="0"/>
                <a:cs typeface="Times New Roman" panose="02020603050405020304" pitchFamily="18" charset="0"/>
              </a:rPr>
              <a:t>Gợi</a:t>
            </a:r>
            <a:r>
              <a:rPr lang="en-US" altLang="en-US" sz="2400" b="1" dirty="0">
                <a:solidFill>
                  <a:schemeClr val="bg1"/>
                </a:solidFill>
                <a:latin typeface="Times New Roman" panose="02020603050405020304" pitchFamily="18" charset="0"/>
                <a:cs typeface="Times New Roman" panose="02020603050405020304" pitchFamily="18" charset="0"/>
              </a:rPr>
              <a:t> ra </a:t>
            </a:r>
            <a:r>
              <a:rPr lang="en-US" altLang="en-US" sz="2400" b="1" dirty="0" err="1">
                <a:solidFill>
                  <a:schemeClr val="bg1"/>
                </a:solidFill>
                <a:latin typeface="Times New Roman" panose="02020603050405020304" pitchFamily="18" charset="0"/>
                <a:cs typeface="Times New Roman" panose="02020603050405020304" pitchFamily="18" charset="0"/>
              </a:rPr>
              <a:t>sự</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việc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được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nói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thơ</a:t>
            </a:r>
            <a:r>
              <a:rPr lang="en-US" altLang="en-US" sz="2400" b="1" dirty="0">
                <a:solidFill>
                  <a:schemeClr val="bg1"/>
                </a:solidFill>
                <a:latin typeface="Times New Roman" panose="02020603050405020304" pitchFamily="18" charset="0"/>
                <a:cs typeface="Times New Roman" panose="02020603050405020304" pitchFamily="18" charset="0"/>
              </a:rPr>
              <a:t>.</a:t>
            </a:r>
          </a:p>
          <a:p>
            <a:pPr algn="just">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      B. </a:t>
            </a:r>
            <a:r>
              <a:rPr lang="en-US" altLang="en-US" sz="2400" b="1" dirty="0" err="1">
                <a:solidFill>
                  <a:schemeClr val="bg1"/>
                </a:solidFill>
                <a:latin typeface="Times New Roman" panose="02020603050405020304" pitchFamily="18" charset="0"/>
                <a:cs typeface="Times New Roman" panose="02020603050405020304" pitchFamily="18" charset="0"/>
              </a:rPr>
              <a:t>Gợi</a:t>
            </a:r>
            <a:r>
              <a:rPr lang="en-US" altLang="en-US" sz="2400" b="1" dirty="0">
                <a:solidFill>
                  <a:schemeClr val="bg1"/>
                </a:solidFill>
                <a:latin typeface="Times New Roman" panose="02020603050405020304" pitchFamily="18" charset="0"/>
                <a:cs typeface="Times New Roman" panose="02020603050405020304" pitchFamily="18" charset="0"/>
              </a:rPr>
              <a:t> ra </a:t>
            </a:r>
            <a:r>
              <a:rPr lang="en-US" altLang="en-US" sz="2400" b="1" dirty="0" err="1">
                <a:solidFill>
                  <a:schemeClr val="bg1"/>
                </a:solidFill>
                <a:latin typeface="Times New Roman" panose="02020603050405020304" pitchFamily="18" charset="0"/>
                <a:cs typeface="Times New Roman" panose="02020603050405020304" pitchFamily="18" charset="0"/>
              </a:rPr>
              <a:t>tư</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tưởng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được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nói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thơ</a:t>
            </a:r>
            <a:r>
              <a:rPr lang="en-US" altLang="en-US" sz="2400" b="1" dirty="0">
                <a:solidFill>
                  <a:schemeClr val="bg1"/>
                </a:solidFill>
                <a:latin typeface="Times New Roman" panose="02020603050405020304" pitchFamily="18" charset="0"/>
                <a:cs typeface="Times New Roman" panose="02020603050405020304" pitchFamily="18" charset="0"/>
              </a:rPr>
              <a:t>.</a:t>
            </a:r>
          </a:p>
          <a:p>
            <a:pPr algn="just">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      C. </a:t>
            </a:r>
            <a:r>
              <a:rPr lang="en-US" altLang="en-US" sz="2400" b="1" dirty="0" err="1">
                <a:solidFill>
                  <a:schemeClr val="bg1"/>
                </a:solidFill>
                <a:latin typeface="Times New Roman" panose="02020603050405020304" pitchFamily="18" charset="0"/>
                <a:cs typeface="Times New Roman" panose="02020603050405020304" pitchFamily="18" charset="0"/>
              </a:rPr>
              <a:t>Gợi</a:t>
            </a:r>
            <a:r>
              <a:rPr lang="en-US" altLang="en-US" sz="2400" b="1" dirty="0">
                <a:solidFill>
                  <a:schemeClr val="bg1"/>
                </a:solidFill>
                <a:latin typeface="Times New Roman" panose="02020603050405020304" pitchFamily="18" charset="0"/>
                <a:cs typeface="Times New Roman" panose="02020603050405020304" pitchFamily="18" charset="0"/>
              </a:rPr>
              <a:t> ra </a:t>
            </a:r>
            <a:r>
              <a:rPr lang="en-US" altLang="en-US" sz="2400" b="1" dirty="0" err="1">
                <a:solidFill>
                  <a:schemeClr val="bg1"/>
                </a:solidFill>
                <a:latin typeface="Times New Roman" panose="02020603050405020304" pitchFamily="18" charset="0"/>
                <a:cs typeface="Times New Roman" panose="02020603050405020304" pitchFamily="18" charset="0"/>
              </a:rPr>
              <a:t>hình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ảnh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vật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trữ</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tình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thơ</a:t>
            </a:r>
            <a:r>
              <a:rPr lang="en-US" altLang="en-US" sz="2400" b="1" dirty="0">
                <a:solidFill>
                  <a:schemeClr val="bg1"/>
                </a:solidFill>
                <a:latin typeface="Times New Roman" panose="02020603050405020304" pitchFamily="18" charset="0"/>
                <a:cs typeface="Times New Roman" panose="02020603050405020304" pitchFamily="18" charset="0"/>
              </a:rPr>
              <a:t>.</a:t>
            </a:r>
          </a:p>
          <a:p>
            <a:pPr algn="just">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      D. </a:t>
            </a:r>
            <a:r>
              <a:rPr lang="en-US" altLang="en-US" sz="2400" b="1" dirty="0" err="1">
                <a:solidFill>
                  <a:schemeClr val="bg1"/>
                </a:solidFill>
                <a:latin typeface="Times New Roman" panose="02020603050405020304" pitchFamily="18" charset="0"/>
                <a:cs typeface="Times New Roman" panose="02020603050405020304" pitchFamily="18" charset="0"/>
              </a:rPr>
              <a:t>Gợi</a:t>
            </a:r>
            <a:r>
              <a:rPr lang="en-US" altLang="en-US" sz="2400" b="1" dirty="0">
                <a:solidFill>
                  <a:schemeClr val="bg1"/>
                </a:solidFill>
                <a:latin typeface="Times New Roman" panose="02020603050405020304" pitchFamily="18" charset="0"/>
                <a:cs typeface="Times New Roman" panose="02020603050405020304" pitchFamily="18" charset="0"/>
              </a:rPr>
              <a:t> ra </a:t>
            </a:r>
            <a:r>
              <a:rPr lang="en-US" altLang="en-US" sz="2400" b="1" dirty="0" err="1">
                <a:solidFill>
                  <a:schemeClr val="bg1"/>
                </a:solidFill>
                <a:latin typeface="Times New Roman" panose="02020603050405020304" pitchFamily="18" charset="0"/>
                <a:cs typeface="Times New Roman" panose="02020603050405020304" pitchFamily="18" charset="0"/>
              </a:rPr>
              <a:t>thời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điểm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được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nói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trong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thơ</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4075531" y="5079160"/>
            <a:ext cx="419333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D</a:t>
            </a: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7598" y="362"/>
            <a:ext cx="9098704" cy="4249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94526" y="3867834"/>
            <a:ext cx="6941756" cy="33658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64123" y="1149268"/>
            <a:ext cx="6383786" cy="1569660"/>
          </a:xfrm>
          <a:prstGeom prst="rect">
            <a:avLst/>
          </a:prstGeom>
          <a:noFill/>
        </p:spPr>
        <p:txBody>
          <a:bodyPr wrap="square" rtlCol="0">
            <a:spAutoFit/>
          </a:bodyPr>
          <a:lstStyle/>
          <a:p>
            <a:pPr algn="ctr">
              <a:lnSpc>
                <a:spcPct val="80000"/>
              </a:lnSpc>
            </a:pPr>
            <a:r>
              <a:rPr lang="en-US" altLang="en-US" sz="4000" b="1" dirty="0">
                <a:solidFill>
                  <a:schemeClr val="bg1"/>
                </a:solidFill>
                <a:latin typeface="Times New Roman" panose="02020603050405020304" pitchFamily="18" charset="0"/>
              </a:rPr>
              <a:t>Theo </a:t>
            </a:r>
            <a:r>
              <a:rPr lang="en-US" altLang="en-US" sz="4000" b="1" dirty="0" err="1">
                <a:solidFill>
                  <a:schemeClr val="bg1"/>
                </a:solidFill>
                <a:latin typeface="Times New Roman" panose="02020603050405020304" pitchFamily="18" charset="0"/>
              </a:rPr>
              <a:t>em</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những</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tác</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dụng</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của</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thể</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thơ</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lục</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bát</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đem</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lại</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cho</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bài</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thơ</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này</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là</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gì</a:t>
            </a:r>
            <a:r>
              <a:rPr lang="en-US" altLang="en-US" sz="4000" b="1" dirty="0">
                <a:solidFill>
                  <a:schemeClr val="bg1"/>
                </a:solidFill>
                <a:latin typeface="Times New Roman" panose="02020603050405020304" pitchFamily="18" charset="0"/>
              </a:rPr>
              <a:t>?</a:t>
            </a:r>
          </a:p>
        </p:txBody>
      </p:sp>
      <p:sp>
        <p:nvSpPr>
          <p:cNvPr id="8" name="TextBox 7"/>
          <p:cNvSpPr txBox="1"/>
          <p:nvPr/>
        </p:nvSpPr>
        <p:spPr>
          <a:xfrm>
            <a:off x="3750686" y="4589719"/>
            <a:ext cx="5102369" cy="1668149"/>
          </a:xfrm>
          <a:prstGeom prst="rect">
            <a:avLst/>
          </a:prstGeom>
          <a:noFill/>
        </p:spPr>
        <p:txBody>
          <a:bodyPr wrap="square" rtlCol="0">
            <a:spAutoFit/>
          </a:bodyPr>
          <a:lstStyle/>
          <a:p>
            <a:pPr algn="ctr">
              <a:lnSpc>
                <a:spcPct val="80000"/>
              </a:lnSpc>
            </a:pPr>
            <a:r>
              <a:rPr lang="en-US" altLang="en-US" sz="3200" b="1" dirty="0" err="1">
                <a:solidFill>
                  <a:schemeClr val="bg1"/>
                </a:solidFill>
                <a:latin typeface="Times New Roman" panose="02020603050405020304" pitchFamily="18" charset="0"/>
              </a:rPr>
              <a:t>Có</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ưu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thế</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diễn</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tả</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cảm</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xúc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tha</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thiết</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nồng</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cháy</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của</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tâm</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hồn</a:t>
            </a:r>
            <a:r>
              <a:rPr lang="en-US" altLang="en-US" sz="3200" b="1" dirty="0">
                <a:solidFill>
                  <a:schemeClr val="bg1"/>
                </a:solidFill>
                <a:latin typeface="Times New Roman" panose="02020603050405020304" pitchFamily="18" charset="0"/>
              </a:rPr>
              <a:t> + </a:t>
            </a:r>
            <a:r>
              <a:rPr lang="en-US" altLang="en-US" sz="3200" b="1" dirty="0" err="1">
                <a:solidFill>
                  <a:schemeClr val="bg1"/>
                </a:solidFill>
                <a:latin typeface="Times New Roman" panose="02020603050405020304" pitchFamily="18" charset="0"/>
              </a:rPr>
              <a:t>Giàu</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nhạc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điệu</a:t>
            </a:r>
            <a:r>
              <a:rPr lang="en-US" altLang="en-US" sz="3200" b="1" dirty="0">
                <a:solidFill>
                  <a:schemeClr val="bg1"/>
                </a:solidFill>
                <a:latin typeface="Times New Roman" panose="02020603050405020304" pitchFamily="18" charset="0"/>
              </a:rPr>
              <a:t> + </a:t>
            </a:r>
            <a:r>
              <a:rPr lang="en-US" altLang="en-US" sz="3200" b="1" dirty="0" err="1">
                <a:solidFill>
                  <a:schemeClr val="bg1"/>
                </a:solidFill>
                <a:latin typeface="Times New Roman" panose="02020603050405020304" pitchFamily="18" charset="0"/>
              </a:rPr>
              <a:t>Dễ</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đọc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dễ</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thuộc</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dễ</a:t>
            </a:r>
            <a:r>
              <a:rPr lang="en-US" altLang="en-US" sz="3200" b="1" dirty="0">
                <a:solidFill>
                  <a:schemeClr val="bg1"/>
                </a:solidFill>
                <a:latin typeface="Times New Roman" panose="02020603050405020304" pitchFamily="18" charset="0"/>
              </a:rPr>
              <a:t> </a:t>
            </a:r>
            <a:r>
              <a:rPr lang="en-US" altLang="en-US" sz="3200" b="1" dirty="0" err="1">
                <a:solidFill>
                  <a:schemeClr val="bg1"/>
                </a:solidFill>
                <a:latin typeface="Times New Roman" panose="02020603050405020304" pitchFamily="18" charset="0"/>
              </a:rPr>
              <a:t>nhớ</a:t>
            </a:r>
            <a:r>
              <a:rPr lang="en-US" altLang="en-US" sz="3200" b="1" dirty="0">
                <a:solidFill>
                  <a:schemeClr val="bg1"/>
                </a:solidFill>
                <a:latin typeface="Times New Roman" panose="02020603050405020304" pitchFamily="18" charset="0"/>
              </a:rPr>
              <a:t> </a:t>
            </a: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5106" y="5915869"/>
            <a:ext cx="1846894" cy="78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7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Cover">
            <a:extLst>
              <a:ext uri="{FF2B5EF4-FFF2-40B4-BE49-F238E27FC236}">
                <a16:creationId xmlns:a16="http://schemas.microsoft.com/office/drawing/2014/main" xmlns="" id="{76A98739-FF8F-4913-88EF-A69CEEAD8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380" y="5606416"/>
            <a:ext cx="5661660" cy="12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xmlns="" id="{599294C5-01B0-4C7C-BDF7-7D9E53B05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330" y="5669280"/>
            <a:ext cx="3368040"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xmlns="" id="{CF8924A2-00FC-4321-B76D-E471236BC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320" y="2905126"/>
            <a:ext cx="2367916" cy="30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xmlns="" id="{5650DDE8-BF19-42D9-9BD9-5C01B478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60" y="3886200"/>
            <a:ext cx="3453766"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xmlns="" id="{243BBFEB-2AEB-4D6C-8738-F516BD34C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00" y="3886201"/>
            <a:ext cx="3396616" cy="15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xmlns="" id="{5F1E49EA-4194-4172-8CD3-2D11C48BBA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196" y="3718560"/>
            <a:ext cx="3318510" cy="8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xmlns="" id="{2DC473EF-615F-405E-BEC6-C289F9EF2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546" y="2792731"/>
            <a:ext cx="3461384" cy="11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xmlns="" id="{D60AA288-9DD3-48BA-BAF6-2F00CB7B16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6" y="3154680"/>
            <a:ext cx="2320290" cy="124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xmlns="" id="{7D606E2B-65AE-4EE6-8CC5-4988B84AF4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4590" y="3739516"/>
            <a:ext cx="3383280" cy="188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xmlns="" id="{8C72F686-30FF-4043-8EF2-B3C551D762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4590" y="3703320"/>
            <a:ext cx="3368040" cy="94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xmlns="" id="{97DCF44F-8AD4-4669-BD4C-B07226C6D4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9811" y="2964180"/>
            <a:ext cx="349377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xmlns="" id="{D94940A7-5643-486C-9B41-C603AF3DB3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100" y="3063240"/>
            <a:ext cx="2156460" cy="10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xmlns="" id="{C85F60BD-0DCC-4B45-A484-A3CC74D8CD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650" y="1600201"/>
            <a:ext cx="3764280" cy="11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xmlns="" id="{008EF1C0-ADD7-4687-86E0-E4EBE52864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8416" y="1009651"/>
            <a:ext cx="37757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xmlns="" id="{5EF208E3-1359-47A5-B91C-7660081BE80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4206" y="32386"/>
            <a:ext cx="3289934" cy="17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xmlns="" id="{99ED3BFB-D079-45F2-AFD1-B1F8268631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21480" y="1325881"/>
            <a:ext cx="2025016" cy="20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xmlns="" id="{2B088254-7A3F-4D8E-9C23-5B04651741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1456" y="1466851"/>
            <a:ext cx="4006214" cy="1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xmlns="" id="{3CAA2AC1-04EE-419D-A45D-6FA2055FFF5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03896" y="910726"/>
            <a:ext cx="3510914" cy="78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xmlns="" id="{25D0BFC8-D63B-433F-A3F3-DDB6215F4FE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99483" y="123826"/>
            <a:ext cx="4431030" cy="156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xmlns="" id="{161A1BED-3976-4524-B62C-7B607602F0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56936" y="1234440"/>
            <a:ext cx="1215390" cy="207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xmlns="" id="{54310A72-7AED-451C-ACBF-6B2D25F374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83531" y="2463166"/>
            <a:ext cx="1626870" cy="106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Kết quả hình ảnh cho Tố Hữu">
            <a:extLst>
              <a:ext uri="{FF2B5EF4-FFF2-40B4-BE49-F238E27FC236}">
                <a16:creationId xmlns:a16="http://schemas.microsoft.com/office/drawing/2014/main" xmlns="" id="{48B9F460-47B2-4B8F-9DE5-E1B74DEC820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96000" y="-1"/>
            <a:ext cx="923964" cy="1234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descr="Hình ảnh có liên quan">
            <a:extLst>
              <a:ext uri="{FF2B5EF4-FFF2-40B4-BE49-F238E27FC236}">
                <a16:creationId xmlns:a16="http://schemas.microsoft.com/office/drawing/2014/main" xmlns="" id="{742634AE-0AB5-439F-B7A6-1C7B813E24C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86251" y="1994536"/>
            <a:ext cx="1169670" cy="151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Kết quả hình ảnh cho khi con tu hú">
            <a:extLst>
              <a:ext uri="{FF2B5EF4-FFF2-40B4-BE49-F238E27FC236}">
                <a16:creationId xmlns:a16="http://schemas.microsoft.com/office/drawing/2014/main" xmlns="" id="{20EEF47D-A158-44A2-8DE4-85C10143F1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62268" y="4389021"/>
            <a:ext cx="2133732" cy="160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6" name="Picture 32" descr="Hình ảnh có liên quan">
            <a:extLst>
              <a:ext uri="{FF2B5EF4-FFF2-40B4-BE49-F238E27FC236}">
                <a16:creationId xmlns:a16="http://schemas.microsoft.com/office/drawing/2014/main" xmlns="" id="{6E92F924-9339-4214-A034-853EC11F222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00301" y="4091480"/>
            <a:ext cx="1806439" cy="1016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30"/>
                                        </p:tgtEl>
                                        <p:attrNameLst>
                                          <p:attrName>style.visibility</p:attrName>
                                        </p:attrNameLst>
                                      </p:cBhvr>
                                      <p:to>
                                        <p:strVal val="visible"/>
                                      </p:to>
                                    </p:set>
                                    <p:animEffect transition="in" filter="barn(inVertical)">
                                      <p:cBhvr>
                                        <p:cTn id="15" dur="500"/>
                                        <p:tgtEl>
                                          <p:spTgt spid="21530"/>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par>
                                <p:cTn id="33" presetID="16" presetClass="entr" presetSubtype="21" fill="hold" nodeType="withEffect">
                                  <p:stCondLst>
                                    <p:cond delay="0"/>
                                  </p:stCondLst>
                                  <p:childTnLst>
                                    <p:set>
                                      <p:cBhvr>
                                        <p:cTn id="34" dur="1" fill="hold">
                                          <p:stCondLst>
                                            <p:cond delay="0"/>
                                          </p:stCondLst>
                                        </p:cTn>
                                        <p:tgtEl>
                                          <p:spTgt spid="21532"/>
                                        </p:tgtEl>
                                        <p:attrNameLst>
                                          <p:attrName>style.visibility</p:attrName>
                                        </p:attrNameLst>
                                      </p:cBhvr>
                                      <p:to>
                                        <p:strVal val="visible"/>
                                      </p:to>
                                    </p:set>
                                    <p:animEffect transition="in" filter="barn(inVertical)">
                                      <p:cBhvr>
                                        <p:cTn id="35" dur="500"/>
                                        <p:tgtEl>
                                          <p:spTgt spid="21532"/>
                                        </p:tgtEl>
                                      </p:cBhvr>
                                    </p:animEffect>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right)">
                                      <p:cBhvr>
                                        <p:cTn id="39" dur="500"/>
                                        <p:tgtEl>
                                          <p:spTgt spid="21514"/>
                                        </p:tgtEl>
                                      </p:cBhvr>
                                    </p:animEffect>
                                  </p:childTnLst>
                                </p:cTn>
                              </p:par>
                            </p:childTnLst>
                          </p:cTn>
                        </p:par>
                        <p:par>
                          <p:cTn id="40" fill="hold" nodeType="afterGroup">
                            <p:stCondLst>
                              <p:cond delay="1000"/>
                            </p:stCondLst>
                            <p:childTnLst>
                              <p:par>
                                <p:cTn id="41" presetID="22" presetClass="entr" presetSubtype="2"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right)">
                                      <p:cBhvr>
                                        <p:cTn id="43" dur="500"/>
                                        <p:tgtEl>
                                          <p:spTgt spid="21515"/>
                                        </p:tgtEl>
                                      </p:cBhvr>
                                    </p:animEffect>
                                  </p:childTnLst>
                                </p:cTn>
                              </p:par>
                            </p:childTnLst>
                          </p:cTn>
                        </p:par>
                        <p:par>
                          <p:cTn id="44" fill="hold" nodeType="afterGroup">
                            <p:stCondLst>
                              <p:cond delay="1500"/>
                            </p:stCondLst>
                            <p:childTnLst>
                              <p:par>
                                <p:cTn id="45" presetID="22" presetClass="entr" presetSubtype="2"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left)">
                                      <p:cBhvr>
                                        <p:cTn id="56" dur="500"/>
                                        <p:tgtEl>
                                          <p:spTgt spid="21518"/>
                                        </p:tgtEl>
                                      </p:cBhvr>
                                    </p:animEffect>
                                  </p:childTnLst>
                                </p:cTn>
                              </p:par>
                            </p:childTnLst>
                          </p:cTn>
                        </p:par>
                        <p:par>
                          <p:cTn id="57" fill="hold" nodeType="afterGroup">
                            <p:stCondLst>
                              <p:cond delay="1000"/>
                            </p:stCondLst>
                            <p:childTnLst>
                              <p:par>
                                <p:cTn id="58" presetID="22" presetClass="entr" presetSubtype="8"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left)">
                                      <p:cBhvr>
                                        <p:cTn id="60" dur="500"/>
                                        <p:tgtEl>
                                          <p:spTgt spid="21519"/>
                                        </p:tgtEl>
                                      </p:cBhvr>
                                    </p:animEffect>
                                  </p:childTnLst>
                                </p:cTn>
                              </p:par>
                            </p:childTnLst>
                          </p:cTn>
                        </p:par>
                        <p:par>
                          <p:cTn id="61" fill="hold" nodeType="afterGroup">
                            <p:stCondLst>
                              <p:cond delay="1500"/>
                            </p:stCondLst>
                            <p:childTnLst>
                              <p:par>
                                <p:cTn id="62" presetID="22" presetClass="entr" presetSubtype="8" fill="hold" nodeType="afterEffect">
                                  <p:stCondLst>
                                    <p:cond delay="0"/>
                                  </p:stCondLst>
                                  <p:childTnLst>
                                    <p:set>
                                      <p:cBhvr>
                                        <p:cTn id="63" dur="1" fill="hold">
                                          <p:stCondLst>
                                            <p:cond delay="0"/>
                                          </p:stCondLst>
                                        </p:cTn>
                                        <p:tgtEl>
                                          <p:spTgt spid="21520"/>
                                        </p:tgtEl>
                                        <p:attrNameLst>
                                          <p:attrName>style.visibility</p:attrName>
                                        </p:attrNameLst>
                                      </p:cBhvr>
                                      <p:to>
                                        <p:strVal val="visible"/>
                                      </p:to>
                                    </p:set>
                                    <p:animEffect transition="in" filter="wipe(left)">
                                      <p:cBhvr>
                                        <p:cTn id="64" dur="500"/>
                                        <p:tgtEl>
                                          <p:spTgt spid="215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par>
                                <p:cTn id="70" presetID="16" presetClass="entr" presetSubtype="21" fill="hold" nodeType="withEffect">
                                  <p:stCondLst>
                                    <p:cond delay="0"/>
                                  </p:stCondLst>
                                  <p:childTnLst>
                                    <p:set>
                                      <p:cBhvr>
                                        <p:cTn id="71" dur="1" fill="hold">
                                          <p:stCondLst>
                                            <p:cond delay="0"/>
                                          </p:stCondLst>
                                        </p:cTn>
                                        <p:tgtEl>
                                          <p:spTgt spid="21534"/>
                                        </p:tgtEl>
                                        <p:attrNameLst>
                                          <p:attrName>style.visibility</p:attrName>
                                        </p:attrNameLst>
                                      </p:cBhvr>
                                      <p:to>
                                        <p:strVal val="visible"/>
                                      </p:to>
                                    </p:set>
                                    <p:animEffect transition="in" filter="barn(inVertical)">
                                      <p:cBhvr>
                                        <p:cTn id="72" dur="500"/>
                                        <p:tgtEl>
                                          <p:spTgt spid="21534"/>
                                        </p:tgtEl>
                                      </p:cBhvr>
                                    </p:animEffect>
                                  </p:childTnLst>
                                </p:cTn>
                              </p:par>
                            </p:childTnLst>
                          </p:cTn>
                        </p:par>
                        <p:par>
                          <p:cTn id="73" fill="hold" nodeType="afterGroup">
                            <p:stCondLst>
                              <p:cond delay="500"/>
                            </p:stCondLst>
                            <p:childTnLst>
                              <p:par>
                                <p:cTn id="74" presetID="22" presetClass="entr" presetSubtype="2" fill="hold" nodeType="afterEffect">
                                  <p:stCondLst>
                                    <p:cond delay="0"/>
                                  </p:stCondLst>
                                  <p:childTnLst>
                                    <p:set>
                                      <p:cBhvr>
                                        <p:cTn id="75" dur="1" fill="hold">
                                          <p:stCondLst>
                                            <p:cond delay="0"/>
                                          </p:stCondLst>
                                        </p:cTn>
                                        <p:tgtEl>
                                          <p:spTgt spid="21522"/>
                                        </p:tgtEl>
                                        <p:attrNameLst>
                                          <p:attrName>style.visibility</p:attrName>
                                        </p:attrNameLst>
                                      </p:cBhvr>
                                      <p:to>
                                        <p:strVal val="visible"/>
                                      </p:to>
                                    </p:set>
                                    <p:animEffect transition="in" filter="wipe(right)">
                                      <p:cBhvr>
                                        <p:cTn id="76" dur="500"/>
                                        <p:tgtEl>
                                          <p:spTgt spid="21522"/>
                                        </p:tgtEl>
                                      </p:cBhvr>
                                    </p:animEffect>
                                  </p:childTnLst>
                                </p:cTn>
                              </p:par>
                            </p:childTnLst>
                          </p:cTn>
                        </p:par>
                        <p:par>
                          <p:cTn id="77" fill="hold" nodeType="afterGroup">
                            <p:stCondLst>
                              <p:cond delay="1000"/>
                            </p:stCondLst>
                            <p:childTnLst>
                              <p:par>
                                <p:cTn id="78" presetID="22" presetClass="entr" presetSubtype="2" fill="hold" nodeType="afterEffect">
                                  <p:stCondLst>
                                    <p:cond delay="0"/>
                                  </p:stCondLst>
                                  <p:childTnLst>
                                    <p:set>
                                      <p:cBhvr>
                                        <p:cTn id="79" dur="1" fill="hold">
                                          <p:stCondLst>
                                            <p:cond delay="0"/>
                                          </p:stCondLst>
                                        </p:cTn>
                                        <p:tgtEl>
                                          <p:spTgt spid="21523"/>
                                        </p:tgtEl>
                                        <p:attrNameLst>
                                          <p:attrName>style.visibility</p:attrName>
                                        </p:attrNameLst>
                                      </p:cBhvr>
                                      <p:to>
                                        <p:strVal val="visible"/>
                                      </p:to>
                                    </p:set>
                                    <p:animEffect transition="in" filter="wipe(right)">
                                      <p:cBhvr>
                                        <p:cTn id="80" dur="500"/>
                                        <p:tgtEl>
                                          <p:spTgt spid="21523"/>
                                        </p:tgtEl>
                                      </p:cBhvr>
                                    </p:animEffect>
                                  </p:childTnLst>
                                </p:cTn>
                              </p:par>
                            </p:childTnLst>
                          </p:cTn>
                        </p:par>
                        <p:par>
                          <p:cTn id="81" fill="hold" nodeType="afterGroup">
                            <p:stCondLst>
                              <p:cond delay="1500"/>
                            </p:stCondLst>
                            <p:childTnLst>
                              <p:par>
                                <p:cTn id="82" presetID="22" presetClass="entr" presetSubtype="2" fill="hold" nodeType="afterEffect">
                                  <p:stCondLst>
                                    <p:cond delay="0"/>
                                  </p:stCondLst>
                                  <p:childTnLst>
                                    <p:set>
                                      <p:cBhvr>
                                        <p:cTn id="83" dur="1" fill="hold">
                                          <p:stCondLst>
                                            <p:cond delay="0"/>
                                          </p:stCondLst>
                                        </p:cTn>
                                        <p:tgtEl>
                                          <p:spTgt spid="21524"/>
                                        </p:tgtEl>
                                        <p:attrNameLst>
                                          <p:attrName>style.visibility</p:attrName>
                                        </p:attrNameLst>
                                      </p:cBhvr>
                                      <p:to>
                                        <p:strVal val="visible"/>
                                      </p:to>
                                    </p:set>
                                    <p:animEffect transition="in" filter="wipe(right)">
                                      <p:cBhvr>
                                        <p:cTn id="84" dur="500"/>
                                        <p:tgtEl>
                                          <p:spTgt spid="21524"/>
                                        </p:tgtEl>
                                      </p:cBhvr>
                                    </p:animEffect>
                                  </p:childTnLst>
                                </p:cTn>
                              </p:par>
                            </p:childTnLst>
                          </p:cTn>
                        </p:par>
                        <p:par>
                          <p:cTn id="85" fill="hold" nodeType="afterGroup">
                            <p:stCondLst>
                              <p:cond delay="2000"/>
                            </p:stCondLst>
                            <p:childTnLst>
                              <p:par>
                                <p:cTn id="86" presetID="22" presetClass="entr" presetSubtype="2" fill="hold" nodeType="afterEffect">
                                  <p:stCondLst>
                                    <p:cond delay="0"/>
                                  </p:stCondLst>
                                  <p:childTnLst>
                                    <p:set>
                                      <p:cBhvr>
                                        <p:cTn id="87" dur="1" fill="hold">
                                          <p:stCondLst>
                                            <p:cond delay="0"/>
                                          </p:stCondLst>
                                        </p:cTn>
                                        <p:tgtEl>
                                          <p:spTgt spid="21525"/>
                                        </p:tgtEl>
                                        <p:attrNameLst>
                                          <p:attrName>style.visibility</p:attrName>
                                        </p:attrNameLst>
                                      </p:cBhvr>
                                      <p:to>
                                        <p:strVal val="visible"/>
                                      </p:to>
                                    </p:set>
                                    <p:animEffect transition="in" filter="wipe(right)">
                                      <p:cBhvr>
                                        <p:cTn id="88" dur="500"/>
                                        <p:tgtEl>
                                          <p:spTgt spid="2152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26"/>
                                        </p:tgtEl>
                                        <p:attrNameLst>
                                          <p:attrName>style.visibility</p:attrName>
                                        </p:attrNameLst>
                                      </p:cBhvr>
                                      <p:to>
                                        <p:strVal val="visible"/>
                                      </p:to>
                                    </p:set>
                                    <p:animEffect transition="in" filter="wipe(left)">
                                      <p:cBhvr>
                                        <p:cTn id="93" dur="500"/>
                                        <p:tgtEl>
                                          <p:spTgt spid="21526"/>
                                        </p:tgtEl>
                                      </p:cBhvr>
                                    </p:animEffect>
                                  </p:childTnLst>
                                </p:cTn>
                              </p:par>
                              <p:par>
                                <p:cTn id="94" presetID="16" presetClass="entr" presetSubtype="21" fill="hold" nodeType="withEffect">
                                  <p:stCondLst>
                                    <p:cond delay="0"/>
                                  </p:stCondLst>
                                  <p:childTnLst>
                                    <p:set>
                                      <p:cBhvr>
                                        <p:cTn id="95" dur="1" fill="hold">
                                          <p:stCondLst>
                                            <p:cond delay="0"/>
                                          </p:stCondLst>
                                        </p:cTn>
                                        <p:tgtEl>
                                          <p:spTgt spid="21536"/>
                                        </p:tgtEl>
                                        <p:attrNameLst>
                                          <p:attrName>style.visibility</p:attrName>
                                        </p:attrNameLst>
                                      </p:cBhvr>
                                      <p:to>
                                        <p:strVal val="visible"/>
                                      </p:to>
                                    </p:set>
                                    <p:animEffect transition="in" filter="barn(inVertical)">
                                      <p:cBhvr>
                                        <p:cTn id="96" dur="500"/>
                                        <p:tgtEl>
                                          <p:spTgt spid="21536"/>
                                        </p:tgtEl>
                                      </p:cBhvr>
                                    </p:animEffect>
                                  </p:childTnLst>
                                </p:cTn>
                              </p:par>
                            </p:childTnLst>
                          </p:cTn>
                        </p:par>
                        <p:par>
                          <p:cTn id="97" fill="hold" nodeType="afterGroup">
                            <p:stCondLst>
                              <p:cond delay="500"/>
                            </p:stCondLst>
                            <p:childTnLst>
                              <p:par>
                                <p:cTn id="98" presetID="22" presetClass="entr" presetSubtype="8" fill="hold" nodeType="afterEffect">
                                  <p:stCondLst>
                                    <p:cond delay="0"/>
                                  </p:stCondLst>
                                  <p:childTnLst>
                                    <p:set>
                                      <p:cBhvr>
                                        <p:cTn id="99" dur="1" fill="hold">
                                          <p:stCondLst>
                                            <p:cond delay="0"/>
                                          </p:stCondLst>
                                        </p:cTn>
                                        <p:tgtEl>
                                          <p:spTgt spid="21527"/>
                                        </p:tgtEl>
                                        <p:attrNameLst>
                                          <p:attrName>style.visibility</p:attrName>
                                        </p:attrNameLst>
                                      </p:cBhvr>
                                      <p:to>
                                        <p:strVal val="visible"/>
                                      </p:to>
                                    </p:set>
                                    <p:animEffect transition="in" filter="wipe(left)">
                                      <p:cBhvr>
                                        <p:cTn id="100" dur="500"/>
                                        <p:tgtEl>
                                          <p:spTgt spid="21527"/>
                                        </p:tgtEl>
                                      </p:cBhvr>
                                    </p:animEffect>
                                  </p:childTnLst>
                                </p:cTn>
                              </p:par>
                            </p:childTnLst>
                          </p:cTn>
                        </p:par>
                        <p:par>
                          <p:cTn id="101" fill="hold" nodeType="afterGroup">
                            <p:stCondLst>
                              <p:cond delay="1000"/>
                            </p:stCondLst>
                            <p:childTnLst>
                              <p:par>
                                <p:cTn id="102" presetID="22" presetClass="entr" presetSubtype="2" fill="hold" nodeType="after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wipe(right)">
                                      <p:cBhvr>
                                        <p:cTn id="104"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E9959D-9E99-4498-83AD-C358857D9AB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2">
            <a:extLst>
              <a:ext uri="{FF2B5EF4-FFF2-40B4-BE49-F238E27FC236}">
                <a16:creationId xmlns:a16="http://schemas.microsoft.com/office/drawing/2014/main" xmlns="" id="{24CC02C2-A665-4288-B3E4-E5D13A8FEC2B}"/>
              </a:ext>
            </a:extLst>
          </p:cNvPr>
          <p:cNvSpPr txBox="1">
            <a:spLocks noChangeArrowheads="1"/>
          </p:cNvSpPr>
          <p:nvPr/>
        </p:nvSpPr>
        <p:spPr>
          <a:xfrm>
            <a:off x="562134" y="579120"/>
            <a:ext cx="11067732" cy="356616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buFontTx/>
              <a:buNone/>
              <a:defRPr/>
            </a:pPr>
            <a:r>
              <a:rPr lang="en-US" altLang="en-US" b="1" dirty="0">
                <a:solidFill>
                  <a:srgbClr val="000000"/>
                </a:solidFill>
                <a:latin typeface="Times New Roman" panose="02020603050405020304" pitchFamily="18" charset="0"/>
                <a:cs typeface="Times New Roman" panose="02020603050405020304" pitchFamily="18" charset="0"/>
              </a:rPr>
              <a:t>LUYỆN TẬP</a:t>
            </a:r>
          </a:p>
          <a:p>
            <a:pPr>
              <a:lnSpc>
                <a:spcPct val="90000"/>
              </a:lnSpc>
              <a:buFontTx/>
              <a:buNone/>
              <a:defRPr/>
            </a:pPr>
            <a:r>
              <a:rPr lang="en-US" altLang="en-US" dirty="0" err="1">
                <a:solidFill>
                  <a:srgbClr val="0000FF"/>
                </a:solidFill>
                <a:latin typeface="Times New Roman" panose="02020603050405020304" pitchFamily="18" charset="0"/>
                <a:cs typeface="Times New Roman" panose="02020603050405020304" pitchFamily="18" charset="0"/>
              </a:rPr>
              <a:t>Viết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đoạn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văn</a:t>
            </a:r>
            <a:r>
              <a:rPr lang="en-US" altLang="en-US" dirty="0">
                <a:solidFill>
                  <a:srgbClr val="0000FF"/>
                </a:solidFill>
                <a:latin typeface="Times New Roman" panose="02020603050405020304" pitchFamily="18" charset="0"/>
                <a:cs typeface="Times New Roman" panose="02020603050405020304" pitchFamily="18" charset="0"/>
              </a:rPr>
              <a:t> (8-10 </a:t>
            </a:r>
            <a:r>
              <a:rPr lang="en-US" altLang="en-US" dirty="0" err="1">
                <a:solidFill>
                  <a:srgbClr val="0000FF"/>
                </a:solidFill>
                <a:latin typeface="Times New Roman" panose="02020603050405020304" pitchFamily="18" charset="0"/>
                <a:cs typeface="Times New Roman" panose="02020603050405020304" pitchFamily="18" charset="0"/>
              </a:rPr>
              <a:t>câu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trình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bày</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cảm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nhận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của</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em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về</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bức</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tranh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thiên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nhiên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muà</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hè</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trong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tâm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tưởng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người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tù</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cách</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mạng</a:t>
            </a:r>
            <a:r>
              <a:rPr lang="en-US" altLang="en-US" dirty="0">
                <a:solidFill>
                  <a:srgbClr val="0000FF"/>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hú</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làm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dậy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người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chiến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sĩ</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trẻ</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một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khung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rộn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ràng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đầy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sống</a:t>
            </a:r>
            <a:r>
              <a:rPr lang="en-US" altLang="en-US" dirty="0">
                <a:solidFill>
                  <a:srgbClr val="000000"/>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Những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hình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ảnh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biểu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được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đưa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bài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thơ</a:t>
            </a:r>
            <a:r>
              <a:rPr lang="en-US" altLang="en-US" dirty="0">
                <a:solidFill>
                  <a:srgbClr val="000000"/>
                </a:solidFill>
                <a:latin typeface="Times New Roman" panose="02020603050405020304" pitchFamily="18" charset="0"/>
                <a:cs typeface="Times New Roman" panose="02020603050405020304" pitchFamily="18" charset="0"/>
              </a:rPr>
              <a:t>…</a:t>
            </a:r>
          </a:p>
          <a:p>
            <a:pPr marL="0" indent="0"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hú</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thức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dậy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mở</a:t>
            </a:r>
            <a:r>
              <a:rPr lang="en-US" altLang="en-US" dirty="0">
                <a:solidFill>
                  <a:srgbClr val="000000"/>
                </a:solidFill>
                <a:latin typeface="Times New Roman" panose="02020603050405020304" pitchFamily="18" charset="0"/>
                <a:cs typeface="Times New Roman" panose="02020603050405020304" pitchFamily="18" charset="0"/>
              </a:rPr>
              <a:t> ra </a:t>
            </a:r>
            <a:r>
              <a:rPr lang="en-US" altLang="en-US" dirty="0" err="1">
                <a:solidFill>
                  <a:srgbClr val="000000"/>
                </a:solidFill>
                <a:latin typeface="Times New Roman" panose="02020603050405020304" pitchFamily="18" charset="0"/>
                <a:cs typeface="Times New Roman" panose="02020603050405020304" pitchFamily="18" charset="0"/>
              </a:rPr>
              <a:t>tất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bắt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nhịp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mùa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hè</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rộn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âm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thanh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rực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rỡ</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sắc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ngọt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hương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vị</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bầu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khoáng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đạt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tự</a:t>
            </a:r>
            <a:r>
              <a:rPr lang="en-US" altLang="en-US" dirty="0">
                <a:solidFill>
                  <a:srgbClr val="000000"/>
                </a:solidFill>
                <a:latin typeface="Times New Roman" panose="02020603050405020304" pitchFamily="18" charset="0"/>
                <a:cs typeface="Times New Roman" panose="02020603050405020304" pitchFamily="18" charset="0"/>
              </a:rPr>
              <a:t> do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nhận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người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tù</a:t>
            </a:r>
            <a:r>
              <a:rPr lang="en-US" altLang="en-US" dirty="0">
                <a:solidFill>
                  <a:srgbClr val="000000"/>
                </a:solidFill>
                <a:latin typeface="Times New Roman" panose="02020603050405020304" pitchFamily="18" charset="0"/>
                <a:cs typeface="Times New Roman" panose="02020603050405020304" pitchFamily="18" charset="0"/>
              </a:rPr>
              <a:t>.</a:t>
            </a:r>
          </a:p>
          <a:p>
            <a:pPr algn="just">
              <a:lnSpc>
                <a:spcPct val="90000"/>
              </a:lnSpc>
              <a:buFontTx/>
              <a:buNone/>
              <a:defRPr/>
            </a:pPr>
            <a:r>
              <a:rPr lang="en-US" altLang="en-US" dirty="0">
                <a:solidFill>
                  <a:srgbClr val="000000"/>
                </a:solidFill>
                <a:latin typeface="Times New Roman" panose="02020603050405020304" pitchFamily="18" charset="0"/>
                <a:cs typeface="Times New Roman" panose="02020603050405020304" pitchFamily="18" charset="0"/>
              </a:rPr>
              <a:t>=&gt; </a:t>
            </a:r>
            <a:r>
              <a:rPr lang="en-US" altLang="en-US" i="1" dirty="0" err="1">
                <a:solidFill>
                  <a:srgbClr val="000000"/>
                </a:solidFill>
                <a:latin typeface="Times New Roman" panose="02020603050405020304" pitchFamily="18" charset="0"/>
                <a:cs typeface="Times New Roman" panose="02020603050405020304" pitchFamily="18" charset="0"/>
              </a:rPr>
              <a:t>Sự</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cảm</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nhận</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mãnh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liệt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tinh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tế</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của</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một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tâm</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hồn</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trẻ</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trung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yêu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đời</a:t>
            </a:r>
            <a:r>
              <a:rPr lang="en-US" altLang="en-US" i="1" dirty="0">
                <a:solidFill>
                  <a:srgbClr val="000000"/>
                </a:solidFill>
                <a:latin typeface="Times New Roman" panose="02020603050405020304" pitchFamily="18" charset="0"/>
                <a:cs typeface="Times New Roman" panose="02020603050405020304" pitchFamily="18" charset="0"/>
              </a:rPr>
              <a:t>, khao </a:t>
            </a:r>
            <a:r>
              <a:rPr lang="en-US" altLang="en-US" i="1" dirty="0" err="1">
                <a:solidFill>
                  <a:srgbClr val="000000"/>
                </a:solidFill>
                <a:latin typeface="Times New Roman" panose="02020603050405020304" pitchFamily="18" charset="0"/>
                <a:cs typeface="Times New Roman" panose="02020603050405020304" pitchFamily="18" charset="0"/>
              </a:rPr>
              <a:t>khát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tự</a:t>
            </a:r>
            <a:r>
              <a:rPr lang="en-US" altLang="en-US" i="1" dirty="0">
                <a:solidFill>
                  <a:srgbClr val="000000"/>
                </a:solidFill>
                <a:latin typeface="Times New Roman" panose="02020603050405020304" pitchFamily="18" charset="0"/>
                <a:cs typeface="Times New Roman" panose="02020603050405020304" pitchFamily="18" charset="0"/>
              </a:rPr>
              <a:t> do </a:t>
            </a:r>
            <a:r>
              <a:rPr lang="en-US" altLang="en-US" i="1" dirty="0" err="1">
                <a:solidFill>
                  <a:srgbClr val="000000"/>
                </a:solidFill>
                <a:latin typeface="Times New Roman" panose="02020603050405020304" pitchFamily="18" charset="0"/>
                <a:cs typeface="Times New Roman" panose="02020603050405020304" pitchFamily="18" charset="0"/>
              </a:rPr>
              <a:t>mãnh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liệt</a:t>
            </a:r>
            <a:r>
              <a:rPr lang="en-US" altLang="en-US" i="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4410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0116AA95-CD8A-064B-8DCD-FA2ECC344388}"/>
              </a:ext>
            </a:extLst>
          </p:cNvPr>
          <p:cNvGrpSpPr>
            <a:grpSpLocks/>
          </p:cNvGrpSpPr>
          <p:nvPr/>
        </p:nvGrpSpPr>
        <p:grpSpPr bwMode="auto">
          <a:xfrm>
            <a:off x="422275" y="2339975"/>
            <a:ext cx="3025775" cy="2522538"/>
            <a:chOff x="8366093" y="2514160"/>
            <a:chExt cx="3309508" cy="2754313"/>
          </a:xfrm>
        </p:grpSpPr>
        <p:sp>
          <p:nvSpPr>
            <p:cNvPr id="3" name="六边形 11">
              <a:extLst>
                <a:ext uri="{FF2B5EF4-FFF2-40B4-BE49-F238E27FC236}">
                  <a16:creationId xmlns:a16="http://schemas.microsoft.com/office/drawing/2014/main" xmlns="" id="{1FDF18D9-3C3C-8A42-855D-44E29E036FD1}"/>
                </a:ext>
              </a:extLst>
            </p:cNvPr>
            <p:cNvSpPr/>
            <p:nvPr/>
          </p:nvSpPr>
          <p:spPr bwMode="auto">
            <a:xfrm>
              <a:off x="8366093" y="2514160"/>
              <a:ext cx="3309508" cy="2754313"/>
            </a:xfrm>
            <a:prstGeom prst="hexagon">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dirty="0">
                <a:latin typeface="+mj-lt"/>
                <a:cs typeface="#9Slide03 Arima Madurai Black" panose="00000A00000000000000" pitchFamily="2" charset="0"/>
              </a:endParaRPr>
            </a:p>
          </p:txBody>
        </p:sp>
        <p:sp>
          <p:nvSpPr>
            <p:cNvPr id="93196" name="文本框 19">
              <a:extLst>
                <a:ext uri="{FF2B5EF4-FFF2-40B4-BE49-F238E27FC236}">
                  <a16:creationId xmlns:a16="http://schemas.microsoft.com/office/drawing/2014/main" xmlns="" id="{DB647900-3994-AD4E-BF98-E33084592680}"/>
                </a:ext>
              </a:extLst>
            </p:cNvPr>
            <p:cNvSpPr txBox="1">
              <a:spLocks noChangeArrowheads="1"/>
            </p:cNvSpPr>
            <p:nvPr/>
          </p:nvSpPr>
          <p:spPr bwMode="auto">
            <a:xfrm>
              <a:off x="8680375" y="2864299"/>
              <a:ext cx="2680945" cy="231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zh-CN" sz="4400" b="1">
                  <a:solidFill>
                    <a:schemeClr val="bg1"/>
                  </a:solidFill>
                  <a:ea typeface="#9Slide03 Arima Madurai Black"/>
                  <a:cs typeface="#9Slide03 Arima Madurai Black"/>
                </a:rPr>
                <a:t>H</a:t>
              </a:r>
              <a:r>
                <a:rPr lang="vi-VN" altLang="zh-CN" sz="4400" b="1">
                  <a:solidFill>
                    <a:schemeClr val="bg1"/>
                  </a:solidFill>
                  <a:ea typeface="#9Slide03 Arima Madurai Black"/>
                  <a:cs typeface="#9Slide03 Arima Madurai Black"/>
                </a:rPr>
                <a:t>ư</a:t>
              </a:r>
              <a:r>
                <a:rPr lang="en-US" altLang="zh-CN" sz="4400" b="1">
                  <a:solidFill>
                    <a:schemeClr val="bg1"/>
                  </a:solidFill>
                  <a:ea typeface="#9Slide03 Arima Madurai Black"/>
                  <a:cs typeface="#9Slide03 Arima Madurai Black"/>
                </a:rPr>
                <a:t>ớng dẫn tự học</a:t>
              </a:r>
              <a:endParaRPr lang="zh-CN" altLang="en-US" sz="4400" b="1">
                <a:solidFill>
                  <a:schemeClr val="bg1"/>
                </a:solidFill>
                <a:ea typeface="#9Slide03 Arima Madurai Black"/>
                <a:cs typeface="#9Slide03 Arima Madurai Black"/>
              </a:endParaRPr>
            </a:p>
          </p:txBody>
        </p:sp>
      </p:grpSp>
      <p:grpSp>
        <p:nvGrpSpPr>
          <p:cNvPr id="5" name="组合 16">
            <a:extLst>
              <a:ext uri="{FF2B5EF4-FFF2-40B4-BE49-F238E27FC236}">
                <a16:creationId xmlns:a16="http://schemas.microsoft.com/office/drawing/2014/main" xmlns="" id="{85FEDB3C-E01E-C44C-BF1B-44F2793F478E}"/>
              </a:ext>
            </a:extLst>
          </p:cNvPr>
          <p:cNvGrpSpPr/>
          <p:nvPr/>
        </p:nvGrpSpPr>
        <p:grpSpPr>
          <a:xfrm flipH="1">
            <a:off x="-112462" y="982462"/>
            <a:ext cx="5159896" cy="5086812"/>
            <a:chOff x="4761793" y="1193377"/>
            <a:chExt cx="5086812" cy="5086812"/>
          </a:xfrm>
          <a:solidFill>
            <a:srgbClr val="088EFB"/>
          </a:solidFill>
        </p:grpSpPr>
        <p:sp>
          <p:nvSpPr>
            <p:cNvPr id="6" name="空心弧 17">
              <a:extLst>
                <a:ext uri="{FF2B5EF4-FFF2-40B4-BE49-F238E27FC236}">
                  <a16:creationId xmlns:a16="http://schemas.microsoft.com/office/drawing/2014/main" xmlns="" id="{FF7C2659-45D4-CB47-B82A-189FC4BD0BC2}"/>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mj-lt"/>
                <a:cs typeface="+mn-ea"/>
              </a:endParaRPr>
            </a:p>
          </p:txBody>
        </p:sp>
        <p:sp>
          <p:nvSpPr>
            <p:cNvPr id="7" name="等腰三角形 18">
              <a:extLst>
                <a:ext uri="{FF2B5EF4-FFF2-40B4-BE49-F238E27FC236}">
                  <a16:creationId xmlns:a16="http://schemas.microsoft.com/office/drawing/2014/main" xmlns="" id="{9C708C69-CA6B-A344-8248-5CEEC1D09F74}"/>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j-lt"/>
                <a:cs typeface="+mn-ea"/>
              </a:endParaRPr>
            </a:p>
          </p:txBody>
        </p:sp>
      </p:grpSp>
      <p:grpSp>
        <p:nvGrpSpPr>
          <p:cNvPr id="8" name="组合 5">
            <a:extLst>
              <a:ext uri="{FF2B5EF4-FFF2-40B4-BE49-F238E27FC236}">
                <a16:creationId xmlns:a16="http://schemas.microsoft.com/office/drawing/2014/main" xmlns="" id="{1CC764E5-05A2-DD43-BDF4-7349BDA86E66}"/>
              </a:ext>
            </a:extLst>
          </p:cNvPr>
          <p:cNvGrpSpPr/>
          <p:nvPr/>
        </p:nvGrpSpPr>
        <p:grpSpPr>
          <a:xfrm>
            <a:off x="2871984" y="776078"/>
            <a:ext cx="1150738" cy="978916"/>
            <a:chOff x="7470860" y="1834710"/>
            <a:chExt cx="1576183" cy="1358900"/>
          </a:xfrm>
          <a:solidFill>
            <a:srgbClr val="00B050"/>
          </a:solidFill>
        </p:grpSpPr>
        <p:sp>
          <p:nvSpPr>
            <p:cNvPr id="9" name="六边形 12">
              <a:extLst>
                <a:ext uri="{FF2B5EF4-FFF2-40B4-BE49-F238E27FC236}">
                  <a16:creationId xmlns:a16="http://schemas.microsoft.com/office/drawing/2014/main" xmlns="" id="{729274A6-B5AB-FC45-B99F-04A93B3FDB15}"/>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mj-lt"/>
                <a:cs typeface="#9Slide03 Arima Madurai Black" panose="00000A00000000000000" pitchFamily="2" charset="0"/>
              </a:endParaRPr>
            </a:p>
          </p:txBody>
        </p:sp>
        <p:sp>
          <p:nvSpPr>
            <p:cNvPr id="10" name="文本框 20">
              <a:extLst>
                <a:ext uri="{FF2B5EF4-FFF2-40B4-BE49-F238E27FC236}">
                  <a16:creationId xmlns:a16="http://schemas.microsoft.com/office/drawing/2014/main" xmlns="" id="{E43F082F-4CDE-7346-8C98-D06F12450FE8}"/>
                </a:ext>
              </a:extLst>
            </p:cNvPr>
            <p:cNvSpPr txBox="1">
              <a:spLocks noChangeArrowheads="1"/>
            </p:cNvSpPr>
            <p:nvPr/>
          </p:nvSpPr>
          <p:spPr bwMode="auto">
            <a:xfrm>
              <a:off x="7783556" y="2198932"/>
              <a:ext cx="885710" cy="897216"/>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mj-lt"/>
                  <a:cs typeface="#9Slide03 Arima Madurai Black" panose="00000A00000000000000" pitchFamily="2" charset="0"/>
                </a:rPr>
                <a:t>A</a:t>
              </a:r>
              <a:endParaRPr lang="zh-CN" altLang="en-US" sz="3600" b="1" dirty="0">
                <a:solidFill>
                  <a:schemeClr val="bg1"/>
                </a:solidFill>
                <a:latin typeface="+mj-lt"/>
                <a:cs typeface="#9Slide03 Arima Madurai Black" panose="00000A00000000000000" pitchFamily="2" charset="0"/>
              </a:endParaRPr>
            </a:p>
          </p:txBody>
        </p:sp>
      </p:grpSp>
      <p:grpSp>
        <p:nvGrpSpPr>
          <p:cNvPr id="11" name="组合 4">
            <a:extLst>
              <a:ext uri="{FF2B5EF4-FFF2-40B4-BE49-F238E27FC236}">
                <a16:creationId xmlns:a16="http://schemas.microsoft.com/office/drawing/2014/main" xmlns="" id="{61AA2374-B38F-0242-ADC3-4888A62C9C4F}"/>
              </a:ext>
            </a:extLst>
          </p:cNvPr>
          <p:cNvGrpSpPr/>
          <p:nvPr/>
        </p:nvGrpSpPr>
        <p:grpSpPr>
          <a:xfrm>
            <a:off x="4151271" y="2157549"/>
            <a:ext cx="1150738" cy="977772"/>
            <a:chOff x="6197851" y="2522098"/>
            <a:chExt cx="1576183" cy="1357312"/>
          </a:xfrm>
          <a:solidFill>
            <a:srgbClr val="FF99FF"/>
          </a:solidFill>
        </p:grpSpPr>
        <p:sp>
          <p:nvSpPr>
            <p:cNvPr id="12" name="六边形 13">
              <a:extLst>
                <a:ext uri="{FF2B5EF4-FFF2-40B4-BE49-F238E27FC236}">
                  <a16:creationId xmlns:a16="http://schemas.microsoft.com/office/drawing/2014/main" xmlns="" id="{FA2B8A7B-46D2-0642-88A1-5695B336ED37}"/>
                </a:ext>
              </a:extLst>
            </p:cNvPr>
            <p:cNvSpPr/>
            <p:nvPr/>
          </p:nvSpPr>
          <p:spPr bwMode="auto">
            <a:xfrm>
              <a:off x="6197851" y="2522098"/>
              <a:ext cx="1576183" cy="1357312"/>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mj-lt"/>
                <a:cs typeface="#9Slide03 Arima Madurai Black" panose="00000A00000000000000" pitchFamily="2" charset="0"/>
              </a:endParaRPr>
            </a:p>
          </p:txBody>
        </p:sp>
        <p:sp>
          <p:nvSpPr>
            <p:cNvPr id="13" name="文本框 21">
              <a:extLst>
                <a:ext uri="{FF2B5EF4-FFF2-40B4-BE49-F238E27FC236}">
                  <a16:creationId xmlns:a16="http://schemas.microsoft.com/office/drawing/2014/main" xmlns="" id="{0DFFA877-DE98-174A-9830-85AC4044A9FE}"/>
                </a:ext>
              </a:extLst>
            </p:cNvPr>
            <p:cNvSpPr txBox="1">
              <a:spLocks noChangeArrowheads="1"/>
            </p:cNvSpPr>
            <p:nvPr/>
          </p:nvSpPr>
          <p:spPr bwMode="auto">
            <a:xfrm>
              <a:off x="6570865" y="2925788"/>
              <a:ext cx="887296" cy="897216"/>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mj-lt"/>
                  <a:cs typeface="#9Slide03 Arima Madurai Black" panose="00000A00000000000000" pitchFamily="2" charset="0"/>
                </a:rPr>
                <a:t>B</a:t>
              </a:r>
              <a:endParaRPr lang="zh-CN" altLang="en-US" sz="3600" b="1" dirty="0">
                <a:solidFill>
                  <a:schemeClr val="bg1"/>
                </a:solidFill>
                <a:latin typeface="+mj-lt"/>
                <a:cs typeface="#9Slide03 Arima Madurai Black" panose="00000A00000000000000" pitchFamily="2" charset="0"/>
              </a:endParaRPr>
            </a:p>
          </p:txBody>
        </p:sp>
      </p:grpSp>
      <p:grpSp>
        <p:nvGrpSpPr>
          <p:cNvPr id="14" name="组合 3">
            <a:extLst>
              <a:ext uri="{FF2B5EF4-FFF2-40B4-BE49-F238E27FC236}">
                <a16:creationId xmlns:a16="http://schemas.microsoft.com/office/drawing/2014/main" xmlns="" id="{786D5A23-95F5-3645-9495-A2557410EC27}"/>
              </a:ext>
            </a:extLst>
          </p:cNvPr>
          <p:cNvGrpSpPr/>
          <p:nvPr/>
        </p:nvGrpSpPr>
        <p:grpSpPr>
          <a:xfrm>
            <a:off x="4148499" y="3978771"/>
            <a:ext cx="1150738" cy="977773"/>
            <a:chOff x="6197851" y="3911160"/>
            <a:chExt cx="1576183" cy="1357313"/>
          </a:xfrm>
          <a:solidFill>
            <a:srgbClr val="00B0F0"/>
          </a:solidFill>
        </p:grpSpPr>
        <p:sp>
          <p:nvSpPr>
            <p:cNvPr id="15" name="六边形 14">
              <a:extLst>
                <a:ext uri="{FF2B5EF4-FFF2-40B4-BE49-F238E27FC236}">
                  <a16:creationId xmlns:a16="http://schemas.microsoft.com/office/drawing/2014/main" xmlns="" id="{4A52B5AE-C425-0442-8D57-FB7E70B87538}"/>
                </a:ext>
              </a:extLst>
            </p:cNvPr>
            <p:cNvSpPr/>
            <p:nvPr/>
          </p:nvSpPr>
          <p:spPr bwMode="auto">
            <a:xfrm>
              <a:off x="6197851" y="3911160"/>
              <a:ext cx="1576183" cy="1357313"/>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mj-lt"/>
                <a:cs typeface="#9Slide03 Arima Madurai Black" panose="00000A00000000000000" pitchFamily="2" charset="0"/>
              </a:endParaRPr>
            </a:p>
          </p:txBody>
        </p:sp>
        <p:sp>
          <p:nvSpPr>
            <p:cNvPr id="16" name="文本框 22">
              <a:extLst>
                <a:ext uri="{FF2B5EF4-FFF2-40B4-BE49-F238E27FC236}">
                  <a16:creationId xmlns:a16="http://schemas.microsoft.com/office/drawing/2014/main" xmlns="" id="{A6C3586F-2182-F04A-9740-01D07888C04A}"/>
                </a:ext>
              </a:extLst>
            </p:cNvPr>
            <p:cNvSpPr txBox="1">
              <a:spLocks noChangeArrowheads="1"/>
            </p:cNvSpPr>
            <p:nvPr/>
          </p:nvSpPr>
          <p:spPr bwMode="auto">
            <a:xfrm>
              <a:off x="6542295" y="4316805"/>
              <a:ext cx="887296" cy="897216"/>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mj-lt"/>
                  <a:cs typeface="#9Slide03 Arima Madurai Black" panose="00000A00000000000000" pitchFamily="2" charset="0"/>
                </a:rPr>
                <a:t>C</a:t>
              </a:r>
              <a:endParaRPr lang="zh-CN" altLang="en-US" sz="3600" b="1" dirty="0">
                <a:solidFill>
                  <a:schemeClr val="bg1"/>
                </a:solidFill>
                <a:latin typeface="+mj-lt"/>
                <a:cs typeface="#9Slide03 Arima Madurai Black" panose="00000A00000000000000" pitchFamily="2" charset="0"/>
              </a:endParaRPr>
            </a:p>
          </p:txBody>
        </p:sp>
      </p:grpSp>
      <p:grpSp>
        <p:nvGrpSpPr>
          <p:cNvPr id="17" name="组合 2">
            <a:extLst>
              <a:ext uri="{FF2B5EF4-FFF2-40B4-BE49-F238E27FC236}">
                <a16:creationId xmlns:a16="http://schemas.microsoft.com/office/drawing/2014/main" xmlns="" id="{405DD72F-9A1F-1E4B-803A-3E5F8ABBCCAF}"/>
              </a:ext>
            </a:extLst>
          </p:cNvPr>
          <p:cNvGrpSpPr/>
          <p:nvPr/>
        </p:nvGrpSpPr>
        <p:grpSpPr>
          <a:xfrm>
            <a:off x="2680208" y="5319957"/>
            <a:ext cx="1150738" cy="978916"/>
            <a:chOff x="7458162" y="4619185"/>
            <a:chExt cx="1576183" cy="1358900"/>
          </a:xfrm>
          <a:solidFill>
            <a:srgbClr val="FFC000"/>
          </a:solidFill>
        </p:grpSpPr>
        <p:sp>
          <p:nvSpPr>
            <p:cNvPr id="18" name="六边形 15">
              <a:extLst>
                <a:ext uri="{FF2B5EF4-FFF2-40B4-BE49-F238E27FC236}">
                  <a16:creationId xmlns:a16="http://schemas.microsoft.com/office/drawing/2014/main" xmlns="" id="{CFDA8788-10B8-4C4B-A809-B9C519B6E340}"/>
                </a:ext>
              </a:extLst>
            </p:cNvPr>
            <p:cNvSpPr/>
            <p:nvPr/>
          </p:nvSpPr>
          <p:spPr bwMode="auto">
            <a:xfrm>
              <a:off x="7458162" y="4619185"/>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latin typeface="+mj-lt"/>
                <a:cs typeface="#9Slide03 Arima Madurai Black" panose="00000A00000000000000" pitchFamily="2" charset="0"/>
              </a:endParaRPr>
            </a:p>
          </p:txBody>
        </p:sp>
        <p:sp>
          <p:nvSpPr>
            <p:cNvPr id="19" name="文本框 23">
              <a:extLst>
                <a:ext uri="{FF2B5EF4-FFF2-40B4-BE49-F238E27FC236}">
                  <a16:creationId xmlns:a16="http://schemas.microsoft.com/office/drawing/2014/main" xmlns="" id="{33DCDAF8-FD76-8647-B96E-5D4517CC31C1}"/>
                </a:ext>
              </a:extLst>
            </p:cNvPr>
            <p:cNvSpPr txBox="1">
              <a:spLocks noChangeArrowheads="1"/>
            </p:cNvSpPr>
            <p:nvPr/>
          </p:nvSpPr>
          <p:spPr bwMode="auto">
            <a:xfrm>
              <a:off x="7783556" y="5073785"/>
              <a:ext cx="887296" cy="897216"/>
            </a:xfrm>
            <a:prstGeom prst="rect">
              <a:avLst/>
            </a:prstGeom>
            <a:grpFill/>
            <a:ln>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SG" altLang="zh-CN" sz="3600" b="1" dirty="0">
                  <a:solidFill>
                    <a:schemeClr val="bg1"/>
                  </a:solidFill>
                  <a:latin typeface="+mj-lt"/>
                  <a:cs typeface="#9Slide03 Arima Madurai Black" panose="00000A00000000000000" pitchFamily="2" charset="0"/>
                </a:rPr>
                <a:t>D</a:t>
              </a:r>
              <a:endParaRPr lang="zh-CN" altLang="en-US" sz="3600" b="1" dirty="0">
                <a:solidFill>
                  <a:schemeClr val="bg1"/>
                </a:solidFill>
                <a:latin typeface="+mj-lt"/>
                <a:cs typeface="#9Slide03 Arima Madurai Black" panose="00000A00000000000000" pitchFamily="2" charset="0"/>
              </a:endParaRPr>
            </a:p>
          </p:txBody>
        </p:sp>
      </p:grpSp>
      <p:sp>
        <p:nvSpPr>
          <p:cNvPr id="20" name="Text Box 8">
            <a:extLst>
              <a:ext uri="{FF2B5EF4-FFF2-40B4-BE49-F238E27FC236}">
                <a16:creationId xmlns:a16="http://schemas.microsoft.com/office/drawing/2014/main" xmlns="" id="{E8B93B39-2B33-3246-9F8F-E91EA98EC380}"/>
              </a:ext>
            </a:extLst>
          </p:cNvPr>
          <p:cNvSpPr txBox="1">
            <a:spLocks noChangeArrowheads="1"/>
          </p:cNvSpPr>
          <p:nvPr/>
        </p:nvSpPr>
        <p:spPr bwMode="auto">
          <a:xfrm>
            <a:off x="4752975" y="912813"/>
            <a:ext cx="6505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x-none" b="1"/>
              <a:t>Vẽ SĐTD tổng kết lại bài học</a:t>
            </a:r>
          </a:p>
        </p:txBody>
      </p:sp>
      <p:sp>
        <p:nvSpPr>
          <p:cNvPr id="21" name="Text Box 9">
            <a:extLst>
              <a:ext uri="{FF2B5EF4-FFF2-40B4-BE49-F238E27FC236}">
                <a16:creationId xmlns:a16="http://schemas.microsoft.com/office/drawing/2014/main" xmlns="" id="{E02E0C40-8B11-E74F-B6BA-437E06626699}"/>
              </a:ext>
            </a:extLst>
          </p:cNvPr>
          <p:cNvSpPr txBox="1">
            <a:spLocks noChangeArrowheads="1"/>
          </p:cNvSpPr>
          <p:nvPr/>
        </p:nvSpPr>
        <p:spPr bwMode="auto">
          <a:xfrm>
            <a:off x="5922963" y="2073275"/>
            <a:ext cx="5721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x-none" b="1" dirty="0" err="1"/>
              <a:t>Tìm</a:t>
            </a:r>
            <a:r>
              <a:rPr lang="en-US" altLang="x-none" b="1" dirty="0"/>
              <a:t> </a:t>
            </a:r>
            <a:r>
              <a:rPr lang="en-US" altLang="x-none" b="1" dirty="0" err="1"/>
              <a:t>đọc</a:t>
            </a:r>
            <a:r>
              <a:rPr lang="en-US" altLang="x-none" b="1" dirty="0"/>
              <a:t> </a:t>
            </a:r>
            <a:r>
              <a:rPr lang="en-US" altLang="x-none" b="1" dirty="0" err="1"/>
              <a:t>thêm</a:t>
            </a:r>
            <a:r>
              <a:rPr lang="en-US" altLang="x-none" b="1" dirty="0"/>
              <a:t> </a:t>
            </a:r>
            <a:r>
              <a:rPr lang="en-US" altLang="x-none" b="1" dirty="0" err="1"/>
              <a:t>các</a:t>
            </a:r>
            <a:r>
              <a:rPr lang="en-US" altLang="x-none" b="1" dirty="0"/>
              <a:t> </a:t>
            </a:r>
            <a:r>
              <a:rPr lang="en-US" altLang="x-none" b="1" dirty="0" err="1"/>
              <a:t>tác</a:t>
            </a:r>
            <a:r>
              <a:rPr lang="en-US" altLang="x-none" b="1" dirty="0"/>
              <a:t> </a:t>
            </a:r>
            <a:r>
              <a:rPr lang="en-US" altLang="x-none" b="1" dirty="0" err="1"/>
              <a:t>phẩm</a:t>
            </a:r>
            <a:r>
              <a:rPr lang="en-US" altLang="x-none" b="1" dirty="0"/>
              <a:t> </a:t>
            </a:r>
            <a:r>
              <a:rPr lang="en-US" altLang="x-none" b="1" dirty="0" err="1"/>
              <a:t>của</a:t>
            </a:r>
            <a:r>
              <a:rPr lang="en-US" altLang="x-none" b="1" dirty="0"/>
              <a:t> </a:t>
            </a:r>
            <a:r>
              <a:rPr lang="en-US" altLang="x-none" b="1" dirty="0" err="1"/>
              <a:t>Tố</a:t>
            </a:r>
            <a:r>
              <a:rPr lang="en-US" altLang="x-none" b="1" dirty="0"/>
              <a:t> </a:t>
            </a:r>
            <a:r>
              <a:rPr lang="en-US" altLang="x-none" b="1" dirty="0" err="1"/>
              <a:t>Hữu</a:t>
            </a:r>
            <a:endParaRPr lang="en-US" altLang="x-none" b="1" dirty="0"/>
          </a:p>
        </p:txBody>
      </p:sp>
      <p:sp>
        <p:nvSpPr>
          <p:cNvPr id="22" name="Text Box 10">
            <a:extLst>
              <a:ext uri="{FF2B5EF4-FFF2-40B4-BE49-F238E27FC236}">
                <a16:creationId xmlns:a16="http://schemas.microsoft.com/office/drawing/2014/main" xmlns="" id="{26200CAC-749D-9A48-A59E-0A6C928EBBA0}"/>
              </a:ext>
            </a:extLst>
          </p:cNvPr>
          <p:cNvSpPr txBox="1">
            <a:spLocks noChangeArrowheads="1"/>
          </p:cNvSpPr>
          <p:nvPr/>
        </p:nvSpPr>
        <p:spPr bwMode="auto">
          <a:xfrm>
            <a:off x="5922963" y="3706813"/>
            <a:ext cx="58277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x-none" b="1" dirty="0" err="1"/>
              <a:t>Viết</a:t>
            </a:r>
            <a:r>
              <a:rPr lang="en-US" altLang="x-none" b="1" dirty="0"/>
              <a:t> 1 </a:t>
            </a:r>
            <a:r>
              <a:rPr lang="en-US" altLang="x-none" b="1" dirty="0" err="1"/>
              <a:t>đoạn</a:t>
            </a:r>
            <a:r>
              <a:rPr lang="en-US" altLang="x-none" b="1" dirty="0"/>
              <a:t> </a:t>
            </a:r>
            <a:r>
              <a:rPr lang="en-US" altLang="x-none" b="1" dirty="0" err="1"/>
              <a:t>văn</a:t>
            </a:r>
            <a:r>
              <a:rPr lang="en-US" altLang="x-none" b="1" dirty="0"/>
              <a:t> </a:t>
            </a:r>
            <a:r>
              <a:rPr lang="en-US" altLang="x-none" b="1" dirty="0" err="1"/>
              <a:t>ngắn</a:t>
            </a:r>
            <a:r>
              <a:rPr lang="en-US" altLang="x-none" b="1" dirty="0"/>
              <a:t> </a:t>
            </a:r>
            <a:r>
              <a:rPr lang="en-US" altLang="x-none" b="1" dirty="0" err="1"/>
              <a:t>trình</a:t>
            </a:r>
            <a:r>
              <a:rPr lang="en-US" altLang="x-none" b="1" dirty="0"/>
              <a:t> </a:t>
            </a:r>
            <a:r>
              <a:rPr lang="en-US" altLang="x-none" b="1" dirty="0" err="1"/>
              <a:t>bày</a:t>
            </a:r>
            <a:r>
              <a:rPr lang="en-US" altLang="x-none" b="1" dirty="0"/>
              <a:t> </a:t>
            </a:r>
            <a:r>
              <a:rPr lang="en-US" altLang="x-none" b="1" dirty="0" err="1"/>
              <a:t>cảm</a:t>
            </a:r>
            <a:r>
              <a:rPr lang="en-US" altLang="x-none" b="1" dirty="0"/>
              <a:t> </a:t>
            </a:r>
            <a:r>
              <a:rPr lang="en-US" altLang="x-none" b="1" dirty="0" err="1"/>
              <a:t>nhận</a:t>
            </a:r>
            <a:r>
              <a:rPr lang="en-US" altLang="x-none" b="1" dirty="0"/>
              <a:t> </a:t>
            </a:r>
            <a:r>
              <a:rPr lang="en-US" altLang="x-none" b="1" dirty="0" err="1"/>
              <a:t>của</a:t>
            </a:r>
            <a:r>
              <a:rPr lang="en-US" altLang="x-none" b="1" dirty="0"/>
              <a:t> </a:t>
            </a:r>
            <a:r>
              <a:rPr lang="en-US" altLang="x-none" b="1" dirty="0" err="1"/>
              <a:t>em</a:t>
            </a:r>
            <a:r>
              <a:rPr lang="en-US" altLang="x-none" b="1" dirty="0"/>
              <a:t> </a:t>
            </a:r>
            <a:r>
              <a:rPr lang="en-US" altLang="x-none" b="1" dirty="0" err="1"/>
              <a:t>về</a:t>
            </a:r>
            <a:r>
              <a:rPr lang="en-US" altLang="x-none" b="1" dirty="0"/>
              <a:t> </a:t>
            </a:r>
            <a:r>
              <a:rPr lang="en-US" altLang="x-none" b="1" dirty="0" err="1"/>
              <a:t>cái</a:t>
            </a:r>
            <a:r>
              <a:rPr lang="en-US" altLang="x-none" b="1" dirty="0"/>
              <a:t> </a:t>
            </a:r>
            <a:r>
              <a:rPr lang="en-US" altLang="x-none" b="1" dirty="0" err="1"/>
              <a:t>bài</a:t>
            </a:r>
            <a:r>
              <a:rPr lang="en-US" altLang="x-none" b="1" dirty="0"/>
              <a:t> </a:t>
            </a:r>
            <a:r>
              <a:rPr lang="en-US" altLang="x-none" b="1" dirty="0" err="1"/>
              <a:t>thơ</a:t>
            </a:r>
            <a:endParaRPr lang="en-US" altLang="x-none" b="1" dirty="0"/>
          </a:p>
        </p:txBody>
      </p:sp>
      <p:sp>
        <p:nvSpPr>
          <p:cNvPr id="23" name="Text Box 11">
            <a:extLst>
              <a:ext uri="{FF2B5EF4-FFF2-40B4-BE49-F238E27FC236}">
                <a16:creationId xmlns:a16="http://schemas.microsoft.com/office/drawing/2014/main" xmlns="" id="{47CFEBA7-0435-5041-8794-3AF91243B150}"/>
              </a:ext>
            </a:extLst>
          </p:cNvPr>
          <p:cNvSpPr txBox="1">
            <a:spLocks noChangeArrowheads="1"/>
          </p:cNvSpPr>
          <p:nvPr/>
        </p:nvSpPr>
        <p:spPr bwMode="auto">
          <a:xfrm>
            <a:off x="4859338" y="5576888"/>
            <a:ext cx="6996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a:spcBef>
                <a:spcPct val="0"/>
              </a:spcBef>
              <a:buFontTx/>
              <a:buNone/>
            </a:pPr>
            <a:r>
              <a:rPr lang="en-US" altLang="x-none" b="1" dirty="0" err="1"/>
              <a:t>Soạn</a:t>
            </a:r>
            <a:r>
              <a:rPr lang="en-US" altLang="x-none" b="1" dirty="0"/>
              <a:t> </a:t>
            </a:r>
            <a:r>
              <a:rPr lang="en-US" altLang="x-none" b="1" dirty="0" err="1"/>
              <a:t>bài</a:t>
            </a:r>
            <a:r>
              <a:rPr lang="en-US" altLang="x-none" b="1" dirty="0"/>
              <a:t> </a:t>
            </a:r>
            <a:r>
              <a:rPr lang="en-US" altLang="en-US" b="1" dirty="0"/>
              <a:t>“</a:t>
            </a:r>
            <a:r>
              <a:rPr lang="en-US" altLang="x-none" b="1" dirty="0" err="1"/>
              <a:t>Nhớ</a:t>
            </a:r>
            <a:r>
              <a:rPr lang="en-US" altLang="x-none" b="1" dirty="0"/>
              <a:t> </a:t>
            </a:r>
            <a:r>
              <a:rPr lang="en-US" altLang="x-none" b="1"/>
              <a:t>rừng</a:t>
            </a:r>
            <a:r>
              <a:rPr lang="en-US" altLang="en-US" b="1"/>
              <a:t>”</a:t>
            </a:r>
            <a:endParaRPr lang="en-US" altLang="x-none"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a:extLst>
              <a:ext uri="{FF2B5EF4-FFF2-40B4-BE49-F238E27FC236}">
                <a16:creationId xmlns:a16="http://schemas.microsoft.com/office/drawing/2014/main" xmlns="" id="{A616ECF1-96BE-6F45-978F-4CC7A334E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97" b="7797"/>
          <a:stretch>
            <a:fillRect/>
          </a:stretch>
        </p:blipFill>
        <p:spPr bwMode="auto">
          <a:xfrm>
            <a:off x="0" y="-3175"/>
            <a:ext cx="121967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4" name="Group 2">
            <a:extLst>
              <a:ext uri="{FF2B5EF4-FFF2-40B4-BE49-F238E27FC236}">
                <a16:creationId xmlns:a16="http://schemas.microsoft.com/office/drawing/2014/main" xmlns="" id="{0F8B3406-781B-B945-BCE6-106B357B1CFA}"/>
              </a:ext>
            </a:extLst>
          </p:cNvPr>
          <p:cNvGrpSpPr>
            <a:grpSpLocks/>
          </p:cNvGrpSpPr>
          <p:nvPr/>
        </p:nvGrpSpPr>
        <p:grpSpPr bwMode="auto">
          <a:xfrm>
            <a:off x="4225925" y="1731963"/>
            <a:ext cx="3392488" cy="3392487"/>
            <a:chOff x="4159045" y="1455174"/>
            <a:chExt cx="3392129" cy="3392129"/>
          </a:xfrm>
        </p:grpSpPr>
        <p:sp>
          <p:nvSpPr>
            <p:cNvPr id="4" name="Oval 3">
              <a:extLst>
                <a:ext uri="{FF2B5EF4-FFF2-40B4-BE49-F238E27FC236}">
                  <a16:creationId xmlns:a16="http://schemas.microsoft.com/office/drawing/2014/main" xmlns="" id="{9695095B-A860-F246-B162-95764DA0621E}"/>
                </a:ext>
              </a:extLst>
            </p:cNvPr>
            <p:cNvSpPr/>
            <p:nvPr/>
          </p:nvSpPr>
          <p:spPr>
            <a:xfrm>
              <a:off x="4159045" y="1455174"/>
              <a:ext cx="3392129" cy="3392129"/>
            </a:xfrm>
            <a:prstGeom prst="ellipse">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9Slide05 SVNHollie Script Pro" pitchFamily="2" charset="0"/>
              </a:endParaRPr>
            </a:p>
          </p:txBody>
        </p:sp>
        <p:sp>
          <p:nvSpPr>
            <p:cNvPr id="5" name="Oval 4">
              <a:extLst>
                <a:ext uri="{FF2B5EF4-FFF2-40B4-BE49-F238E27FC236}">
                  <a16:creationId xmlns:a16="http://schemas.microsoft.com/office/drawing/2014/main" xmlns="" id="{79C8A8F5-ADF7-AC46-840E-43464AE73E9C}"/>
                </a:ext>
              </a:extLst>
            </p:cNvPr>
            <p:cNvSpPr/>
            <p:nvPr/>
          </p:nvSpPr>
          <p:spPr>
            <a:xfrm>
              <a:off x="4238412" y="1518667"/>
              <a:ext cx="3244507" cy="324768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dirty="0">
                <a:solidFill>
                  <a:sysClr val="windowText" lastClr="000000"/>
                </a:solidFill>
                <a:latin typeface="#9Slide05 SVNHollie Script Pro" pitchFamily="2" charset="0"/>
              </a:endParaRPr>
            </a:p>
          </p:txBody>
        </p:sp>
        <p:sp>
          <p:nvSpPr>
            <p:cNvPr id="95237" name="TextBox 5">
              <a:extLst>
                <a:ext uri="{FF2B5EF4-FFF2-40B4-BE49-F238E27FC236}">
                  <a16:creationId xmlns:a16="http://schemas.microsoft.com/office/drawing/2014/main" xmlns="" id="{1D2A3A55-9DE4-D742-9FC2-72BE096D44DD}"/>
                </a:ext>
              </a:extLst>
            </p:cNvPr>
            <p:cNvSpPr txBox="1">
              <a:spLocks noChangeArrowheads="1"/>
            </p:cNvSpPr>
            <p:nvPr/>
          </p:nvSpPr>
          <p:spPr bwMode="auto">
            <a:xfrm>
              <a:off x="4291781" y="2274075"/>
              <a:ext cx="319056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x-none" sz="5400">
                  <a:solidFill>
                    <a:srgbClr val="0070C0"/>
                  </a:solidFill>
                </a:rPr>
                <a:t>HẸN GẶP LẠI</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7661E5B-9801-4A5A-A037-22DEB8C20B93}"/>
              </a:ext>
            </a:extLst>
          </p:cNvPr>
          <p:cNvGrpSpPr/>
          <p:nvPr/>
        </p:nvGrpSpPr>
        <p:grpSpPr>
          <a:xfrm>
            <a:off x="5735776" y="0"/>
            <a:ext cx="6605892" cy="6605892"/>
            <a:chOff x="5735776" y="0"/>
            <a:chExt cx="6605892" cy="6605892"/>
          </a:xfrm>
        </p:grpSpPr>
        <p:pic>
          <p:nvPicPr>
            <p:cNvPr id="4" name="Picture 3">
              <a:extLst>
                <a:ext uri="{FF2B5EF4-FFF2-40B4-BE49-F238E27FC236}">
                  <a16:creationId xmlns:a16="http://schemas.microsoft.com/office/drawing/2014/main" xmlns="" id="{ED86C46C-F966-4DA6-8901-04693B463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5" name="TextBox 4">
              <a:extLst>
                <a:ext uri="{FF2B5EF4-FFF2-40B4-BE49-F238E27FC236}">
                  <a16:creationId xmlns:a16="http://schemas.microsoft.com/office/drawing/2014/main" xmlns="" id="{DF02F0CC-2B0C-47DF-BBC1-8DD9A925F6AF}"/>
                </a:ext>
              </a:extLst>
            </p:cNvPr>
            <p:cNvSpPr txBox="1"/>
            <p:nvPr/>
          </p:nvSpPr>
          <p:spPr>
            <a:xfrm>
              <a:off x="7952509" y="3195782"/>
              <a:ext cx="2068945" cy="1200329"/>
            </a:xfrm>
            <a:prstGeom prst="rect">
              <a:avLst/>
            </a:prstGeom>
            <a:noFill/>
          </p:spPr>
          <p:txBody>
            <a:bodyPr wrap="square" rtlCol="0">
              <a:spAutoFit/>
            </a:bodyPr>
            <a:lstStyle/>
            <a:p>
              <a:pPr algn="ctr"/>
              <a:r>
                <a:rPr lang="en-SG" sz="3600" b="1" dirty="0">
                  <a:latin typeface="Times New Roman" panose="02020603050405020304" pitchFamily="18" charset="0"/>
                  <a:cs typeface="Times New Roman" panose="02020603050405020304" pitchFamily="18" charset="0"/>
                </a:rPr>
                <a:t>XUÂN QUỲNH</a:t>
              </a:r>
            </a:p>
          </p:txBody>
        </p:sp>
      </p:grpSp>
      <p:pic>
        <p:nvPicPr>
          <p:cNvPr id="2050" name="Picture 2" descr="Káº¿t quáº£ hÃ¬nh áº£nh cho XuÃ¢n Quá»³nh">
            <a:extLst>
              <a:ext uri="{FF2B5EF4-FFF2-40B4-BE49-F238E27FC236}">
                <a16:creationId xmlns:a16="http://schemas.microsoft.com/office/drawing/2014/main" xmlns="" id="{CF12BD79-66B7-4B11-A6E1-95C58D41E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72" y="819151"/>
            <a:ext cx="4588163" cy="54942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7467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7661E5B-9801-4A5A-A037-22DEB8C20B93}"/>
              </a:ext>
            </a:extLst>
          </p:cNvPr>
          <p:cNvGrpSpPr/>
          <p:nvPr/>
        </p:nvGrpSpPr>
        <p:grpSpPr>
          <a:xfrm>
            <a:off x="5735776" y="0"/>
            <a:ext cx="6605892" cy="6605892"/>
            <a:chOff x="5735776" y="0"/>
            <a:chExt cx="6605892" cy="6605892"/>
          </a:xfrm>
        </p:grpSpPr>
        <p:pic>
          <p:nvPicPr>
            <p:cNvPr id="4" name="Picture 3">
              <a:extLst>
                <a:ext uri="{FF2B5EF4-FFF2-40B4-BE49-F238E27FC236}">
                  <a16:creationId xmlns:a16="http://schemas.microsoft.com/office/drawing/2014/main" xmlns="" id="{ED86C46C-F966-4DA6-8901-04693B463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5" name="TextBox 4">
              <a:extLst>
                <a:ext uri="{FF2B5EF4-FFF2-40B4-BE49-F238E27FC236}">
                  <a16:creationId xmlns:a16="http://schemas.microsoft.com/office/drawing/2014/main" xmlns="" id="{DF02F0CC-2B0C-47DF-BBC1-8DD9A925F6AF}"/>
                </a:ext>
              </a:extLst>
            </p:cNvPr>
            <p:cNvSpPr txBox="1"/>
            <p:nvPr/>
          </p:nvSpPr>
          <p:spPr>
            <a:xfrm>
              <a:off x="8004249" y="2836688"/>
              <a:ext cx="2068945" cy="1938992"/>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VŨ ĐÌNH LIÊN</a:t>
              </a:r>
            </a:p>
          </p:txBody>
        </p:sp>
      </p:grpSp>
      <p:pic>
        <p:nvPicPr>
          <p:cNvPr id="3074" name="Picture 2" descr="Káº¿t quáº£ hÃ¬nh áº£nh cho vÅ© ÄÃ¬nh liÃªn">
            <a:extLst>
              <a:ext uri="{FF2B5EF4-FFF2-40B4-BE49-F238E27FC236}">
                <a16:creationId xmlns:a16="http://schemas.microsoft.com/office/drawing/2014/main" xmlns="" id="{44167122-6CFF-489C-8FE1-18005D708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159" y="655148"/>
            <a:ext cx="4249305" cy="5547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63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3">
            <a:extLst>
              <a:ext uri="{FF2B5EF4-FFF2-40B4-BE49-F238E27FC236}">
                <a16:creationId xmlns:a16="http://schemas.microsoft.com/office/drawing/2014/main" xmlns=""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buFontTx/>
              <a:buChar char="•"/>
            </a:pPr>
            <a:endParaRPr lang="en-US" altLang="en-US" sz="2000">
              <a:solidFill>
                <a:srgbClr val="3333FF"/>
              </a:solidFill>
              <a:latin typeface="VNI-Times" pitchFamily="2" charset="0"/>
              <a:cs typeface="Arial" panose="020B0604020202020204" pitchFamily="34" charset="0"/>
            </a:endParaRPr>
          </a:p>
        </p:txBody>
      </p:sp>
      <p:sp>
        <p:nvSpPr>
          <p:cNvPr id="21" name="Text Box 4">
            <a:extLst>
              <a:ext uri="{FF2B5EF4-FFF2-40B4-BE49-F238E27FC236}">
                <a16:creationId xmlns:a16="http://schemas.microsoft.com/office/drawing/2014/main" xmlns=""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sp>
        <p:nvSpPr>
          <p:cNvPr id="22" name="Text Box 5">
            <a:extLst>
              <a:ext uri="{FF2B5EF4-FFF2-40B4-BE49-F238E27FC236}">
                <a16:creationId xmlns:a16="http://schemas.microsoft.com/office/drawing/2014/main" xmlns=""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800">
              <a:latin typeface="Tahoma" panose="020B0604030504040204" pitchFamily="34" charset="0"/>
              <a:cs typeface="Arial" panose="020B0604020202020204" pitchFamily="34" charset="0"/>
            </a:endParaRPr>
          </a:p>
        </p:txBody>
      </p:sp>
      <p:pic>
        <p:nvPicPr>
          <p:cNvPr id="35" name="Picture 6" descr="tohuutre">
            <a:extLst>
              <a:ext uri="{FF2B5EF4-FFF2-40B4-BE49-F238E27FC236}">
                <a16:creationId xmlns:a16="http://schemas.microsoft.com/office/drawing/2014/main" xmlns="" id="{94701C67-AC71-492C-96FC-8D6318248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1" y="540182"/>
            <a:ext cx="4974987" cy="58236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7" name="Group 6">
            <a:extLst>
              <a:ext uri="{FF2B5EF4-FFF2-40B4-BE49-F238E27FC236}">
                <a16:creationId xmlns:a16="http://schemas.microsoft.com/office/drawing/2014/main" xmlns="" id="{14228BD0-48E6-44AA-AAF0-2CD05EB59AB1}"/>
              </a:ext>
            </a:extLst>
          </p:cNvPr>
          <p:cNvGrpSpPr/>
          <p:nvPr/>
        </p:nvGrpSpPr>
        <p:grpSpPr>
          <a:xfrm>
            <a:off x="5735776" y="0"/>
            <a:ext cx="6605892" cy="6605892"/>
            <a:chOff x="5735776" y="0"/>
            <a:chExt cx="6605892" cy="6605892"/>
          </a:xfrm>
        </p:grpSpPr>
        <p:pic>
          <p:nvPicPr>
            <p:cNvPr id="8" name="Picture 7">
              <a:extLst>
                <a:ext uri="{FF2B5EF4-FFF2-40B4-BE49-F238E27FC236}">
                  <a16:creationId xmlns:a16="http://schemas.microsoft.com/office/drawing/2014/main" xmlns="" id="{08286625-54FF-4806-9828-3B145FA1C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776" y="0"/>
              <a:ext cx="6605892" cy="6605892"/>
            </a:xfrm>
            <a:prstGeom prst="rect">
              <a:avLst/>
            </a:prstGeom>
          </p:spPr>
        </p:pic>
        <p:sp>
          <p:nvSpPr>
            <p:cNvPr id="9" name="TextBox 8">
              <a:extLst>
                <a:ext uri="{FF2B5EF4-FFF2-40B4-BE49-F238E27FC236}">
                  <a16:creationId xmlns:a16="http://schemas.microsoft.com/office/drawing/2014/main" xmlns="" id="{50C73D14-0E21-40A6-AABE-B71F5DA1D65B}"/>
                </a:ext>
              </a:extLst>
            </p:cNvPr>
            <p:cNvSpPr txBox="1"/>
            <p:nvPr/>
          </p:nvSpPr>
          <p:spPr>
            <a:xfrm>
              <a:off x="7924801" y="3020292"/>
              <a:ext cx="2068945" cy="1323439"/>
            </a:xfrm>
            <a:prstGeom prst="rect">
              <a:avLst/>
            </a:prstGeom>
            <a:noFill/>
          </p:spPr>
          <p:txBody>
            <a:bodyPr wrap="square" rtlCol="0">
              <a:spAutoFit/>
            </a:bodyPr>
            <a:lstStyle/>
            <a:p>
              <a:pPr algn="ctr"/>
              <a:r>
                <a:rPr lang="en-SG" sz="4000" b="1" dirty="0">
                  <a:latin typeface="Times New Roman" panose="02020603050405020304" pitchFamily="18" charset="0"/>
                  <a:cs typeface="Times New Roman" panose="02020603050405020304" pitchFamily="18" charset="0"/>
                </a:rPr>
                <a:t>TỐ HỮU</a:t>
              </a:r>
            </a:p>
          </p:txBody>
        </p:sp>
      </p:grpSp>
    </p:spTree>
    <p:extLst>
      <p:ext uri="{BB962C8B-B14F-4D97-AF65-F5344CB8AC3E}">
        <p14:creationId xmlns:p14="http://schemas.microsoft.com/office/powerpoint/2010/main" val="238160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xmlns="" id="{3302CCBE-ED62-4538-A23A-E36F71F871FA}"/>
              </a:ext>
            </a:extLst>
          </p:cNvPr>
          <p:cNvSpPr/>
          <p:nvPr/>
        </p:nvSpPr>
        <p:spPr>
          <a:xfrm rot="5400000">
            <a:off x="-66040" y="66040"/>
            <a:ext cx="5445760" cy="5313680"/>
          </a:xfrm>
          <a:prstGeom prst="rtTriangle">
            <a:avLst/>
          </a:prstGeom>
          <a:blipFill dpi="0" rotWithShape="0">
            <a:blip r:embed="rId2"/>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xmlns="" id="{B2C25615-6D56-45EF-B854-13B29E783BF1}"/>
              </a:ext>
            </a:extLst>
          </p:cNvPr>
          <p:cNvSpPr/>
          <p:nvPr/>
        </p:nvSpPr>
        <p:spPr>
          <a:xfrm rot="16200000">
            <a:off x="7777480" y="2443480"/>
            <a:ext cx="4145280" cy="4683760"/>
          </a:xfrm>
          <a:prstGeom prst="rtTriangle">
            <a:avLst/>
          </a:prstGeom>
          <a:blipFill dpi="0" rotWithShape="0">
            <a:blip r:embed="rId2"/>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6D719399-D606-4C3B-B7BB-FDCB2B4F9790}"/>
              </a:ext>
            </a:extLst>
          </p:cNvPr>
          <p:cNvPicPr>
            <a:picLocks noChangeAspect="1"/>
          </p:cNvPicPr>
          <p:nvPr/>
        </p:nvPicPr>
        <p:blipFill>
          <a:blip r:embed="rId3"/>
          <a:stretch>
            <a:fillRect/>
          </a:stretch>
        </p:blipFill>
        <p:spPr>
          <a:xfrm>
            <a:off x="2129496" y="1243691"/>
            <a:ext cx="8916446" cy="3541668"/>
          </a:xfrm>
          <a:prstGeom prst="rect">
            <a:avLst/>
          </a:prstGeom>
        </p:spPr>
      </p:pic>
      <p:pic>
        <p:nvPicPr>
          <p:cNvPr id="11" name="Picture 10">
            <a:extLst>
              <a:ext uri="{FF2B5EF4-FFF2-40B4-BE49-F238E27FC236}">
                <a16:creationId xmlns:a16="http://schemas.microsoft.com/office/drawing/2014/main" xmlns="" id="{8317F88D-7DFA-4004-B7D6-3201C864148E}"/>
              </a:ext>
            </a:extLst>
          </p:cNvPr>
          <p:cNvPicPr>
            <a:picLocks noChangeAspect="1"/>
          </p:cNvPicPr>
          <p:nvPr/>
        </p:nvPicPr>
        <p:blipFill>
          <a:blip r:embed="rId4"/>
          <a:stretch>
            <a:fillRect/>
          </a:stretch>
        </p:blipFill>
        <p:spPr>
          <a:xfrm>
            <a:off x="9129073" y="3088439"/>
            <a:ext cx="2686404" cy="1250812"/>
          </a:xfrm>
          <a:prstGeom prst="rect">
            <a:avLst/>
          </a:prstGeom>
        </p:spPr>
      </p:pic>
      <p:sp>
        <p:nvSpPr>
          <p:cNvPr id="12" name="Rectangle 11">
            <a:extLst>
              <a:ext uri="{FF2B5EF4-FFF2-40B4-BE49-F238E27FC236}">
                <a16:creationId xmlns:a16="http://schemas.microsoft.com/office/drawing/2014/main" xmlns="" id="{982DDD0A-906F-4A71-9AFB-6987162E9805}"/>
              </a:ext>
            </a:extLst>
          </p:cNvPr>
          <p:cNvSpPr/>
          <p:nvPr/>
        </p:nvSpPr>
        <p:spPr>
          <a:xfrm>
            <a:off x="9154473" y="369932"/>
            <a:ext cx="3037527"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CF4FDF4-870B-4208-AEA5-09FDDCC727B0}"/>
              </a:ext>
            </a:extLst>
          </p:cNvPr>
          <p:cNvSpPr/>
          <p:nvPr/>
        </p:nvSpPr>
        <p:spPr>
          <a:xfrm>
            <a:off x="0" y="5800644"/>
            <a:ext cx="3037527"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64E0C1AA-E5C1-4F0A-B0C1-6385F2C62B06}"/>
              </a:ext>
            </a:extLst>
          </p:cNvPr>
          <p:cNvSpPr/>
          <p:nvPr/>
        </p:nvSpPr>
        <p:spPr>
          <a:xfrm>
            <a:off x="3164997"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98DB040B-46E8-48EC-9BB4-3FC235BF86A0}"/>
              </a:ext>
            </a:extLst>
          </p:cNvPr>
          <p:cNvSpPr/>
          <p:nvPr/>
        </p:nvSpPr>
        <p:spPr>
          <a:xfrm>
            <a:off x="3592030"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ED11442-551D-4BBB-9C4E-6340C39D4514}"/>
              </a:ext>
            </a:extLst>
          </p:cNvPr>
          <p:cNvSpPr/>
          <p:nvPr/>
        </p:nvSpPr>
        <p:spPr>
          <a:xfrm>
            <a:off x="4019063"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1CA0788-F299-4B57-8D68-81F5D31AF78E}"/>
              </a:ext>
            </a:extLst>
          </p:cNvPr>
          <p:cNvSpPr/>
          <p:nvPr/>
        </p:nvSpPr>
        <p:spPr>
          <a:xfrm>
            <a:off x="4446096"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5084A35-336C-4C0C-BCF9-37D68140B1C0}"/>
              </a:ext>
            </a:extLst>
          </p:cNvPr>
          <p:cNvSpPr/>
          <p:nvPr/>
        </p:nvSpPr>
        <p:spPr>
          <a:xfrm>
            <a:off x="4897006" y="5800644"/>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90EFC922-EAC5-4290-AD24-E535180F5686}"/>
              </a:ext>
            </a:extLst>
          </p:cNvPr>
          <p:cNvSpPr/>
          <p:nvPr/>
        </p:nvSpPr>
        <p:spPr>
          <a:xfrm>
            <a:off x="7007692"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8FEDC2AA-7402-4FF9-8D2F-1D44313A8093}"/>
              </a:ext>
            </a:extLst>
          </p:cNvPr>
          <p:cNvSpPr/>
          <p:nvPr/>
        </p:nvSpPr>
        <p:spPr>
          <a:xfrm>
            <a:off x="7434725"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5579858D-AA6B-4EBC-9E8A-6230F08AF6E3}"/>
              </a:ext>
            </a:extLst>
          </p:cNvPr>
          <p:cNvSpPr/>
          <p:nvPr/>
        </p:nvSpPr>
        <p:spPr>
          <a:xfrm>
            <a:off x="7861758"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81BE903-9F18-4810-9C96-0747533DE60E}"/>
              </a:ext>
            </a:extLst>
          </p:cNvPr>
          <p:cNvSpPr/>
          <p:nvPr/>
        </p:nvSpPr>
        <p:spPr>
          <a:xfrm>
            <a:off x="8288791"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F7937C31-418D-42EF-B7B5-EEFEA37DB78A}"/>
              </a:ext>
            </a:extLst>
          </p:cNvPr>
          <p:cNvSpPr/>
          <p:nvPr/>
        </p:nvSpPr>
        <p:spPr>
          <a:xfrm>
            <a:off x="8739701" y="369932"/>
            <a:ext cx="299563" cy="640080"/>
          </a:xfrm>
          <a:prstGeom prst="rect">
            <a:avLst/>
          </a:prstGeom>
          <a:solidFill>
            <a:srgbClr val="A5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922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1978</Words>
  <Application>Microsoft Office PowerPoint</Application>
  <PresentationFormat>Widescreen</PresentationFormat>
  <Paragraphs>241</Paragraphs>
  <Slides>56</Slides>
  <Notes>14</Notes>
  <HiddenSlides>0</HiddenSlides>
  <MMClips>11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56</vt:i4>
      </vt:variant>
    </vt:vector>
  </HeadingPairs>
  <TitlesOfParts>
    <vt:vector size="75" baseType="lpstr">
      <vt:lpstr>ＭＳ Ｐゴシック</vt:lpstr>
      <vt:lpstr>微软雅黑 Light</vt:lpstr>
      <vt:lpstr>#9Slide03 Arima Madurai Black</vt:lpstr>
      <vt:lpstr>#9Slide05 SVNHollie Script Pro</vt:lpstr>
      <vt:lpstr>.VnTime</vt:lpstr>
      <vt:lpstr>Arial</vt:lpstr>
      <vt:lpstr>Calibri</vt:lpstr>
      <vt:lpstr>Calibri Light</vt:lpstr>
      <vt:lpstr>Comic Sans MS</vt:lpstr>
      <vt:lpstr>iCiel Rukola</vt:lpstr>
      <vt:lpstr>Symbol</vt:lpstr>
      <vt:lpstr>Tahoma</vt:lpstr>
      <vt:lpstr>Times New Roman</vt:lpstr>
      <vt:lpstr>VNI-Times</vt:lpstr>
      <vt:lpstr>Wingdings</vt:lpstr>
      <vt:lpstr>等线</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37</cp:revision>
  <dcterms:created xsi:type="dcterms:W3CDTF">2021-06-25T16:44:03Z</dcterms:created>
  <dcterms:modified xsi:type="dcterms:W3CDTF">2023-02-04T04:23:35Z</dcterms:modified>
</cp:coreProperties>
</file>