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1167" y="0"/>
            <a:ext cx="12234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A4C80-5432-4EB2-AED0-DD43F6AD6649}" type="datetimeFigureOut">
              <a:rPr lang="en-US"/>
              <a:pPr>
                <a:defRPr/>
              </a:pPr>
              <a:t>2/4/2023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5A91A-B839-4BE8-BF73-9E87EBE77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E58F9E-07DC-4609-8DEC-A21A2C6B3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126" name="Picture 4" descr="C:\Users\dell\Desktop\Wall_Sign_PSD_Templa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9841" y="66366"/>
            <a:ext cx="4830331" cy="743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19509" y="6057331"/>
            <a:ext cx="402065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KIỀU TRANG</a:t>
            </a:r>
            <a:r>
              <a:rPr lang="en-US" sz="105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48208" y="1530268"/>
            <a:ext cx="522652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D08CCD-5AC2-4AEE-B165-E85561CE77A3}"/>
              </a:ext>
            </a:extLst>
          </p:cNvPr>
          <p:cNvSpPr txBox="1"/>
          <p:nvPr/>
        </p:nvSpPr>
        <p:spPr>
          <a:xfrm>
            <a:off x="6742978" y="4140951"/>
            <a:ext cx="1632396" cy="71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53A0B288-5FC0-4CE6-8948-D1D47FE0C7DF}"/>
              </a:ext>
            </a:extLst>
          </p:cNvPr>
          <p:cNvSpPr/>
          <p:nvPr/>
        </p:nvSpPr>
        <p:spPr>
          <a:xfrm>
            <a:off x="3505245" y="194787"/>
            <a:ext cx="6263429" cy="1268665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B49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TRỰC TUYẾN</a:t>
            </a:r>
          </a:p>
          <a:p>
            <a:pPr algn="ctr"/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AA6F0091-408E-402B-9068-77B4F084C6A7}"/>
              </a:ext>
            </a:extLst>
          </p:cNvPr>
          <p:cNvSpPr/>
          <p:nvPr/>
        </p:nvSpPr>
        <p:spPr>
          <a:xfrm>
            <a:off x="5000911" y="2120304"/>
            <a:ext cx="5226528" cy="3830846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CHUYÊN MÔN: ĐỊA LÝ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 MƯA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0" y="2130464"/>
            <a:ext cx="2722127" cy="31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7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xmlns="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xmlns="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MƯA</a:t>
            </a:r>
          </a:p>
          <a:p>
            <a:pPr algn="ctr">
              <a:lnSpc>
                <a:spcPct val="150000"/>
              </a:lnSpc>
            </a:pP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9DBAF9-1FD9-4B62-9DA3-059C481D3B9A}"/>
              </a:ext>
            </a:extLst>
          </p:cNvPr>
          <p:cNvSpPr txBox="1"/>
          <p:nvPr/>
        </p:nvSpPr>
        <p:spPr>
          <a:xfrm>
            <a:off x="3647660" y="6464780"/>
            <a:ext cx="489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xmlns="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xmlns="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xmlns="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xmlns="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xmlns="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xmlns="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xmlns="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xmlns="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xmlns="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943</Words>
  <Application>Microsoft Office PowerPoint</Application>
  <PresentationFormat>Widescreen</PresentationFormat>
  <Paragraphs>98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HP</cp:lastModifiedBy>
  <cp:revision>9</cp:revision>
  <dcterms:created xsi:type="dcterms:W3CDTF">2021-08-18T04:09:42Z</dcterms:created>
  <dcterms:modified xsi:type="dcterms:W3CDTF">2023-02-04T04:07:50Z</dcterms:modified>
</cp:coreProperties>
</file>