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66" r:id="rId3"/>
    <p:sldId id="256" r:id="rId4"/>
    <p:sldId id="275" r:id="rId5"/>
    <p:sldId id="302" r:id="rId6"/>
    <p:sldId id="338" r:id="rId7"/>
    <p:sldId id="279" r:id="rId8"/>
    <p:sldId id="346" r:id="rId10"/>
    <p:sldId id="281" r:id="rId11"/>
    <p:sldId id="315" r:id="rId12"/>
    <p:sldId id="316" r:id="rId13"/>
    <p:sldId id="283" r:id="rId14"/>
    <p:sldId id="340" r:id="rId15"/>
    <p:sldId id="337" r:id="rId16"/>
    <p:sldId id="341" r:id="rId17"/>
    <p:sldId id="298" r:id="rId18"/>
    <p:sldId id="318" r:id="rId19"/>
    <p:sldId id="331" r:id="rId20"/>
    <p:sldId id="342" r:id="rId21"/>
    <p:sldId id="343" r:id="rId22"/>
    <p:sldId id="344" r:id="rId23"/>
    <p:sldId id="313" r:id="rId24"/>
    <p:sldId id="347" r:id="rId25"/>
    <p:sldId id="345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/>
  <p:cmAuthor id="2" name="Hoai Linh" initials="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4621"/>
  </p:normalViewPr>
  <p:slideViewPr>
    <p:cSldViewPr snapToGrid="0" showGuides="1">
      <p:cViewPr varScale="1">
        <p:scale>
          <a:sx n="83" d="100"/>
          <a:sy n="83" d="100"/>
        </p:scale>
        <p:origin x="200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cxnId="{7F66552D-1C11-4D5F-9135-8A8635AC0836}" type="parTrans">
      <dgm:prSet/>
      <dgm:spPr/>
      <dgm:t>
        <a:bodyPr/>
        <a:lstStyle/>
        <a:p>
          <a:endParaRPr lang="en-US"/>
        </a:p>
      </dgm:t>
    </dgm:pt>
    <dgm:pt modelId="{10A80970-D021-4F8B-954E-4B49EE1CDE1D}" cxnId="{7F66552D-1C11-4D5F-9135-8A8635AC0836}" type="sibTrans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cxnId="{9D7B226F-F060-4C81-A130-8A3BCD9D231B}" type="parTrans">
      <dgm:prSet/>
      <dgm:spPr/>
      <dgm:t>
        <a:bodyPr/>
        <a:lstStyle/>
        <a:p>
          <a:endParaRPr lang="en-US"/>
        </a:p>
      </dgm:t>
    </dgm:pt>
    <dgm:pt modelId="{3236EDA7-D232-4A3C-B9FE-787F36C40C84}" cxnId="{9D7B226F-F060-4C81-A130-8A3BCD9D231B}" type="sibTrans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cxnId="{BB3C0FA3-C3DB-4E00-BBDB-FA07DC035DB4}" type="parTrans">
      <dgm:prSet/>
      <dgm:spPr/>
      <dgm:t>
        <a:bodyPr/>
        <a:lstStyle/>
        <a:p>
          <a:endParaRPr lang="en-US"/>
        </a:p>
      </dgm:t>
    </dgm:pt>
    <dgm:pt modelId="{03C441E1-2E66-4223-BDC5-7A7459FED054}" cxnId="{BB3C0FA3-C3DB-4E00-BBDB-FA07DC035DB4}" type="sibTrans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cxnId="{8EF0B0FD-B369-4C4B-902F-A2C3C5176AF4}" type="parTrans">
      <dgm:prSet/>
      <dgm:spPr/>
      <dgm:t>
        <a:bodyPr/>
        <a:lstStyle/>
        <a:p>
          <a:endParaRPr lang="en-US"/>
        </a:p>
      </dgm:t>
    </dgm:pt>
    <dgm:pt modelId="{261669B4-91E3-4539-BDF7-CC9329C53401}" cxnId="{8EF0B0FD-B369-4C4B-902F-A2C3C5176AF4}" type="sibTrans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cxnId="{ABD22CF5-0318-4A3D-8323-74021E22373D}" type="parTrans">
      <dgm:prSet/>
      <dgm:spPr/>
      <dgm:t>
        <a:bodyPr/>
        <a:lstStyle/>
        <a:p>
          <a:endParaRPr lang="en-US"/>
        </a:p>
      </dgm:t>
    </dgm:pt>
    <dgm:pt modelId="{6048DCAA-ECF9-4987-98AE-35B97655FD38}" cxnId="{ABD22CF5-0318-4A3D-8323-74021E22373D}" type="sibTrans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179" y="2121489"/>
            <a:ext cx="456628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Getting Started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/>
                <a:gridCol w="2799546"/>
                <a:gridCol w="3576061"/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popular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/ˈpɒpjələr/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 biến, nổi tiếng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fresh (a)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/freʃ/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tươi, mới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join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/dʒɔɪn/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5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tham gia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  <a:endParaRPr lang="en-US" sz="2400">
              <a:latin typeface="Calibri (Body)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  <a:endParaRPr lang="en-US" sz="2400" dirty="0">
              <a:latin typeface="ChronicaPro-Book"/>
            </a:endParaRP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/>
          <p:cNvGraphicFramePr>
            <a:graphicFrameLocks noGrp="1"/>
          </p:cNvGraphicFramePr>
          <p:nvPr/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0" t="4757" r="1790" b="8879"/>
          <a:stretch>
            <a:fillRect/>
          </a:stretch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" t="3726" r="5046" b="3659"/>
          <a:stretch>
            <a:fillRect/>
          </a:stretch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46" b="7368"/>
          <a:stretch>
            <a:fillRect/>
          </a:stretch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13" t="8191" r="2692" b="4853"/>
          <a:stretch>
            <a:fillRect/>
          </a:stretch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413" t="6824" r="6452" b="7460"/>
          <a:stretch>
            <a:fillRect/>
          </a:stretch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  <a:endParaRPr lang="en-US" sz="2400" dirty="0">
              <a:latin typeface="ChronicaPro-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  <a:endParaRPr lang="en-US" sz="2800" b="1" dirty="0">
              <a:solidFill>
                <a:srgbClr val="F7941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  <a:endParaRPr lang="en-US" sz="2400" dirty="0">
              <a:latin typeface="ChronicaPro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  <a:endParaRPr lang="en-US" sz="2800" dirty="0"/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/>
          <p:cNvGraphicFramePr>
            <a:graphicFrameLocks noGrp="1"/>
          </p:cNvGraphicFramePr>
          <p:nvPr/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/>
                <a:gridCol w="1864659"/>
                <a:gridCol w="1416423"/>
                <a:gridCol w="1201822"/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  <a:endParaRPr lang="en-US" dirty="0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>
            <a:fillRect/>
          </a:stretch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5030</Words>
  <Application>WPS Presentation</Application>
  <PresentationFormat>Widescreen</PresentationFormat>
  <Paragraphs>365</Paragraphs>
  <Slides>26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ChronicaPro-Book</vt:lpstr>
      <vt:lpstr>ChronicaProMediumIt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130</cp:revision>
  <dcterms:created xsi:type="dcterms:W3CDTF">2020-12-09T02:04:00Z</dcterms:created>
  <dcterms:modified xsi:type="dcterms:W3CDTF">2023-10-14T06:42:20Z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75C99427D0684278AE203A7DABC70217_12</vt:lpwstr>
  </property>
  <property fmtid="{D5CDD505-2E9C-101B-9397-08002B2CF9AE}" pid="3" name="KSOProductBuildVer">
    <vt:lpwstr>1033-12.2.0.13215</vt:lpwstr>
  </property>
</Properties>
</file>