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 id="2147483667" r:id="rId2"/>
  </p:sldMasterIdLst>
  <p:notesMasterIdLst>
    <p:notesMasterId r:id="rId15"/>
  </p:notesMasterIdLst>
  <p:sldIdLst>
    <p:sldId id="280" r:id="rId3"/>
    <p:sldId id="360" r:id="rId4"/>
    <p:sldId id="381" r:id="rId5"/>
    <p:sldId id="458" r:id="rId6"/>
    <p:sldId id="459" r:id="rId7"/>
    <p:sldId id="460" r:id="rId8"/>
    <p:sldId id="395" r:id="rId9"/>
    <p:sldId id="461" r:id="rId10"/>
    <p:sldId id="462" r:id="rId11"/>
    <p:sldId id="463" r:id="rId12"/>
    <p:sldId id="369" r:id="rId13"/>
    <p:sldId id="285"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DE692B-470F-46AB-B961-ACF3CBF336B4}">
  <a:tblStyle styleId="{BCDE692B-470F-46AB-B961-ACF3CBF336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4704"/>
  </p:normalViewPr>
  <p:slideViewPr>
    <p:cSldViewPr snapToGrid="0" snapToObjects="1">
      <p:cViewPr varScale="1">
        <p:scale>
          <a:sx n="96" d="100"/>
          <a:sy n="96" d="100"/>
        </p:scale>
        <p:origin x="600"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039774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2c33ebb14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2c33ebb14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232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77F0A-7D0A-4FC1-A3DD-558C658FA015}" type="slidenum">
              <a:rPr lang="zh-CN" altLang="en-US" smtClean="0"/>
              <a:pPr/>
              <a:t>3</a:t>
            </a:fld>
            <a:endParaRPr lang="zh-CN" altLang="en-US"/>
          </a:p>
        </p:txBody>
      </p:sp>
    </p:spTree>
    <p:extLst>
      <p:ext uri="{BB962C8B-B14F-4D97-AF65-F5344CB8AC3E}">
        <p14:creationId xmlns:p14="http://schemas.microsoft.com/office/powerpoint/2010/main" val="207547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b7daa4f11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b7daa4f11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097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b7daa4f11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b7daa4f11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575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b7daa4f11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b7daa4f11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4121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77F0A-7D0A-4FC1-A3DD-558C658FA015}" type="slidenum">
              <a:rPr lang="zh-CN" altLang="en-US" smtClean="0"/>
              <a:pPr/>
              <a:t>7</a:t>
            </a:fld>
            <a:endParaRPr lang="zh-CN" altLang="en-US"/>
          </a:p>
        </p:txBody>
      </p:sp>
    </p:spTree>
    <p:extLst>
      <p:ext uri="{BB962C8B-B14F-4D97-AF65-F5344CB8AC3E}">
        <p14:creationId xmlns:p14="http://schemas.microsoft.com/office/powerpoint/2010/main" val="4133449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77F0A-7D0A-4FC1-A3DD-558C658FA015}" type="slidenum">
              <a:rPr lang="zh-CN" altLang="en-US" smtClean="0"/>
              <a:pPr/>
              <a:t>8</a:t>
            </a:fld>
            <a:endParaRPr lang="zh-CN" altLang="en-US"/>
          </a:p>
        </p:txBody>
      </p:sp>
    </p:spTree>
    <p:extLst>
      <p:ext uri="{BB962C8B-B14F-4D97-AF65-F5344CB8AC3E}">
        <p14:creationId xmlns:p14="http://schemas.microsoft.com/office/powerpoint/2010/main" val="382545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77F0A-7D0A-4FC1-A3DD-558C658FA015}" type="slidenum">
              <a:rPr lang="zh-CN" altLang="en-US" smtClean="0"/>
              <a:pPr/>
              <a:t>9</a:t>
            </a:fld>
            <a:endParaRPr lang="zh-CN" altLang="en-US"/>
          </a:p>
        </p:txBody>
      </p:sp>
    </p:spTree>
    <p:extLst>
      <p:ext uri="{BB962C8B-B14F-4D97-AF65-F5344CB8AC3E}">
        <p14:creationId xmlns:p14="http://schemas.microsoft.com/office/powerpoint/2010/main" val="1729277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77F0A-7D0A-4FC1-A3DD-558C658FA015}" type="slidenum">
              <a:rPr lang="zh-CN" altLang="en-US" smtClean="0"/>
              <a:pPr/>
              <a:t>10</a:t>
            </a:fld>
            <a:endParaRPr lang="zh-CN" altLang="en-US"/>
          </a:p>
        </p:txBody>
      </p:sp>
    </p:spTree>
    <p:extLst>
      <p:ext uri="{BB962C8B-B14F-4D97-AF65-F5344CB8AC3E}">
        <p14:creationId xmlns:p14="http://schemas.microsoft.com/office/powerpoint/2010/main" val="395111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25"/>
            <a:ext cx="9143654" cy="5143519"/>
            <a:chOff x="0" y="-25"/>
            <a:chExt cx="9143654" cy="5143519"/>
          </a:xfrm>
        </p:grpSpPr>
        <p:sp>
          <p:nvSpPr>
            <p:cNvPr id="10" name="Google Shape;10;p2"/>
            <p:cNvSpPr/>
            <p:nvPr/>
          </p:nvSpPr>
          <p:spPr>
            <a:xfrm>
              <a:off x="914612" y="-25"/>
              <a:ext cx="29" cy="5143519"/>
            </a:xfrm>
            <a:custGeom>
              <a:avLst/>
              <a:gdLst/>
              <a:ahLst/>
              <a:cxnLst/>
              <a:rect l="l" t="t" r="r" b="b"/>
              <a:pathLst>
                <a:path w="1" h="189973" fill="none" extrusionOk="0">
                  <a:moveTo>
                    <a:pt x="1" y="0"/>
                  </a:moveTo>
                  <a:lnTo>
                    <a:pt x="1"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371793" y="-25"/>
              <a:ext cx="29" cy="5143519"/>
            </a:xfrm>
            <a:custGeom>
              <a:avLst/>
              <a:gdLst/>
              <a:ahLst/>
              <a:cxnLst/>
              <a:rect l="l" t="t" r="r" b="b"/>
              <a:pathLst>
                <a:path w="1" h="189973" fill="none" extrusionOk="0">
                  <a:moveTo>
                    <a:pt x="0" y="0"/>
                  </a:moveTo>
                  <a:lnTo>
                    <a:pt x="0"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828974" y="-25"/>
              <a:ext cx="29" cy="5143519"/>
            </a:xfrm>
            <a:custGeom>
              <a:avLst/>
              <a:gdLst/>
              <a:ahLst/>
              <a:cxnLst/>
              <a:rect l="l" t="t" r="r" b="b"/>
              <a:pathLst>
                <a:path w="1" h="189973" fill="none" extrusionOk="0">
                  <a:moveTo>
                    <a:pt x="0" y="0"/>
                  </a:moveTo>
                  <a:lnTo>
                    <a:pt x="0"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286155" y="-25"/>
              <a:ext cx="29" cy="5143519"/>
            </a:xfrm>
            <a:custGeom>
              <a:avLst/>
              <a:gdLst/>
              <a:ahLst/>
              <a:cxnLst/>
              <a:rect l="l" t="t" r="r" b="b"/>
              <a:pathLst>
                <a:path w="1" h="189973" fill="none" extrusionOk="0">
                  <a:moveTo>
                    <a:pt x="0" y="0"/>
                  </a:moveTo>
                  <a:lnTo>
                    <a:pt x="0"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743336" y="-25"/>
              <a:ext cx="29" cy="5143519"/>
            </a:xfrm>
            <a:custGeom>
              <a:avLst/>
              <a:gdLst/>
              <a:ahLst/>
              <a:cxnLst/>
              <a:rect l="l" t="t" r="r" b="b"/>
              <a:pathLst>
                <a:path w="1" h="189973" fill="none" extrusionOk="0">
                  <a:moveTo>
                    <a:pt x="1" y="0"/>
                  </a:moveTo>
                  <a:lnTo>
                    <a:pt x="1"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200517" y="-25"/>
              <a:ext cx="29" cy="5143519"/>
            </a:xfrm>
            <a:custGeom>
              <a:avLst/>
              <a:gdLst/>
              <a:ahLst/>
              <a:cxnLst/>
              <a:rect l="l" t="t" r="r" b="b"/>
              <a:pathLst>
                <a:path w="1" h="189973" fill="none" extrusionOk="0">
                  <a:moveTo>
                    <a:pt x="1" y="0"/>
                  </a:moveTo>
                  <a:lnTo>
                    <a:pt x="1"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657698" y="-25"/>
              <a:ext cx="29" cy="5143519"/>
            </a:xfrm>
            <a:custGeom>
              <a:avLst/>
              <a:gdLst/>
              <a:ahLst/>
              <a:cxnLst/>
              <a:rect l="l" t="t" r="r" b="b"/>
              <a:pathLst>
                <a:path w="1" h="189973" fill="none" extrusionOk="0">
                  <a:moveTo>
                    <a:pt x="1" y="0"/>
                  </a:moveTo>
                  <a:lnTo>
                    <a:pt x="1"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114880" y="-25"/>
              <a:ext cx="29" cy="5143519"/>
            </a:xfrm>
            <a:custGeom>
              <a:avLst/>
              <a:gdLst/>
              <a:ahLst/>
              <a:cxnLst/>
              <a:rect l="l" t="t" r="r" b="b"/>
              <a:pathLst>
                <a:path w="1" h="189973" fill="none" extrusionOk="0">
                  <a:moveTo>
                    <a:pt x="0" y="0"/>
                  </a:moveTo>
                  <a:lnTo>
                    <a:pt x="0"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572061" y="-25"/>
              <a:ext cx="29" cy="5143519"/>
            </a:xfrm>
            <a:custGeom>
              <a:avLst/>
              <a:gdLst/>
              <a:ahLst/>
              <a:cxnLst/>
              <a:rect l="l" t="t" r="r" b="b"/>
              <a:pathLst>
                <a:path w="1" h="189973" fill="none" extrusionOk="0">
                  <a:moveTo>
                    <a:pt x="0" y="0"/>
                  </a:moveTo>
                  <a:lnTo>
                    <a:pt x="0"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029242" y="-25"/>
              <a:ext cx="29" cy="5143519"/>
            </a:xfrm>
            <a:custGeom>
              <a:avLst/>
              <a:gdLst/>
              <a:ahLst/>
              <a:cxnLst/>
              <a:rect l="l" t="t" r="r" b="b"/>
              <a:pathLst>
                <a:path w="1" h="189973" fill="none" extrusionOk="0">
                  <a:moveTo>
                    <a:pt x="0" y="0"/>
                  </a:moveTo>
                  <a:lnTo>
                    <a:pt x="0"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486423" y="-25"/>
              <a:ext cx="29" cy="5143519"/>
            </a:xfrm>
            <a:custGeom>
              <a:avLst/>
              <a:gdLst/>
              <a:ahLst/>
              <a:cxnLst/>
              <a:rect l="l" t="t" r="r" b="b"/>
              <a:pathLst>
                <a:path w="1" h="189973" fill="none" extrusionOk="0">
                  <a:moveTo>
                    <a:pt x="1" y="0"/>
                  </a:moveTo>
                  <a:lnTo>
                    <a:pt x="1"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943604" y="-25"/>
              <a:ext cx="29" cy="5143519"/>
            </a:xfrm>
            <a:custGeom>
              <a:avLst/>
              <a:gdLst/>
              <a:ahLst/>
              <a:cxnLst/>
              <a:rect l="l" t="t" r="r" b="b"/>
              <a:pathLst>
                <a:path w="1" h="189973" fill="none" extrusionOk="0">
                  <a:moveTo>
                    <a:pt x="1" y="0"/>
                  </a:moveTo>
                  <a:lnTo>
                    <a:pt x="1"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400785" y="-25"/>
              <a:ext cx="29" cy="5143519"/>
            </a:xfrm>
            <a:custGeom>
              <a:avLst/>
              <a:gdLst/>
              <a:ahLst/>
              <a:cxnLst/>
              <a:rect l="l" t="t" r="r" b="b"/>
              <a:pathLst>
                <a:path w="1" h="189973" fill="none" extrusionOk="0">
                  <a:moveTo>
                    <a:pt x="1" y="0"/>
                  </a:moveTo>
                  <a:lnTo>
                    <a:pt x="1"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857966" y="-25"/>
              <a:ext cx="29" cy="5143519"/>
            </a:xfrm>
            <a:custGeom>
              <a:avLst/>
              <a:gdLst/>
              <a:ahLst/>
              <a:cxnLst/>
              <a:rect l="l" t="t" r="r" b="b"/>
              <a:pathLst>
                <a:path w="1" h="189973" fill="none" extrusionOk="0">
                  <a:moveTo>
                    <a:pt x="0" y="0"/>
                  </a:moveTo>
                  <a:lnTo>
                    <a:pt x="0"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315147" y="-25"/>
              <a:ext cx="29" cy="5143519"/>
            </a:xfrm>
            <a:custGeom>
              <a:avLst/>
              <a:gdLst/>
              <a:ahLst/>
              <a:cxnLst/>
              <a:rect l="l" t="t" r="r" b="b"/>
              <a:pathLst>
                <a:path w="1" h="189973" fill="none" extrusionOk="0">
                  <a:moveTo>
                    <a:pt x="0" y="0"/>
                  </a:moveTo>
                  <a:lnTo>
                    <a:pt x="0"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772328" y="-25"/>
              <a:ext cx="29" cy="5143519"/>
            </a:xfrm>
            <a:custGeom>
              <a:avLst/>
              <a:gdLst/>
              <a:ahLst/>
              <a:cxnLst/>
              <a:rect l="l" t="t" r="r" b="b"/>
              <a:pathLst>
                <a:path w="1" h="189973" fill="none" extrusionOk="0">
                  <a:moveTo>
                    <a:pt x="0" y="0"/>
                  </a:moveTo>
                  <a:lnTo>
                    <a:pt x="0"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229509" y="-25"/>
              <a:ext cx="29" cy="5143519"/>
            </a:xfrm>
            <a:custGeom>
              <a:avLst/>
              <a:gdLst/>
              <a:ahLst/>
              <a:cxnLst/>
              <a:rect l="l" t="t" r="r" b="b"/>
              <a:pathLst>
                <a:path w="1" h="189973" fill="none" extrusionOk="0">
                  <a:moveTo>
                    <a:pt x="1" y="0"/>
                  </a:moveTo>
                  <a:lnTo>
                    <a:pt x="1"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0" y="930213"/>
              <a:ext cx="9143654" cy="29"/>
            </a:xfrm>
            <a:custGeom>
              <a:avLst/>
              <a:gdLst/>
              <a:ahLst/>
              <a:cxnLst/>
              <a:rect l="l" t="t" r="r" b="b"/>
              <a:pathLst>
                <a:path w="284960" h="1" fill="none" extrusionOk="0">
                  <a:moveTo>
                    <a:pt x="0" y="0"/>
                  </a:moveTo>
                  <a:lnTo>
                    <a:pt x="284960" y="0"/>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0" y="1399217"/>
              <a:ext cx="9143654" cy="29"/>
            </a:xfrm>
            <a:custGeom>
              <a:avLst/>
              <a:gdLst/>
              <a:ahLst/>
              <a:cxnLst/>
              <a:rect l="l" t="t" r="r" b="b"/>
              <a:pathLst>
                <a:path w="284960" h="1" fill="none" extrusionOk="0">
                  <a:moveTo>
                    <a:pt x="0" y="1"/>
                  </a:moveTo>
                  <a:lnTo>
                    <a:pt x="284960" y="1"/>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0" y="1868221"/>
              <a:ext cx="9143654" cy="29"/>
            </a:xfrm>
            <a:custGeom>
              <a:avLst/>
              <a:gdLst/>
              <a:ahLst/>
              <a:cxnLst/>
              <a:rect l="l" t="t" r="r" b="b"/>
              <a:pathLst>
                <a:path w="284960" h="1" fill="none" extrusionOk="0">
                  <a:moveTo>
                    <a:pt x="0" y="0"/>
                  </a:moveTo>
                  <a:lnTo>
                    <a:pt x="284960" y="0"/>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0" y="2337225"/>
              <a:ext cx="9143654" cy="29"/>
            </a:xfrm>
            <a:custGeom>
              <a:avLst/>
              <a:gdLst/>
              <a:ahLst/>
              <a:cxnLst/>
              <a:rect l="l" t="t" r="r" b="b"/>
              <a:pathLst>
                <a:path w="284960" h="1" fill="none" extrusionOk="0">
                  <a:moveTo>
                    <a:pt x="0" y="0"/>
                  </a:moveTo>
                  <a:lnTo>
                    <a:pt x="284960" y="0"/>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0" y="2806229"/>
              <a:ext cx="9143654" cy="29"/>
            </a:xfrm>
            <a:custGeom>
              <a:avLst/>
              <a:gdLst/>
              <a:ahLst/>
              <a:cxnLst/>
              <a:rect l="l" t="t" r="r" b="b"/>
              <a:pathLst>
                <a:path w="284960" h="1" fill="none" extrusionOk="0">
                  <a:moveTo>
                    <a:pt x="0" y="1"/>
                  </a:moveTo>
                  <a:lnTo>
                    <a:pt x="284960" y="1"/>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0" y="3275233"/>
              <a:ext cx="9143654" cy="29"/>
            </a:xfrm>
            <a:custGeom>
              <a:avLst/>
              <a:gdLst/>
              <a:ahLst/>
              <a:cxnLst/>
              <a:rect l="l" t="t" r="r" b="b"/>
              <a:pathLst>
                <a:path w="284960" h="1" fill="none" extrusionOk="0">
                  <a:moveTo>
                    <a:pt x="0" y="1"/>
                  </a:moveTo>
                  <a:lnTo>
                    <a:pt x="284960" y="1"/>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0" y="3744238"/>
              <a:ext cx="9143654" cy="29"/>
            </a:xfrm>
            <a:custGeom>
              <a:avLst/>
              <a:gdLst/>
              <a:ahLst/>
              <a:cxnLst/>
              <a:rect l="l" t="t" r="r" b="b"/>
              <a:pathLst>
                <a:path w="284960" h="1" fill="none" extrusionOk="0">
                  <a:moveTo>
                    <a:pt x="0" y="0"/>
                  </a:moveTo>
                  <a:lnTo>
                    <a:pt x="284960" y="0"/>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0" y="4213242"/>
              <a:ext cx="9143654" cy="29"/>
            </a:xfrm>
            <a:custGeom>
              <a:avLst/>
              <a:gdLst/>
              <a:ahLst/>
              <a:cxnLst/>
              <a:rect l="l" t="t" r="r" b="b"/>
              <a:pathLst>
                <a:path w="284960" h="1" fill="none" extrusionOk="0">
                  <a:moveTo>
                    <a:pt x="0" y="0"/>
                  </a:moveTo>
                  <a:lnTo>
                    <a:pt x="284960" y="0"/>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0" y="4682246"/>
              <a:ext cx="9143654" cy="29"/>
            </a:xfrm>
            <a:custGeom>
              <a:avLst/>
              <a:gdLst/>
              <a:ahLst/>
              <a:cxnLst/>
              <a:rect l="l" t="t" r="r" b="b"/>
              <a:pathLst>
                <a:path w="284960" h="1" fill="none" extrusionOk="0">
                  <a:moveTo>
                    <a:pt x="0" y="1"/>
                  </a:moveTo>
                  <a:lnTo>
                    <a:pt x="284960" y="1"/>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686690" y="-25"/>
              <a:ext cx="29" cy="5143519"/>
            </a:xfrm>
            <a:custGeom>
              <a:avLst/>
              <a:gdLst/>
              <a:ahLst/>
              <a:cxnLst/>
              <a:rect l="l" t="t" r="r" b="b"/>
              <a:pathLst>
                <a:path w="1" h="189973" fill="none" extrusionOk="0">
                  <a:moveTo>
                    <a:pt x="1" y="0"/>
                  </a:moveTo>
                  <a:lnTo>
                    <a:pt x="1"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57431" y="-25"/>
              <a:ext cx="29" cy="5143519"/>
            </a:xfrm>
            <a:custGeom>
              <a:avLst/>
              <a:gdLst/>
              <a:ahLst/>
              <a:cxnLst/>
              <a:rect l="l" t="t" r="r" b="b"/>
              <a:pathLst>
                <a:path w="1" h="189973" fill="none" extrusionOk="0">
                  <a:moveTo>
                    <a:pt x="1" y="0"/>
                  </a:moveTo>
                  <a:lnTo>
                    <a:pt x="1"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0" y="461209"/>
              <a:ext cx="9143654" cy="29"/>
            </a:xfrm>
            <a:custGeom>
              <a:avLst/>
              <a:gdLst/>
              <a:ahLst/>
              <a:cxnLst/>
              <a:rect l="l" t="t" r="r" b="b"/>
              <a:pathLst>
                <a:path w="284960" h="1" fill="none" extrusionOk="0">
                  <a:moveTo>
                    <a:pt x="0" y="0"/>
                  </a:moveTo>
                  <a:lnTo>
                    <a:pt x="284960" y="0"/>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2"/>
          <p:cNvSpPr/>
          <p:nvPr/>
        </p:nvSpPr>
        <p:spPr>
          <a:xfrm>
            <a:off x="788925" y="539501"/>
            <a:ext cx="7566300" cy="4064400"/>
          </a:xfrm>
          <a:prstGeom prst="roundRect">
            <a:avLst>
              <a:gd name="adj" fmla="val 568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txBox="1">
            <a:spLocks noGrp="1"/>
          </p:cNvSpPr>
          <p:nvPr>
            <p:ph type="ctrTitle"/>
          </p:nvPr>
        </p:nvSpPr>
        <p:spPr>
          <a:xfrm>
            <a:off x="1152513" y="1167750"/>
            <a:ext cx="68391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1" name="Google Shape;41;p2"/>
          <p:cNvSpPr txBox="1">
            <a:spLocks noGrp="1"/>
          </p:cNvSpPr>
          <p:nvPr>
            <p:ph type="subTitle" idx="1"/>
          </p:nvPr>
        </p:nvSpPr>
        <p:spPr>
          <a:xfrm>
            <a:off x="1422300" y="3220350"/>
            <a:ext cx="6299400" cy="39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42" name="Google Shape;42;p2"/>
          <p:cNvGrpSpPr/>
          <p:nvPr/>
        </p:nvGrpSpPr>
        <p:grpSpPr>
          <a:xfrm>
            <a:off x="196875" y="171125"/>
            <a:ext cx="9564200" cy="4725200"/>
            <a:chOff x="196875" y="171125"/>
            <a:chExt cx="9564200" cy="4725200"/>
          </a:xfrm>
        </p:grpSpPr>
        <p:sp>
          <p:nvSpPr>
            <p:cNvPr id="43" name="Google Shape;43;p2"/>
            <p:cNvSpPr/>
            <p:nvPr/>
          </p:nvSpPr>
          <p:spPr>
            <a:xfrm>
              <a:off x="7349500" y="3842550"/>
              <a:ext cx="2411575" cy="942200"/>
            </a:xfrm>
            <a:custGeom>
              <a:avLst/>
              <a:gdLst/>
              <a:ahLst/>
              <a:cxnLst/>
              <a:rect l="l" t="t" r="r" b="b"/>
              <a:pathLst>
                <a:path w="96463" h="37688" extrusionOk="0">
                  <a:moveTo>
                    <a:pt x="48906" y="0"/>
                  </a:moveTo>
                  <a:cubicBezTo>
                    <a:pt x="48723" y="0"/>
                    <a:pt x="48540" y="6"/>
                    <a:pt x="48354" y="16"/>
                  </a:cubicBezTo>
                  <a:cubicBezTo>
                    <a:pt x="47864" y="57"/>
                    <a:pt x="47332" y="139"/>
                    <a:pt x="46842" y="302"/>
                  </a:cubicBezTo>
                  <a:cubicBezTo>
                    <a:pt x="46433" y="343"/>
                    <a:pt x="46065" y="425"/>
                    <a:pt x="45698" y="506"/>
                  </a:cubicBezTo>
                  <a:lnTo>
                    <a:pt x="45084" y="629"/>
                  </a:lnTo>
                  <a:lnTo>
                    <a:pt x="45084" y="752"/>
                  </a:lnTo>
                  <a:cubicBezTo>
                    <a:pt x="44430" y="997"/>
                    <a:pt x="43776" y="1365"/>
                    <a:pt x="43163" y="1774"/>
                  </a:cubicBezTo>
                  <a:cubicBezTo>
                    <a:pt x="40507" y="3776"/>
                    <a:pt x="38422" y="6515"/>
                    <a:pt x="37196" y="9621"/>
                  </a:cubicBezTo>
                  <a:cubicBezTo>
                    <a:pt x="36828" y="10439"/>
                    <a:pt x="36501" y="11215"/>
                    <a:pt x="36092" y="12074"/>
                  </a:cubicBezTo>
                  <a:cubicBezTo>
                    <a:pt x="36010" y="11992"/>
                    <a:pt x="35888" y="11910"/>
                    <a:pt x="35765" y="11788"/>
                  </a:cubicBezTo>
                  <a:cubicBezTo>
                    <a:pt x="35683" y="11665"/>
                    <a:pt x="35561" y="11502"/>
                    <a:pt x="35479" y="11379"/>
                  </a:cubicBezTo>
                  <a:cubicBezTo>
                    <a:pt x="34416" y="9703"/>
                    <a:pt x="33108" y="8150"/>
                    <a:pt x="31678" y="6801"/>
                  </a:cubicBezTo>
                  <a:cubicBezTo>
                    <a:pt x="30860" y="6065"/>
                    <a:pt x="30043" y="5370"/>
                    <a:pt x="29184" y="4676"/>
                  </a:cubicBezTo>
                  <a:cubicBezTo>
                    <a:pt x="27590" y="3409"/>
                    <a:pt x="25915" y="2223"/>
                    <a:pt x="23912" y="1610"/>
                  </a:cubicBezTo>
                  <a:cubicBezTo>
                    <a:pt x="23333" y="1445"/>
                    <a:pt x="22766" y="1368"/>
                    <a:pt x="22215" y="1368"/>
                  </a:cubicBezTo>
                  <a:cubicBezTo>
                    <a:pt x="20313" y="1368"/>
                    <a:pt x="18617" y="2282"/>
                    <a:pt x="17413" y="3613"/>
                  </a:cubicBezTo>
                  <a:cubicBezTo>
                    <a:pt x="15982" y="5166"/>
                    <a:pt x="15492" y="7169"/>
                    <a:pt x="15328" y="9172"/>
                  </a:cubicBezTo>
                  <a:cubicBezTo>
                    <a:pt x="15124" y="11338"/>
                    <a:pt x="15328" y="13464"/>
                    <a:pt x="15860" y="15548"/>
                  </a:cubicBezTo>
                  <a:cubicBezTo>
                    <a:pt x="16064" y="16325"/>
                    <a:pt x="16227" y="17142"/>
                    <a:pt x="16432" y="18001"/>
                  </a:cubicBezTo>
                  <a:cubicBezTo>
                    <a:pt x="16227" y="18001"/>
                    <a:pt x="16023" y="18001"/>
                    <a:pt x="15819" y="17960"/>
                  </a:cubicBezTo>
                  <a:cubicBezTo>
                    <a:pt x="14879" y="17714"/>
                    <a:pt x="13979" y="17469"/>
                    <a:pt x="13039" y="17265"/>
                  </a:cubicBezTo>
                  <a:cubicBezTo>
                    <a:pt x="11537" y="16939"/>
                    <a:pt x="10004" y="16767"/>
                    <a:pt x="8469" y="16767"/>
                  </a:cubicBezTo>
                  <a:cubicBezTo>
                    <a:pt x="7498" y="16767"/>
                    <a:pt x="6525" y="16836"/>
                    <a:pt x="5559" y="16979"/>
                  </a:cubicBezTo>
                  <a:cubicBezTo>
                    <a:pt x="1308" y="17633"/>
                    <a:pt x="0" y="21557"/>
                    <a:pt x="1554" y="24867"/>
                  </a:cubicBezTo>
                  <a:cubicBezTo>
                    <a:pt x="2984" y="28015"/>
                    <a:pt x="5518" y="30263"/>
                    <a:pt x="8584" y="31816"/>
                  </a:cubicBezTo>
                  <a:cubicBezTo>
                    <a:pt x="12222" y="33696"/>
                    <a:pt x="16227" y="34800"/>
                    <a:pt x="20315" y="35127"/>
                  </a:cubicBezTo>
                  <a:cubicBezTo>
                    <a:pt x="22849" y="35290"/>
                    <a:pt x="25342" y="35495"/>
                    <a:pt x="27876" y="35658"/>
                  </a:cubicBezTo>
                  <a:cubicBezTo>
                    <a:pt x="29266" y="35740"/>
                    <a:pt x="30697" y="35740"/>
                    <a:pt x="32127" y="35781"/>
                  </a:cubicBezTo>
                  <a:cubicBezTo>
                    <a:pt x="34539" y="35903"/>
                    <a:pt x="36950" y="36067"/>
                    <a:pt x="39403" y="36149"/>
                  </a:cubicBezTo>
                  <a:cubicBezTo>
                    <a:pt x="41937" y="36271"/>
                    <a:pt x="44471" y="36353"/>
                    <a:pt x="47005" y="36394"/>
                  </a:cubicBezTo>
                  <a:lnTo>
                    <a:pt x="47864" y="36394"/>
                  </a:lnTo>
                  <a:lnTo>
                    <a:pt x="50439" y="36680"/>
                  </a:lnTo>
                  <a:cubicBezTo>
                    <a:pt x="51583" y="36802"/>
                    <a:pt x="52687" y="36884"/>
                    <a:pt x="53831" y="36925"/>
                  </a:cubicBezTo>
                  <a:cubicBezTo>
                    <a:pt x="56406" y="37129"/>
                    <a:pt x="58982" y="37293"/>
                    <a:pt x="61597" y="37416"/>
                  </a:cubicBezTo>
                  <a:cubicBezTo>
                    <a:pt x="62619" y="37497"/>
                    <a:pt x="63600" y="37538"/>
                    <a:pt x="64581" y="37538"/>
                  </a:cubicBezTo>
                  <a:cubicBezTo>
                    <a:pt x="66715" y="37601"/>
                    <a:pt x="68848" y="37688"/>
                    <a:pt x="70982" y="37688"/>
                  </a:cubicBezTo>
                  <a:cubicBezTo>
                    <a:pt x="71628" y="37688"/>
                    <a:pt x="72274" y="37680"/>
                    <a:pt x="72920" y="37661"/>
                  </a:cubicBezTo>
                  <a:cubicBezTo>
                    <a:pt x="77130" y="37579"/>
                    <a:pt x="81340" y="37211"/>
                    <a:pt x="85345" y="35740"/>
                  </a:cubicBezTo>
                  <a:cubicBezTo>
                    <a:pt x="87225" y="35086"/>
                    <a:pt x="89065" y="34391"/>
                    <a:pt x="90659" y="33206"/>
                  </a:cubicBezTo>
                  <a:cubicBezTo>
                    <a:pt x="93234" y="31244"/>
                    <a:pt x="95196" y="28791"/>
                    <a:pt x="95768" y="25521"/>
                  </a:cubicBezTo>
                  <a:cubicBezTo>
                    <a:pt x="96463" y="22129"/>
                    <a:pt x="94174" y="18818"/>
                    <a:pt x="90741" y="18246"/>
                  </a:cubicBezTo>
                  <a:cubicBezTo>
                    <a:pt x="89955" y="18073"/>
                    <a:pt x="89176" y="18003"/>
                    <a:pt x="88400" y="18003"/>
                  </a:cubicBezTo>
                  <a:cubicBezTo>
                    <a:pt x="87157" y="18003"/>
                    <a:pt x="85924" y="18183"/>
                    <a:pt x="84691" y="18409"/>
                  </a:cubicBezTo>
                  <a:cubicBezTo>
                    <a:pt x="83261" y="18654"/>
                    <a:pt x="81871" y="18941"/>
                    <a:pt x="80440" y="19186"/>
                  </a:cubicBezTo>
                  <a:lnTo>
                    <a:pt x="80440" y="16733"/>
                  </a:lnTo>
                  <a:cubicBezTo>
                    <a:pt x="80522" y="13709"/>
                    <a:pt x="78928" y="10929"/>
                    <a:pt x="76271" y="9458"/>
                  </a:cubicBezTo>
                  <a:cubicBezTo>
                    <a:pt x="75443" y="8966"/>
                    <a:pt x="74516" y="8720"/>
                    <a:pt x="73584" y="8720"/>
                  </a:cubicBezTo>
                  <a:cubicBezTo>
                    <a:pt x="73045" y="8720"/>
                    <a:pt x="72504" y="8803"/>
                    <a:pt x="71979" y="8967"/>
                  </a:cubicBezTo>
                  <a:cubicBezTo>
                    <a:pt x="70140" y="9458"/>
                    <a:pt x="68423" y="10439"/>
                    <a:pt x="67075" y="11788"/>
                  </a:cubicBezTo>
                  <a:cubicBezTo>
                    <a:pt x="66257" y="12483"/>
                    <a:pt x="65481" y="13218"/>
                    <a:pt x="64622" y="13995"/>
                  </a:cubicBezTo>
                  <a:cubicBezTo>
                    <a:pt x="64254" y="13014"/>
                    <a:pt x="63927" y="12115"/>
                    <a:pt x="63559" y="11215"/>
                  </a:cubicBezTo>
                  <a:cubicBezTo>
                    <a:pt x="62905" y="9662"/>
                    <a:pt x="62006" y="8273"/>
                    <a:pt x="60944" y="7005"/>
                  </a:cubicBezTo>
                  <a:cubicBezTo>
                    <a:pt x="59554" y="5289"/>
                    <a:pt x="57960" y="3817"/>
                    <a:pt x="56161" y="2591"/>
                  </a:cubicBezTo>
                  <a:cubicBezTo>
                    <a:pt x="53942" y="1099"/>
                    <a:pt x="51579" y="0"/>
                    <a:pt x="48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55450" y="171125"/>
              <a:ext cx="2439175" cy="958925"/>
            </a:xfrm>
            <a:custGeom>
              <a:avLst/>
              <a:gdLst/>
              <a:ahLst/>
              <a:cxnLst/>
              <a:rect l="l" t="t" r="r" b="b"/>
              <a:pathLst>
                <a:path w="97567" h="38357" extrusionOk="0">
                  <a:moveTo>
                    <a:pt x="51893" y="1"/>
                  </a:moveTo>
                  <a:cubicBezTo>
                    <a:pt x="50233" y="1"/>
                    <a:pt x="48563" y="524"/>
                    <a:pt x="46883" y="1437"/>
                  </a:cubicBezTo>
                  <a:cubicBezTo>
                    <a:pt x="44798" y="2540"/>
                    <a:pt x="42918" y="3930"/>
                    <a:pt x="41160" y="5524"/>
                  </a:cubicBezTo>
                  <a:lnTo>
                    <a:pt x="41160" y="5810"/>
                  </a:lnTo>
                  <a:cubicBezTo>
                    <a:pt x="40302" y="4788"/>
                    <a:pt x="39485" y="3766"/>
                    <a:pt x="38545" y="2867"/>
                  </a:cubicBezTo>
                  <a:cubicBezTo>
                    <a:pt x="37318" y="1641"/>
                    <a:pt x="35888" y="578"/>
                    <a:pt x="34089" y="374"/>
                  </a:cubicBezTo>
                  <a:cubicBezTo>
                    <a:pt x="33923" y="353"/>
                    <a:pt x="33757" y="343"/>
                    <a:pt x="33592" y="343"/>
                  </a:cubicBezTo>
                  <a:cubicBezTo>
                    <a:pt x="32456" y="343"/>
                    <a:pt x="31364" y="825"/>
                    <a:pt x="30615" y="1682"/>
                  </a:cubicBezTo>
                  <a:cubicBezTo>
                    <a:pt x="29021" y="3399"/>
                    <a:pt x="28571" y="5565"/>
                    <a:pt x="28163" y="7731"/>
                  </a:cubicBezTo>
                  <a:cubicBezTo>
                    <a:pt x="27836" y="9734"/>
                    <a:pt x="27590" y="11696"/>
                    <a:pt x="27263" y="13699"/>
                  </a:cubicBezTo>
                  <a:cubicBezTo>
                    <a:pt x="27263" y="13821"/>
                    <a:pt x="27222" y="13944"/>
                    <a:pt x="27141" y="14026"/>
                  </a:cubicBezTo>
                  <a:cubicBezTo>
                    <a:pt x="26364" y="13453"/>
                    <a:pt x="25587" y="12922"/>
                    <a:pt x="24852" y="12391"/>
                  </a:cubicBezTo>
                  <a:cubicBezTo>
                    <a:pt x="22931" y="10919"/>
                    <a:pt x="20928" y="9611"/>
                    <a:pt x="18516" y="9039"/>
                  </a:cubicBezTo>
                  <a:cubicBezTo>
                    <a:pt x="18052" y="8940"/>
                    <a:pt x="17592" y="8891"/>
                    <a:pt x="17142" y="8891"/>
                  </a:cubicBezTo>
                  <a:cubicBezTo>
                    <a:pt x="15376" y="8891"/>
                    <a:pt x="13788" y="9649"/>
                    <a:pt x="12876" y="11083"/>
                  </a:cubicBezTo>
                  <a:cubicBezTo>
                    <a:pt x="12263" y="12186"/>
                    <a:pt x="11976" y="13413"/>
                    <a:pt x="12058" y="14680"/>
                  </a:cubicBezTo>
                  <a:cubicBezTo>
                    <a:pt x="12181" y="17296"/>
                    <a:pt x="12917" y="19789"/>
                    <a:pt x="13611" y="22282"/>
                  </a:cubicBezTo>
                  <a:cubicBezTo>
                    <a:pt x="12467" y="22405"/>
                    <a:pt x="11404" y="22487"/>
                    <a:pt x="10301" y="22650"/>
                  </a:cubicBezTo>
                  <a:cubicBezTo>
                    <a:pt x="7317" y="23100"/>
                    <a:pt x="4415" y="23795"/>
                    <a:pt x="2289" y="26165"/>
                  </a:cubicBezTo>
                  <a:cubicBezTo>
                    <a:pt x="1022" y="27473"/>
                    <a:pt x="246" y="29149"/>
                    <a:pt x="123" y="30988"/>
                  </a:cubicBezTo>
                  <a:cubicBezTo>
                    <a:pt x="0" y="33073"/>
                    <a:pt x="1104" y="34544"/>
                    <a:pt x="2862" y="35484"/>
                  </a:cubicBezTo>
                  <a:cubicBezTo>
                    <a:pt x="4783" y="36465"/>
                    <a:pt x="6867" y="37079"/>
                    <a:pt x="9034" y="37242"/>
                  </a:cubicBezTo>
                  <a:cubicBezTo>
                    <a:pt x="11873" y="37506"/>
                    <a:pt x="14733" y="37622"/>
                    <a:pt x="17584" y="37622"/>
                  </a:cubicBezTo>
                  <a:cubicBezTo>
                    <a:pt x="18714" y="37622"/>
                    <a:pt x="19843" y="37604"/>
                    <a:pt x="20969" y="37569"/>
                  </a:cubicBezTo>
                  <a:cubicBezTo>
                    <a:pt x="24280" y="37528"/>
                    <a:pt x="27590" y="37324"/>
                    <a:pt x="30860" y="37201"/>
                  </a:cubicBezTo>
                  <a:cubicBezTo>
                    <a:pt x="34457" y="37119"/>
                    <a:pt x="38054" y="37038"/>
                    <a:pt x="41692" y="36956"/>
                  </a:cubicBezTo>
                  <a:lnTo>
                    <a:pt x="41692" y="36915"/>
                  </a:lnTo>
                  <a:cubicBezTo>
                    <a:pt x="41774" y="36915"/>
                    <a:pt x="41896" y="36956"/>
                    <a:pt x="42060" y="36956"/>
                  </a:cubicBezTo>
                  <a:cubicBezTo>
                    <a:pt x="44676" y="37038"/>
                    <a:pt x="47292" y="37119"/>
                    <a:pt x="49908" y="37201"/>
                  </a:cubicBezTo>
                  <a:cubicBezTo>
                    <a:pt x="51256" y="37242"/>
                    <a:pt x="52564" y="37283"/>
                    <a:pt x="53913" y="37324"/>
                  </a:cubicBezTo>
                  <a:cubicBezTo>
                    <a:pt x="56529" y="37446"/>
                    <a:pt x="59145" y="37569"/>
                    <a:pt x="61761" y="37733"/>
                  </a:cubicBezTo>
                  <a:cubicBezTo>
                    <a:pt x="64173" y="37855"/>
                    <a:pt x="66543" y="37978"/>
                    <a:pt x="68914" y="38100"/>
                  </a:cubicBezTo>
                  <a:cubicBezTo>
                    <a:pt x="71285" y="38223"/>
                    <a:pt x="73737" y="38305"/>
                    <a:pt x="76149" y="38346"/>
                  </a:cubicBezTo>
                  <a:cubicBezTo>
                    <a:pt x="76374" y="38353"/>
                    <a:pt x="76597" y="38357"/>
                    <a:pt x="76820" y="38357"/>
                  </a:cubicBezTo>
                  <a:cubicBezTo>
                    <a:pt x="77811" y="38357"/>
                    <a:pt x="78785" y="38290"/>
                    <a:pt x="79786" y="38223"/>
                  </a:cubicBezTo>
                  <a:cubicBezTo>
                    <a:pt x="81748" y="38141"/>
                    <a:pt x="83751" y="38019"/>
                    <a:pt x="85713" y="37855"/>
                  </a:cubicBezTo>
                  <a:cubicBezTo>
                    <a:pt x="88125" y="37651"/>
                    <a:pt x="90495" y="37119"/>
                    <a:pt x="92743" y="36302"/>
                  </a:cubicBezTo>
                  <a:cubicBezTo>
                    <a:pt x="94092" y="35893"/>
                    <a:pt x="95278" y="35076"/>
                    <a:pt x="96177" y="33972"/>
                  </a:cubicBezTo>
                  <a:cubicBezTo>
                    <a:pt x="97567" y="32051"/>
                    <a:pt x="97199" y="30007"/>
                    <a:pt x="95523" y="28168"/>
                  </a:cubicBezTo>
                  <a:cubicBezTo>
                    <a:pt x="93234" y="25716"/>
                    <a:pt x="90291" y="24203"/>
                    <a:pt x="87103" y="23304"/>
                  </a:cubicBezTo>
                  <a:cubicBezTo>
                    <a:pt x="85762" y="22929"/>
                    <a:pt x="84369" y="22747"/>
                    <a:pt x="82981" y="22747"/>
                  </a:cubicBezTo>
                  <a:cubicBezTo>
                    <a:pt x="82252" y="22747"/>
                    <a:pt x="81526" y="22797"/>
                    <a:pt x="80808" y="22895"/>
                  </a:cubicBezTo>
                  <a:cubicBezTo>
                    <a:pt x="80195" y="22977"/>
                    <a:pt x="79582" y="22977"/>
                    <a:pt x="78887" y="23018"/>
                  </a:cubicBezTo>
                  <a:cubicBezTo>
                    <a:pt x="78887" y="22854"/>
                    <a:pt x="78928" y="22650"/>
                    <a:pt x="78969" y="22487"/>
                  </a:cubicBezTo>
                  <a:cubicBezTo>
                    <a:pt x="79337" y="21465"/>
                    <a:pt x="79664" y="20443"/>
                    <a:pt x="80073" y="19421"/>
                  </a:cubicBezTo>
                  <a:cubicBezTo>
                    <a:pt x="80931" y="17010"/>
                    <a:pt x="81789" y="14639"/>
                    <a:pt x="81748" y="11982"/>
                  </a:cubicBezTo>
                  <a:cubicBezTo>
                    <a:pt x="81669" y="8755"/>
                    <a:pt x="79259" y="6459"/>
                    <a:pt x="76032" y="6459"/>
                  </a:cubicBezTo>
                  <a:cubicBezTo>
                    <a:pt x="75949" y="6459"/>
                    <a:pt x="75865" y="6461"/>
                    <a:pt x="75781" y="6464"/>
                  </a:cubicBezTo>
                  <a:cubicBezTo>
                    <a:pt x="73451" y="6546"/>
                    <a:pt x="71203" y="7282"/>
                    <a:pt x="69323" y="8630"/>
                  </a:cubicBezTo>
                  <a:cubicBezTo>
                    <a:pt x="67197" y="10061"/>
                    <a:pt x="65276" y="11696"/>
                    <a:pt x="63232" y="13208"/>
                  </a:cubicBezTo>
                  <a:lnTo>
                    <a:pt x="62047" y="14189"/>
                  </a:lnTo>
                  <a:cubicBezTo>
                    <a:pt x="61924" y="13780"/>
                    <a:pt x="61884" y="13494"/>
                    <a:pt x="61802" y="13249"/>
                  </a:cubicBezTo>
                  <a:cubicBezTo>
                    <a:pt x="61311" y="10838"/>
                    <a:pt x="60903" y="8385"/>
                    <a:pt x="59922" y="6096"/>
                  </a:cubicBezTo>
                  <a:cubicBezTo>
                    <a:pt x="59145" y="4379"/>
                    <a:pt x="58287" y="2704"/>
                    <a:pt x="56693" y="1600"/>
                  </a:cubicBezTo>
                  <a:cubicBezTo>
                    <a:pt x="55102" y="493"/>
                    <a:pt x="53502" y="1"/>
                    <a:pt x="518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412075" y="813225"/>
              <a:ext cx="340136" cy="447757"/>
            </a:xfrm>
            <a:custGeom>
              <a:avLst/>
              <a:gdLst/>
              <a:ahLst/>
              <a:cxnLst/>
              <a:rect l="l" t="t" r="r" b="b"/>
              <a:pathLst>
                <a:path w="10958" h="14424" extrusionOk="0">
                  <a:moveTo>
                    <a:pt x="5446" y="1"/>
                  </a:moveTo>
                  <a:cubicBezTo>
                    <a:pt x="5426" y="1"/>
                    <a:pt x="5405" y="1"/>
                    <a:pt x="5384" y="3"/>
                  </a:cubicBezTo>
                  <a:cubicBezTo>
                    <a:pt x="4941" y="3"/>
                    <a:pt x="4719" y="288"/>
                    <a:pt x="4656" y="731"/>
                  </a:cubicBezTo>
                  <a:cubicBezTo>
                    <a:pt x="4434" y="2157"/>
                    <a:pt x="4181" y="3582"/>
                    <a:pt x="3991" y="5038"/>
                  </a:cubicBezTo>
                  <a:cubicBezTo>
                    <a:pt x="3991" y="5387"/>
                    <a:pt x="3737" y="5672"/>
                    <a:pt x="3389" y="5735"/>
                  </a:cubicBezTo>
                  <a:cubicBezTo>
                    <a:pt x="2471" y="5957"/>
                    <a:pt x="1552" y="6242"/>
                    <a:pt x="634" y="6527"/>
                  </a:cubicBezTo>
                  <a:cubicBezTo>
                    <a:pt x="285" y="6590"/>
                    <a:pt x="32" y="6907"/>
                    <a:pt x="32" y="7255"/>
                  </a:cubicBezTo>
                  <a:cubicBezTo>
                    <a:pt x="0" y="7604"/>
                    <a:pt x="222" y="7920"/>
                    <a:pt x="539" y="8047"/>
                  </a:cubicBezTo>
                  <a:cubicBezTo>
                    <a:pt x="1045" y="8269"/>
                    <a:pt x="1552" y="8522"/>
                    <a:pt x="2059" y="8744"/>
                  </a:cubicBezTo>
                  <a:cubicBezTo>
                    <a:pt x="2344" y="8839"/>
                    <a:pt x="2534" y="9092"/>
                    <a:pt x="2534" y="9377"/>
                  </a:cubicBezTo>
                  <a:cubicBezTo>
                    <a:pt x="2534" y="10834"/>
                    <a:pt x="2566" y="12291"/>
                    <a:pt x="2597" y="13747"/>
                  </a:cubicBezTo>
                  <a:cubicBezTo>
                    <a:pt x="2597" y="13811"/>
                    <a:pt x="2566" y="13906"/>
                    <a:pt x="2597" y="13937"/>
                  </a:cubicBezTo>
                  <a:cubicBezTo>
                    <a:pt x="2724" y="14096"/>
                    <a:pt x="2851" y="14349"/>
                    <a:pt x="3041" y="14412"/>
                  </a:cubicBezTo>
                  <a:cubicBezTo>
                    <a:pt x="3083" y="14419"/>
                    <a:pt x="3128" y="14423"/>
                    <a:pt x="3173" y="14423"/>
                  </a:cubicBezTo>
                  <a:cubicBezTo>
                    <a:pt x="3329" y="14423"/>
                    <a:pt x="3495" y="14377"/>
                    <a:pt x="3642" y="14254"/>
                  </a:cubicBezTo>
                  <a:cubicBezTo>
                    <a:pt x="3864" y="14032"/>
                    <a:pt x="4022" y="13779"/>
                    <a:pt x="4181" y="13494"/>
                  </a:cubicBezTo>
                  <a:cubicBezTo>
                    <a:pt x="4687" y="12639"/>
                    <a:pt x="5194" y="11784"/>
                    <a:pt x="5732" y="10897"/>
                  </a:cubicBezTo>
                  <a:cubicBezTo>
                    <a:pt x="5859" y="10960"/>
                    <a:pt x="5986" y="11055"/>
                    <a:pt x="6112" y="11119"/>
                  </a:cubicBezTo>
                  <a:cubicBezTo>
                    <a:pt x="6809" y="11752"/>
                    <a:pt x="7474" y="12354"/>
                    <a:pt x="8171" y="12987"/>
                  </a:cubicBezTo>
                  <a:cubicBezTo>
                    <a:pt x="8298" y="13114"/>
                    <a:pt x="8424" y="13241"/>
                    <a:pt x="8551" y="13336"/>
                  </a:cubicBezTo>
                  <a:cubicBezTo>
                    <a:pt x="8730" y="13455"/>
                    <a:pt x="8922" y="13562"/>
                    <a:pt x="9118" y="13562"/>
                  </a:cubicBezTo>
                  <a:cubicBezTo>
                    <a:pt x="9234" y="13562"/>
                    <a:pt x="9352" y="13525"/>
                    <a:pt x="9469" y="13431"/>
                  </a:cubicBezTo>
                  <a:cubicBezTo>
                    <a:pt x="9723" y="13209"/>
                    <a:pt x="9849" y="12861"/>
                    <a:pt x="9723" y="12544"/>
                  </a:cubicBezTo>
                  <a:cubicBezTo>
                    <a:pt x="9248" y="10960"/>
                    <a:pt x="8773" y="9377"/>
                    <a:pt x="8298" y="7794"/>
                  </a:cubicBezTo>
                  <a:cubicBezTo>
                    <a:pt x="8203" y="7572"/>
                    <a:pt x="8266" y="7319"/>
                    <a:pt x="8456" y="7160"/>
                  </a:cubicBezTo>
                  <a:cubicBezTo>
                    <a:pt x="9216" y="6337"/>
                    <a:pt x="9944" y="5482"/>
                    <a:pt x="10673" y="4627"/>
                  </a:cubicBezTo>
                  <a:cubicBezTo>
                    <a:pt x="10926" y="4373"/>
                    <a:pt x="10958" y="3962"/>
                    <a:pt x="10768" y="3677"/>
                  </a:cubicBezTo>
                  <a:cubicBezTo>
                    <a:pt x="10633" y="3452"/>
                    <a:pt x="10404" y="3323"/>
                    <a:pt x="10168" y="3323"/>
                  </a:cubicBezTo>
                  <a:cubicBezTo>
                    <a:pt x="10071" y="3323"/>
                    <a:pt x="9974" y="3345"/>
                    <a:pt x="9881" y="3392"/>
                  </a:cubicBezTo>
                  <a:cubicBezTo>
                    <a:pt x="9723" y="3423"/>
                    <a:pt x="9596" y="3487"/>
                    <a:pt x="9438" y="3518"/>
                  </a:cubicBezTo>
                  <a:lnTo>
                    <a:pt x="7411" y="4278"/>
                  </a:lnTo>
                  <a:cubicBezTo>
                    <a:pt x="6999" y="3012"/>
                    <a:pt x="6619" y="1808"/>
                    <a:pt x="6239" y="636"/>
                  </a:cubicBezTo>
                  <a:cubicBezTo>
                    <a:pt x="6149" y="276"/>
                    <a:pt x="5831" y="1"/>
                    <a:pt x="5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196875" y="3499325"/>
              <a:ext cx="209050" cy="204975"/>
              <a:chOff x="6020875" y="2487450"/>
              <a:chExt cx="209050" cy="204975"/>
            </a:xfrm>
          </p:grpSpPr>
          <p:sp>
            <p:nvSpPr>
              <p:cNvPr id="47" name="Google Shape;47;p2"/>
              <p:cNvSpPr/>
              <p:nvPr/>
            </p:nvSpPr>
            <p:spPr>
              <a:xfrm>
                <a:off x="6134100" y="2487450"/>
                <a:ext cx="82375" cy="86275"/>
              </a:xfrm>
              <a:custGeom>
                <a:avLst/>
                <a:gdLst/>
                <a:ahLst/>
                <a:cxnLst/>
                <a:rect l="l" t="t" r="r" b="b"/>
                <a:pathLst>
                  <a:path w="3295" h="3451" extrusionOk="0">
                    <a:moveTo>
                      <a:pt x="1965" y="1"/>
                    </a:moveTo>
                    <a:cubicBezTo>
                      <a:pt x="1881" y="1"/>
                      <a:pt x="1796" y="10"/>
                      <a:pt x="1711" y="28"/>
                    </a:cubicBezTo>
                    <a:cubicBezTo>
                      <a:pt x="951" y="155"/>
                      <a:pt x="349" y="788"/>
                      <a:pt x="222" y="1548"/>
                    </a:cubicBezTo>
                    <a:cubicBezTo>
                      <a:pt x="1" y="2498"/>
                      <a:pt x="666" y="3448"/>
                      <a:pt x="1552" y="3448"/>
                    </a:cubicBezTo>
                    <a:cubicBezTo>
                      <a:pt x="1579" y="3450"/>
                      <a:pt x="1606" y="3451"/>
                      <a:pt x="1632" y="3451"/>
                    </a:cubicBezTo>
                    <a:cubicBezTo>
                      <a:pt x="2076" y="3451"/>
                      <a:pt x="2481" y="3202"/>
                      <a:pt x="2661" y="2783"/>
                    </a:cubicBezTo>
                    <a:cubicBezTo>
                      <a:pt x="2882" y="2403"/>
                      <a:pt x="3009" y="1960"/>
                      <a:pt x="3167" y="1548"/>
                    </a:cubicBezTo>
                    <a:cubicBezTo>
                      <a:pt x="3294" y="1168"/>
                      <a:pt x="3199" y="725"/>
                      <a:pt x="2882" y="440"/>
                    </a:cubicBezTo>
                    <a:cubicBezTo>
                      <a:pt x="2652" y="158"/>
                      <a:pt x="2319" y="1"/>
                      <a:pt x="19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020875" y="2604725"/>
                <a:ext cx="91075" cy="68850"/>
              </a:xfrm>
              <a:custGeom>
                <a:avLst/>
                <a:gdLst/>
                <a:ahLst/>
                <a:cxnLst/>
                <a:rect l="l" t="t" r="r" b="b"/>
                <a:pathLst>
                  <a:path w="3643" h="2754" extrusionOk="0">
                    <a:moveTo>
                      <a:pt x="2073" y="0"/>
                    </a:moveTo>
                    <a:cubicBezTo>
                      <a:pt x="1526" y="0"/>
                      <a:pt x="982" y="204"/>
                      <a:pt x="571" y="594"/>
                    </a:cubicBezTo>
                    <a:cubicBezTo>
                      <a:pt x="1" y="1196"/>
                      <a:pt x="159" y="2177"/>
                      <a:pt x="856" y="2621"/>
                    </a:cubicBezTo>
                    <a:cubicBezTo>
                      <a:pt x="1014" y="2713"/>
                      <a:pt x="1245" y="2754"/>
                      <a:pt x="1504" y="2754"/>
                    </a:cubicBezTo>
                    <a:cubicBezTo>
                      <a:pt x="2230" y="2754"/>
                      <a:pt x="3179" y="2431"/>
                      <a:pt x="3389" y="1987"/>
                    </a:cubicBezTo>
                    <a:cubicBezTo>
                      <a:pt x="3516" y="1797"/>
                      <a:pt x="3579" y="1576"/>
                      <a:pt x="3643" y="1417"/>
                    </a:cubicBezTo>
                    <a:cubicBezTo>
                      <a:pt x="3643" y="911"/>
                      <a:pt x="3358" y="467"/>
                      <a:pt x="2946" y="182"/>
                    </a:cubicBezTo>
                    <a:cubicBezTo>
                      <a:pt x="2668" y="60"/>
                      <a:pt x="2370" y="0"/>
                      <a:pt x="20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49925" y="2623500"/>
                <a:ext cx="80000" cy="68925"/>
              </a:xfrm>
              <a:custGeom>
                <a:avLst/>
                <a:gdLst/>
                <a:ahLst/>
                <a:cxnLst/>
                <a:rect l="l" t="t" r="r" b="b"/>
                <a:pathLst>
                  <a:path w="3200" h="2757" extrusionOk="0">
                    <a:moveTo>
                      <a:pt x="1956" y="0"/>
                    </a:moveTo>
                    <a:cubicBezTo>
                      <a:pt x="1938" y="0"/>
                      <a:pt x="1919" y="1"/>
                      <a:pt x="1901" y="1"/>
                    </a:cubicBezTo>
                    <a:cubicBezTo>
                      <a:pt x="951" y="1"/>
                      <a:pt x="1" y="730"/>
                      <a:pt x="159" y="1490"/>
                    </a:cubicBezTo>
                    <a:cubicBezTo>
                      <a:pt x="128" y="2187"/>
                      <a:pt x="729" y="2757"/>
                      <a:pt x="1426" y="2757"/>
                    </a:cubicBezTo>
                    <a:cubicBezTo>
                      <a:pt x="2408" y="2757"/>
                      <a:pt x="3200" y="2092"/>
                      <a:pt x="3200" y="1300"/>
                    </a:cubicBezTo>
                    <a:cubicBezTo>
                      <a:pt x="3200" y="590"/>
                      <a:pt x="2658" y="0"/>
                      <a:pt x="1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4633950" y="207075"/>
              <a:ext cx="247800" cy="277125"/>
              <a:chOff x="237350" y="3457200"/>
              <a:chExt cx="247800" cy="277125"/>
            </a:xfrm>
          </p:grpSpPr>
          <p:sp>
            <p:nvSpPr>
              <p:cNvPr id="51" name="Google Shape;51;p2"/>
              <p:cNvSpPr/>
              <p:nvPr/>
            </p:nvSpPr>
            <p:spPr>
              <a:xfrm>
                <a:off x="352125" y="3457200"/>
                <a:ext cx="95825" cy="85525"/>
              </a:xfrm>
              <a:custGeom>
                <a:avLst/>
                <a:gdLst/>
                <a:ahLst/>
                <a:cxnLst/>
                <a:rect l="l" t="t" r="r" b="b"/>
                <a:pathLst>
                  <a:path w="3833" h="3421" extrusionOk="0">
                    <a:moveTo>
                      <a:pt x="2376" y="1"/>
                    </a:moveTo>
                    <a:cubicBezTo>
                      <a:pt x="1362" y="64"/>
                      <a:pt x="507" y="761"/>
                      <a:pt x="222" y="1742"/>
                    </a:cubicBezTo>
                    <a:cubicBezTo>
                      <a:pt x="0" y="2534"/>
                      <a:pt x="570" y="3326"/>
                      <a:pt x="1425" y="3421"/>
                    </a:cubicBezTo>
                    <a:cubicBezTo>
                      <a:pt x="1647" y="3357"/>
                      <a:pt x="1869" y="3294"/>
                      <a:pt x="2091" y="3199"/>
                    </a:cubicBezTo>
                    <a:cubicBezTo>
                      <a:pt x="2566" y="2882"/>
                      <a:pt x="2977" y="2534"/>
                      <a:pt x="3389" y="2186"/>
                    </a:cubicBezTo>
                    <a:cubicBezTo>
                      <a:pt x="3737" y="1806"/>
                      <a:pt x="3832" y="1236"/>
                      <a:pt x="3611" y="792"/>
                    </a:cubicBezTo>
                    <a:cubicBezTo>
                      <a:pt x="3357" y="317"/>
                      <a:pt x="2914" y="1"/>
                      <a:pt x="2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97250" y="3643300"/>
                <a:ext cx="87900" cy="91025"/>
              </a:xfrm>
              <a:custGeom>
                <a:avLst/>
                <a:gdLst/>
                <a:ahLst/>
                <a:cxnLst/>
                <a:rect l="l" t="t" r="r" b="b"/>
                <a:pathLst>
                  <a:path w="3516" h="3641" extrusionOk="0">
                    <a:moveTo>
                      <a:pt x="2152" y="0"/>
                    </a:moveTo>
                    <a:cubicBezTo>
                      <a:pt x="2058" y="0"/>
                      <a:pt x="1963" y="10"/>
                      <a:pt x="1869" y="30"/>
                    </a:cubicBezTo>
                    <a:cubicBezTo>
                      <a:pt x="1109" y="220"/>
                      <a:pt x="0" y="1677"/>
                      <a:pt x="64" y="2469"/>
                    </a:cubicBezTo>
                    <a:cubicBezTo>
                      <a:pt x="127" y="3134"/>
                      <a:pt x="729" y="3641"/>
                      <a:pt x="1394" y="3641"/>
                    </a:cubicBezTo>
                    <a:cubicBezTo>
                      <a:pt x="1521" y="3609"/>
                      <a:pt x="1616" y="3577"/>
                      <a:pt x="1711" y="3546"/>
                    </a:cubicBezTo>
                    <a:cubicBezTo>
                      <a:pt x="2597" y="3197"/>
                      <a:pt x="3009" y="2406"/>
                      <a:pt x="3357" y="1614"/>
                    </a:cubicBezTo>
                    <a:cubicBezTo>
                      <a:pt x="3516" y="1202"/>
                      <a:pt x="3389" y="727"/>
                      <a:pt x="3072" y="442"/>
                    </a:cubicBezTo>
                    <a:cubicBezTo>
                      <a:pt x="2848" y="142"/>
                      <a:pt x="2504" y="0"/>
                      <a:pt x="21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37350" y="3635225"/>
                <a:ext cx="73625" cy="66750"/>
              </a:xfrm>
              <a:custGeom>
                <a:avLst/>
                <a:gdLst/>
                <a:ahLst/>
                <a:cxnLst/>
                <a:rect l="l" t="t" r="r" b="b"/>
                <a:pathLst>
                  <a:path w="2945" h="2670" extrusionOk="0">
                    <a:moveTo>
                      <a:pt x="1260" y="1"/>
                    </a:moveTo>
                    <a:cubicBezTo>
                      <a:pt x="575" y="1"/>
                      <a:pt x="1" y="609"/>
                      <a:pt x="31" y="1303"/>
                    </a:cubicBezTo>
                    <a:cubicBezTo>
                      <a:pt x="1" y="2059"/>
                      <a:pt x="604" y="2670"/>
                      <a:pt x="1347" y="2670"/>
                    </a:cubicBezTo>
                    <a:cubicBezTo>
                      <a:pt x="1383" y="2670"/>
                      <a:pt x="1419" y="2668"/>
                      <a:pt x="1456" y="2665"/>
                    </a:cubicBezTo>
                    <a:cubicBezTo>
                      <a:pt x="1475" y="2666"/>
                      <a:pt x="1494" y="2666"/>
                      <a:pt x="1513" y="2666"/>
                    </a:cubicBezTo>
                    <a:cubicBezTo>
                      <a:pt x="2246" y="2666"/>
                      <a:pt x="2818" y="2077"/>
                      <a:pt x="2818" y="1367"/>
                    </a:cubicBezTo>
                    <a:cubicBezTo>
                      <a:pt x="2945" y="638"/>
                      <a:pt x="2058" y="5"/>
                      <a:pt x="1361" y="5"/>
                    </a:cubicBezTo>
                    <a:cubicBezTo>
                      <a:pt x="1327" y="2"/>
                      <a:pt x="1294" y="1"/>
                      <a:pt x="1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a:off x="5312025" y="4683650"/>
              <a:ext cx="184475" cy="212675"/>
              <a:chOff x="1325975" y="1958675"/>
              <a:chExt cx="184475" cy="212675"/>
            </a:xfrm>
          </p:grpSpPr>
          <p:sp>
            <p:nvSpPr>
              <p:cNvPr id="55" name="Google Shape;55;p2"/>
              <p:cNvSpPr/>
              <p:nvPr/>
            </p:nvSpPr>
            <p:spPr>
              <a:xfrm>
                <a:off x="1432025" y="2083500"/>
                <a:ext cx="78425" cy="87850"/>
              </a:xfrm>
              <a:custGeom>
                <a:avLst/>
                <a:gdLst/>
                <a:ahLst/>
                <a:cxnLst/>
                <a:rect l="l" t="t" r="r" b="b"/>
                <a:pathLst>
                  <a:path w="3137" h="3514" extrusionOk="0">
                    <a:moveTo>
                      <a:pt x="1782" y="1"/>
                    </a:moveTo>
                    <a:cubicBezTo>
                      <a:pt x="1452" y="1"/>
                      <a:pt x="1136" y="113"/>
                      <a:pt x="888" y="320"/>
                    </a:cubicBezTo>
                    <a:cubicBezTo>
                      <a:pt x="349" y="795"/>
                      <a:pt x="64" y="1492"/>
                      <a:pt x="33" y="2188"/>
                    </a:cubicBezTo>
                    <a:cubicBezTo>
                      <a:pt x="1" y="2727"/>
                      <a:pt x="318" y="3202"/>
                      <a:pt x="793" y="3392"/>
                    </a:cubicBezTo>
                    <a:cubicBezTo>
                      <a:pt x="949" y="3475"/>
                      <a:pt x="1118" y="3514"/>
                      <a:pt x="1286" y="3514"/>
                    </a:cubicBezTo>
                    <a:cubicBezTo>
                      <a:pt x="1629" y="3514"/>
                      <a:pt x="1963" y="3352"/>
                      <a:pt x="2154" y="3075"/>
                    </a:cubicBezTo>
                    <a:cubicBezTo>
                      <a:pt x="2503" y="2537"/>
                      <a:pt x="2788" y="1998"/>
                      <a:pt x="2978" y="1428"/>
                    </a:cubicBezTo>
                    <a:cubicBezTo>
                      <a:pt x="3136" y="953"/>
                      <a:pt x="2756" y="352"/>
                      <a:pt x="2313" y="98"/>
                    </a:cubicBezTo>
                    <a:cubicBezTo>
                      <a:pt x="2137" y="32"/>
                      <a:pt x="1958" y="1"/>
                      <a:pt x="1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325975" y="2046325"/>
                <a:ext cx="68875" cy="68150"/>
              </a:xfrm>
              <a:custGeom>
                <a:avLst/>
                <a:gdLst/>
                <a:ahLst/>
                <a:cxnLst/>
                <a:rect l="l" t="t" r="r" b="b"/>
                <a:pathLst>
                  <a:path w="2755" h="2726" extrusionOk="0">
                    <a:moveTo>
                      <a:pt x="1338" y="1"/>
                    </a:moveTo>
                    <a:cubicBezTo>
                      <a:pt x="603" y="1"/>
                      <a:pt x="0" y="622"/>
                      <a:pt x="31" y="1364"/>
                    </a:cubicBezTo>
                    <a:cubicBezTo>
                      <a:pt x="15" y="2266"/>
                      <a:pt x="696" y="2726"/>
                      <a:pt x="1373" y="2726"/>
                    </a:cubicBezTo>
                    <a:cubicBezTo>
                      <a:pt x="2026" y="2726"/>
                      <a:pt x="2676" y="2298"/>
                      <a:pt x="2691" y="1427"/>
                    </a:cubicBezTo>
                    <a:cubicBezTo>
                      <a:pt x="2755" y="667"/>
                      <a:pt x="2153" y="2"/>
                      <a:pt x="1393" y="2"/>
                    </a:cubicBezTo>
                    <a:cubicBezTo>
                      <a:pt x="1374" y="1"/>
                      <a:pt x="1356"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412250" y="1958675"/>
                <a:ext cx="66925" cy="65650"/>
              </a:xfrm>
              <a:custGeom>
                <a:avLst/>
                <a:gdLst/>
                <a:ahLst/>
                <a:cxnLst/>
                <a:rect l="l" t="t" r="r" b="b"/>
                <a:pathLst>
                  <a:path w="2677" h="2626" extrusionOk="0">
                    <a:moveTo>
                      <a:pt x="1342" y="1"/>
                    </a:moveTo>
                    <a:cubicBezTo>
                      <a:pt x="673" y="1"/>
                      <a:pt x="0" y="452"/>
                      <a:pt x="32" y="1354"/>
                    </a:cubicBezTo>
                    <a:cubicBezTo>
                      <a:pt x="32" y="2051"/>
                      <a:pt x="602" y="2621"/>
                      <a:pt x="1299" y="2621"/>
                    </a:cubicBezTo>
                    <a:cubicBezTo>
                      <a:pt x="1334" y="2624"/>
                      <a:pt x="1369" y="2626"/>
                      <a:pt x="1404" y="2626"/>
                    </a:cubicBezTo>
                    <a:cubicBezTo>
                      <a:pt x="2084" y="2626"/>
                      <a:pt x="2629" y="2047"/>
                      <a:pt x="2629" y="1354"/>
                    </a:cubicBezTo>
                    <a:cubicBezTo>
                      <a:pt x="2676" y="452"/>
                      <a:pt x="2011" y="1"/>
                      <a:pt x="13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2"/>
            <p:cNvSpPr/>
            <p:nvPr/>
          </p:nvSpPr>
          <p:spPr>
            <a:xfrm flipH="1">
              <a:off x="638475" y="2134113"/>
              <a:ext cx="340136" cy="447757"/>
            </a:xfrm>
            <a:custGeom>
              <a:avLst/>
              <a:gdLst/>
              <a:ahLst/>
              <a:cxnLst/>
              <a:rect l="l" t="t" r="r" b="b"/>
              <a:pathLst>
                <a:path w="10958" h="14424" extrusionOk="0">
                  <a:moveTo>
                    <a:pt x="5446" y="1"/>
                  </a:moveTo>
                  <a:cubicBezTo>
                    <a:pt x="5426" y="1"/>
                    <a:pt x="5405" y="1"/>
                    <a:pt x="5384" y="3"/>
                  </a:cubicBezTo>
                  <a:cubicBezTo>
                    <a:pt x="4941" y="3"/>
                    <a:pt x="4719" y="288"/>
                    <a:pt x="4656" y="731"/>
                  </a:cubicBezTo>
                  <a:cubicBezTo>
                    <a:pt x="4434" y="2157"/>
                    <a:pt x="4181" y="3582"/>
                    <a:pt x="3991" y="5038"/>
                  </a:cubicBezTo>
                  <a:cubicBezTo>
                    <a:pt x="3991" y="5387"/>
                    <a:pt x="3737" y="5672"/>
                    <a:pt x="3389" y="5735"/>
                  </a:cubicBezTo>
                  <a:cubicBezTo>
                    <a:pt x="2471" y="5957"/>
                    <a:pt x="1552" y="6242"/>
                    <a:pt x="634" y="6527"/>
                  </a:cubicBezTo>
                  <a:cubicBezTo>
                    <a:pt x="285" y="6590"/>
                    <a:pt x="32" y="6907"/>
                    <a:pt x="32" y="7255"/>
                  </a:cubicBezTo>
                  <a:cubicBezTo>
                    <a:pt x="0" y="7604"/>
                    <a:pt x="222" y="7920"/>
                    <a:pt x="539" y="8047"/>
                  </a:cubicBezTo>
                  <a:cubicBezTo>
                    <a:pt x="1045" y="8269"/>
                    <a:pt x="1552" y="8522"/>
                    <a:pt x="2059" y="8744"/>
                  </a:cubicBezTo>
                  <a:cubicBezTo>
                    <a:pt x="2344" y="8839"/>
                    <a:pt x="2534" y="9092"/>
                    <a:pt x="2534" y="9377"/>
                  </a:cubicBezTo>
                  <a:cubicBezTo>
                    <a:pt x="2534" y="10834"/>
                    <a:pt x="2566" y="12291"/>
                    <a:pt x="2597" y="13747"/>
                  </a:cubicBezTo>
                  <a:cubicBezTo>
                    <a:pt x="2597" y="13811"/>
                    <a:pt x="2566" y="13906"/>
                    <a:pt x="2597" y="13937"/>
                  </a:cubicBezTo>
                  <a:cubicBezTo>
                    <a:pt x="2724" y="14096"/>
                    <a:pt x="2851" y="14349"/>
                    <a:pt x="3041" y="14412"/>
                  </a:cubicBezTo>
                  <a:cubicBezTo>
                    <a:pt x="3083" y="14419"/>
                    <a:pt x="3128" y="14423"/>
                    <a:pt x="3173" y="14423"/>
                  </a:cubicBezTo>
                  <a:cubicBezTo>
                    <a:pt x="3329" y="14423"/>
                    <a:pt x="3495" y="14377"/>
                    <a:pt x="3642" y="14254"/>
                  </a:cubicBezTo>
                  <a:cubicBezTo>
                    <a:pt x="3864" y="14032"/>
                    <a:pt x="4022" y="13779"/>
                    <a:pt x="4181" y="13494"/>
                  </a:cubicBezTo>
                  <a:cubicBezTo>
                    <a:pt x="4687" y="12639"/>
                    <a:pt x="5194" y="11784"/>
                    <a:pt x="5732" y="10897"/>
                  </a:cubicBezTo>
                  <a:cubicBezTo>
                    <a:pt x="5859" y="10960"/>
                    <a:pt x="5986" y="11055"/>
                    <a:pt x="6112" y="11119"/>
                  </a:cubicBezTo>
                  <a:cubicBezTo>
                    <a:pt x="6809" y="11752"/>
                    <a:pt x="7474" y="12354"/>
                    <a:pt x="8171" y="12987"/>
                  </a:cubicBezTo>
                  <a:cubicBezTo>
                    <a:pt x="8298" y="13114"/>
                    <a:pt x="8424" y="13241"/>
                    <a:pt x="8551" y="13336"/>
                  </a:cubicBezTo>
                  <a:cubicBezTo>
                    <a:pt x="8730" y="13455"/>
                    <a:pt x="8922" y="13562"/>
                    <a:pt x="9118" y="13562"/>
                  </a:cubicBezTo>
                  <a:cubicBezTo>
                    <a:pt x="9234" y="13562"/>
                    <a:pt x="9352" y="13525"/>
                    <a:pt x="9469" y="13431"/>
                  </a:cubicBezTo>
                  <a:cubicBezTo>
                    <a:pt x="9723" y="13209"/>
                    <a:pt x="9849" y="12861"/>
                    <a:pt x="9723" y="12544"/>
                  </a:cubicBezTo>
                  <a:cubicBezTo>
                    <a:pt x="9248" y="10960"/>
                    <a:pt x="8773" y="9377"/>
                    <a:pt x="8298" y="7794"/>
                  </a:cubicBezTo>
                  <a:cubicBezTo>
                    <a:pt x="8203" y="7572"/>
                    <a:pt x="8266" y="7319"/>
                    <a:pt x="8456" y="7160"/>
                  </a:cubicBezTo>
                  <a:cubicBezTo>
                    <a:pt x="9216" y="6337"/>
                    <a:pt x="9944" y="5482"/>
                    <a:pt x="10673" y="4627"/>
                  </a:cubicBezTo>
                  <a:cubicBezTo>
                    <a:pt x="10926" y="4373"/>
                    <a:pt x="10958" y="3962"/>
                    <a:pt x="10768" y="3677"/>
                  </a:cubicBezTo>
                  <a:cubicBezTo>
                    <a:pt x="10633" y="3452"/>
                    <a:pt x="10404" y="3323"/>
                    <a:pt x="10168" y="3323"/>
                  </a:cubicBezTo>
                  <a:cubicBezTo>
                    <a:pt x="10071" y="3323"/>
                    <a:pt x="9974" y="3345"/>
                    <a:pt x="9881" y="3392"/>
                  </a:cubicBezTo>
                  <a:cubicBezTo>
                    <a:pt x="9723" y="3423"/>
                    <a:pt x="9596" y="3487"/>
                    <a:pt x="9438" y="3518"/>
                  </a:cubicBezTo>
                  <a:lnTo>
                    <a:pt x="7411" y="4278"/>
                  </a:lnTo>
                  <a:cubicBezTo>
                    <a:pt x="6999" y="3012"/>
                    <a:pt x="6619" y="1808"/>
                    <a:pt x="6239" y="636"/>
                  </a:cubicBezTo>
                  <a:cubicBezTo>
                    <a:pt x="6149" y="276"/>
                    <a:pt x="5831" y="1"/>
                    <a:pt x="5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defRPr/>
            </a:pPr>
            <a:fld id="{0926213B-D53E-49C2-A685-AF291FD0F839}" type="datetimeFigureOut">
              <a:rPr lang="en-US" kern="1200" smtClean="0">
                <a:solidFill>
                  <a:prstClr val="black">
                    <a:tint val="75000"/>
                  </a:prstClr>
                </a:solidFill>
                <a:latin typeface="Calibri" panose="020F0502020204030204"/>
                <a:ea typeface="+mn-ea"/>
                <a:cs typeface="+mn-cs"/>
              </a:rPr>
              <a:pPr defTabSz="685800">
                <a:buClrTx/>
                <a:defRPr/>
              </a:pPr>
              <a:t>3/14/2023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DB2B04DF-1148-4494-8CEE-2B62E555AF2F}"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926417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defRPr/>
            </a:pPr>
            <a:fld id="{0926213B-D53E-49C2-A685-AF291FD0F839}" type="datetimeFigureOut">
              <a:rPr lang="en-US" kern="1200" smtClean="0">
                <a:solidFill>
                  <a:prstClr val="black">
                    <a:tint val="75000"/>
                  </a:prstClr>
                </a:solidFill>
                <a:latin typeface="Calibri" panose="020F0502020204030204"/>
                <a:ea typeface="+mn-ea"/>
                <a:cs typeface="+mn-cs"/>
              </a:rPr>
              <a:pPr defTabSz="685800">
                <a:buClrTx/>
                <a:defRPr/>
              </a:pPr>
              <a:t>3/14/2023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DB2B04DF-1148-4494-8CEE-2B62E555AF2F}"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075722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defRPr/>
            </a:pPr>
            <a:fld id="{0926213B-D53E-49C2-A685-AF291FD0F839}" type="datetimeFigureOut">
              <a:rPr lang="en-US" kern="1200" smtClean="0">
                <a:solidFill>
                  <a:prstClr val="black">
                    <a:tint val="75000"/>
                  </a:prstClr>
                </a:solidFill>
                <a:latin typeface="Calibri" panose="020F0502020204030204"/>
                <a:ea typeface="+mn-ea"/>
                <a:cs typeface="+mn-cs"/>
              </a:rPr>
              <a:pPr defTabSz="685800">
                <a:buClrTx/>
                <a:defRPr/>
              </a:pPr>
              <a:t>3/14/2023</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DB2B04DF-1148-4494-8CEE-2B62E555AF2F}"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74278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defRPr/>
            </a:pPr>
            <a:fld id="{0926213B-D53E-49C2-A685-AF291FD0F839}" type="datetimeFigureOut">
              <a:rPr lang="en-US" kern="1200" smtClean="0">
                <a:solidFill>
                  <a:prstClr val="black">
                    <a:tint val="75000"/>
                  </a:prstClr>
                </a:solidFill>
                <a:latin typeface="Calibri" panose="020F0502020204030204"/>
                <a:ea typeface="+mn-ea"/>
                <a:cs typeface="+mn-cs"/>
              </a:rPr>
              <a:pPr defTabSz="685800">
                <a:buClrTx/>
                <a:defRPr/>
              </a:pPr>
              <a:t>3/14/2023</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DB2B04DF-1148-4494-8CEE-2B62E555AF2F}"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101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defRPr/>
            </a:pPr>
            <a:fld id="{0926213B-D53E-49C2-A685-AF291FD0F839}" type="datetimeFigureOut">
              <a:rPr lang="en-US" kern="1200" smtClean="0">
                <a:solidFill>
                  <a:prstClr val="black">
                    <a:tint val="75000"/>
                  </a:prstClr>
                </a:solidFill>
                <a:latin typeface="Calibri" panose="020F0502020204030204"/>
                <a:ea typeface="+mn-ea"/>
                <a:cs typeface="+mn-cs"/>
              </a:rPr>
              <a:pPr defTabSz="685800">
                <a:buClrTx/>
                <a:defRPr/>
              </a:pPr>
              <a:t>3/14/2023</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DB2B04DF-1148-4494-8CEE-2B62E555AF2F}"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338446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0926213B-D53E-49C2-A685-AF291FD0F839}" type="datetimeFigureOut">
              <a:rPr lang="en-US" kern="1200" smtClean="0">
                <a:solidFill>
                  <a:prstClr val="black">
                    <a:tint val="75000"/>
                  </a:prstClr>
                </a:solidFill>
                <a:latin typeface="Calibri" panose="020F0502020204030204"/>
                <a:ea typeface="+mn-ea"/>
                <a:cs typeface="+mn-cs"/>
              </a:rPr>
              <a:pPr defTabSz="685800">
                <a:buClrTx/>
                <a:defRPr/>
              </a:pPr>
              <a:t>3/14/2023</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defRPr/>
            </a:pPr>
            <a:fld id="{DB2B04DF-1148-4494-8CEE-2B62E555AF2F}"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141839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defRPr/>
            </a:pPr>
            <a:fld id="{0926213B-D53E-49C2-A685-AF291FD0F839}" type="datetimeFigureOut">
              <a:rPr lang="en-US" kern="1200" smtClean="0">
                <a:solidFill>
                  <a:prstClr val="black">
                    <a:tint val="75000"/>
                  </a:prstClr>
                </a:solidFill>
                <a:latin typeface="Calibri" panose="020F0502020204030204"/>
                <a:ea typeface="+mn-ea"/>
                <a:cs typeface="+mn-cs"/>
              </a:rPr>
              <a:pPr defTabSz="685800">
                <a:buClrTx/>
                <a:defRPr/>
              </a:pPr>
              <a:t>3/14/2023</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DB2B04DF-1148-4494-8CEE-2B62E555AF2F}"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871958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defRPr/>
            </a:pPr>
            <a:fld id="{0926213B-D53E-49C2-A685-AF291FD0F839}" type="datetimeFigureOut">
              <a:rPr lang="en-US" kern="1200" smtClean="0">
                <a:solidFill>
                  <a:prstClr val="black">
                    <a:tint val="75000"/>
                  </a:prstClr>
                </a:solidFill>
                <a:latin typeface="Calibri" panose="020F0502020204030204"/>
                <a:ea typeface="+mn-ea"/>
                <a:cs typeface="+mn-cs"/>
              </a:rPr>
              <a:pPr defTabSz="685800">
                <a:buClrTx/>
                <a:defRPr/>
              </a:pPr>
              <a:t>3/14/2023</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DB2B04DF-1148-4494-8CEE-2B62E555AF2F}"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978813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defRPr/>
            </a:pPr>
            <a:fld id="{0926213B-D53E-49C2-A685-AF291FD0F839}" type="datetimeFigureOut">
              <a:rPr lang="en-US" kern="1200" smtClean="0">
                <a:solidFill>
                  <a:prstClr val="black">
                    <a:tint val="75000"/>
                  </a:prstClr>
                </a:solidFill>
                <a:latin typeface="Calibri" panose="020F0502020204030204"/>
                <a:ea typeface="+mn-ea"/>
                <a:cs typeface="+mn-cs"/>
              </a:rPr>
              <a:pPr defTabSz="685800">
                <a:buClrTx/>
                <a:defRPr/>
              </a:pPr>
              <a:t>3/14/2023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DB2B04DF-1148-4494-8CEE-2B62E555AF2F}"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014248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defRPr/>
            </a:pPr>
            <a:fld id="{0926213B-D53E-49C2-A685-AF291FD0F839}" type="datetimeFigureOut">
              <a:rPr lang="en-US" kern="1200" smtClean="0">
                <a:solidFill>
                  <a:prstClr val="black">
                    <a:tint val="75000"/>
                  </a:prstClr>
                </a:solidFill>
                <a:latin typeface="Calibri" panose="020F0502020204030204"/>
                <a:ea typeface="+mn-ea"/>
                <a:cs typeface="+mn-cs"/>
              </a:rPr>
              <a:pPr defTabSz="685800">
                <a:buClrTx/>
                <a:defRPr/>
              </a:pPr>
              <a:t>3/14/2023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DB2B04DF-1148-4494-8CEE-2B62E555AF2F}"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90540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6"/>
        <p:cNvGrpSpPr/>
        <p:nvPr/>
      </p:nvGrpSpPr>
      <p:grpSpPr>
        <a:xfrm>
          <a:off x="0" y="0"/>
          <a:ext cx="0" cy="0"/>
          <a:chOff x="0" y="0"/>
          <a:chExt cx="0" cy="0"/>
        </a:xfrm>
      </p:grpSpPr>
      <p:sp>
        <p:nvSpPr>
          <p:cNvPr id="357" name="Google Shape;35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9" name="Google Shape;35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0" name="Google Shape;36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311700" y="1106125"/>
            <a:ext cx="8520600" cy="19635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8" name="Google Shape;38;p1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Font typeface="Open Sans"/>
              <a:buNone/>
              <a:defRPr>
                <a:solidFill>
                  <a:schemeClr val="accent5"/>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4148118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1"/>
        <p:cNvGrpSpPr/>
        <p:nvPr/>
      </p:nvGrpSpPr>
      <p:grpSpPr>
        <a:xfrm>
          <a:off x="0" y="0"/>
          <a:ext cx="0" cy="0"/>
          <a:chOff x="0" y="0"/>
          <a:chExt cx="0" cy="0"/>
        </a:xfrm>
      </p:grpSpPr>
      <p:sp>
        <p:nvSpPr>
          <p:cNvPr id="362" name="Google Shape;36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None/>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3"/>
        <p:cNvGrpSpPr/>
        <p:nvPr/>
      </p:nvGrpSpPr>
      <p:grpSpPr>
        <a:xfrm>
          <a:off x="0" y="0"/>
          <a:ext cx="0" cy="0"/>
          <a:chOff x="0" y="0"/>
          <a:chExt cx="0" cy="0"/>
        </a:xfrm>
      </p:grpSpPr>
      <p:sp>
        <p:nvSpPr>
          <p:cNvPr id="364" name="Google Shape;364;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5" name="Google Shape;365;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CUSTOM_2">
    <p:spTree>
      <p:nvGrpSpPr>
        <p:cNvPr id="1" name="Shape 515"/>
        <p:cNvGrpSpPr/>
        <p:nvPr/>
      </p:nvGrpSpPr>
      <p:grpSpPr>
        <a:xfrm>
          <a:off x="0" y="0"/>
          <a:ext cx="0" cy="0"/>
          <a:chOff x="0" y="0"/>
          <a:chExt cx="0" cy="0"/>
        </a:xfrm>
      </p:grpSpPr>
      <p:grpSp>
        <p:nvGrpSpPr>
          <p:cNvPr id="516" name="Google Shape;516;p16"/>
          <p:cNvGrpSpPr/>
          <p:nvPr/>
        </p:nvGrpSpPr>
        <p:grpSpPr>
          <a:xfrm>
            <a:off x="0" y="-25"/>
            <a:ext cx="9143654" cy="5143519"/>
            <a:chOff x="0" y="-25"/>
            <a:chExt cx="9143654" cy="5143519"/>
          </a:xfrm>
        </p:grpSpPr>
        <p:sp>
          <p:nvSpPr>
            <p:cNvPr id="517" name="Google Shape;517;p16"/>
            <p:cNvSpPr/>
            <p:nvPr/>
          </p:nvSpPr>
          <p:spPr>
            <a:xfrm>
              <a:off x="914612" y="-25"/>
              <a:ext cx="29" cy="5143519"/>
            </a:xfrm>
            <a:custGeom>
              <a:avLst/>
              <a:gdLst/>
              <a:ahLst/>
              <a:cxnLst/>
              <a:rect l="l" t="t" r="r" b="b"/>
              <a:pathLst>
                <a:path w="1" h="189973" fill="none" extrusionOk="0">
                  <a:moveTo>
                    <a:pt x="1" y="0"/>
                  </a:moveTo>
                  <a:lnTo>
                    <a:pt x="1"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6"/>
            <p:cNvSpPr/>
            <p:nvPr/>
          </p:nvSpPr>
          <p:spPr>
            <a:xfrm>
              <a:off x="1371793" y="-25"/>
              <a:ext cx="29" cy="5143519"/>
            </a:xfrm>
            <a:custGeom>
              <a:avLst/>
              <a:gdLst/>
              <a:ahLst/>
              <a:cxnLst/>
              <a:rect l="l" t="t" r="r" b="b"/>
              <a:pathLst>
                <a:path w="1" h="189973" fill="none" extrusionOk="0">
                  <a:moveTo>
                    <a:pt x="0" y="0"/>
                  </a:moveTo>
                  <a:lnTo>
                    <a:pt x="0"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6"/>
            <p:cNvSpPr/>
            <p:nvPr/>
          </p:nvSpPr>
          <p:spPr>
            <a:xfrm>
              <a:off x="1828974" y="-25"/>
              <a:ext cx="29" cy="5143519"/>
            </a:xfrm>
            <a:custGeom>
              <a:avLst/>
              <a:gdLst/>
              <a:ahLst/>
              <a:cxnLst/>
              <a:rect l="l" t="t" r="r" b="b"/>
              <a:pathLst>
                <a:path w="1" h="189973" fill="none" extrusionOk="0">
                  <a:moveTo>
                    <a:pt x="0" y="0"/>
                  </a:moveTo>
                  <a:lnTo>
                    <a:pt x="0"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6"/>
            <p:cNvSpPr/>
            <p:nvPr/>
          </p:nvSpPr>
          <p:spPr>
            <a:xfrm>
              <a:off x="2286155" y="-25"/>
              <a:ext cx="29" cy="5143519"/>
            </a:xfrm>
            <a:custGeom>
              <a:avLst/>
              <a:gdLst/>
              <a:ahLst/>
              <a:cxnLst/>
              <a:rect l="l" t="t" r="r" b="b"/>
              <a:pathLst>
                <a:path w="1" h="189973" fill="none" extrusionOk="0">
                  <a:moveTo>
                    <a:pt x="0" y="0"/>
                  </a:moveTo>
                  <a:lnTo>
                    <a:pt x="0"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6"/>
            <p:cNvSpPr/>
            <p:nvPr/>
          </p:nvSpPr>
          <p:spPr>
            <a:xfrm>
              <a:off x="2743336" y="-25"/>
              <a:ext cx="29" cy="5143519"/>
            </a:xfrm>
            <a:custGeom>
              <a:avLst/>
              <a:gdLst/>
              <a:ahLst/>
              <a:cxnLst/>
              <a:rect l="l" t="t" r="r" b="b"/>
              <a:pathLst>
                <a:path w="1" h="189973" fill="none" extrusionOk="0">
                  <a:moveTo>
                    <a:pt x="1" y="0"/>
                  </a:moveTo>
                  <a:lnTo>
                    <a:pt x="1"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6"/>
            <p:cNvSpPr/>
            <p:nvPr/>
          </p:nvSpPr>
          <p:spPr>
            <a:xfrm>
              <a:off x="3200517" y="-25"/>
              <a:ext cx="29" cy="5143519"/>
            </a:xfrm>
            <a:custGeom>
              <a:avLst/>
              <a:gdLst/>
              <a:ahLst/>
              <a:cxnLst/>
              <a:rect l="l" t="t" r="r" b="b"/>
              <a:pathLst>
                <a:path w="1" h="189973" fill="none" extrusionOk="0">
                  <a:moveTo>
                    <a:pt x="1" y="0"/>
                  </a:moveTo>
                  <a:lnTo>
                    <a:pt x="1"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6"/>
            <p:cNvSpPr/>
            <p:nvPr/>
          </p:nvSpPr>
          <p:spPr>
            <a:xfrm>
              <a:off x="3657698" y="-25"/>
              <a:ext cx="29" cy="5143519"/>
            </a:xfrm>
            <a:custGeom>
              <a:avLst/>
              <a:gdLst/>
              <a:ahLst/>
              <a:cxnLst/>
              <a:rect l="l" t="t" r="r" b="b"/>
              <a:pathLst>
                <a:path w="1" h="189973" fill="none" extrusionOk="0">
                  <a:moveTo>
                    <a:pt x="1" y="0"/>
                  </a:moveTo>
                  <a:lnTo>
                    <a:pt x="1"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6"/>
            <p:cNvSpPr/>
            <p:nvPr/>
          </p:nvSpPr>
          <p:spPr>
            <a:xfrm>
              <a:off x="4114880" y="-25"/>
              <a:ext cx="29" cy="5143519"/>
            </a:xfrm>
            <a:custGeom>
              <a:avLst/>
              <a:gdLst/>
              <a:ahLst/>
              <a:cxnLst/>
              <a:rect l="l" t="t" r="r" b="b"/>
              <a:pathLst>
                <a:path w="1" h="189973" fill="none" extrusionOk="0">
                  <a:moveTo>
                    <a:pt x="0" y="0"/>
                  </a:moveTo>
                  <a:lnTo>
                    <a:pt x="0"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6"/>
            <p:cNvSpPr/>
            <p:nvPr/>
          </p:nvSpPr>
          <p:spPr>
            <a:xfrm>
              <a:off x="4572061" y="-25"/>
              <a:ext cx="29" cy="5143519"/>
            </a:xfrm>
            <a:custGeom>
              <a:avLst/>
              <a:gdLst/>
              <a:ahLst/>
              <a:cxnLst/>
              <a:rect l="l" t="t" r="r" b="b"/>
              <a:pathLst>
                <a:path w="1" h="189973" fill="none" extrusionOk="0">
                  <a:moveTo>
                    <a:pt x="0" y="0"/>
                  </a:moveTo>
                  <a:lnTo>
                    <a:pt x="0"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6"/>
            <p:cNvSpPr/>
            <p:nvPr/>
          </p:nvSpPr>
          <p:spPr>
            <a:xfrm>
              <a:off x="5029242" y="-25"/>
              <a:ext cx="29" cy="5143519"/>
            </a:xfrm>
            <a:custGeom>
              <a:avLst/>
              <a:gdLst/>
              <a:ahLst/>
              <a:cxnLst/>
              <a:rect l="l" t="t" r="r" b="b"/>
              <a:pathLst>
                <a:path w="1" h="189973" fill="none" extrusionOk="0">
                  <a:moveTo>
                    <a:pt x="0" y="0"/>
                  </a:moveTo>
                  <a:lnTo>
                    <a:pt x="0"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6"/>
            <p:cNvSpPr/>
            <p:nvPr/>
          </p:nvSpPr>
          <p:spPr>
            <a:xfrm>
              <a:off x="5486423" y="-25"/>
              <a:ext cx="29" cy="5143519"/>
            </a:xfrm>
            <a:custGeom>
              <a:avLst/>
              <a:gdLst/>
              <a:ahLst/>
              <a:cxnLst/>
              <a:rect l="l" t="t" r="r" b="b"/>
              <a:pathLst>
                <a:path w="1" h="189973" fill="none" extrusionOk="0">
                  <a:moveTo>
                    <a:pt x="1" y="0"/>
                  </a:moveTo>
                  <a:lnTo>
                    <a:pt x="1"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6"/>
            <p:cNvSpPr/>
            <p:nvPr/>
          </p:nvSpPr>
          <p:spPr>
            <a:xfrm>
              <a:off x="5943604" y="-25"/>
              <a:ext cx="29" cy="5143519"/>
            </a:xfrm>
            <a:custGeom>
              <a:avLst/>
              <a:gdLst/>
              <a:ahLst/>
              <a:cxnLst/>
              <a:rect l="l" t="t" r="r" b="b"/>
              <a:pathLst>
                <a:path w="1" h="189973" fill="none" extrusionOk="0">
                  <a:moveTo>
                    <a:pt x="1" y="0"/>
                  </a:moveTo>
                  <a:lnTo>
                    <a:pt x="1"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6"/>
            <p:cNvSpPr/>
            <p:nvPr/>
          </p:nvSpPr>
          <p:spPr>
            <a:xfrm>
              <a:off x="6400785" y="-25"/>
              <a:ext cx="29" cy="5143519"/>
            </a:xfrm>
            <a:custGeom>
              <a:avLst/>
              <a:gdLst/>
              <a:ahLst/>
              <a:cxnLst/>
              <a:rect l="l" t="t" r="r" b="b"/>
              <a:pathLst>
                <a:path w="1" h="189973" fill="none" extrusionOk="0">
                  <a:moveTo>
                    <a:pt x="1" y="0"/>
                  </a:moveTo>
                  <a:lnTo>
                    <a:pt x="1"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6"/>
            <p:cNvSpPr/>
            <p:nvPr/>
          </p:nvSpPr>
          <p:spPr>
            <a:xfrm>
              <a:off x="6857966" y="-25"/>
              <a:ext cx="29" cy="5143519"/>
            </a:xfrm>
            <a:custGeom>
              <a:avLst/>
              <a:gdLst/>
              <a:ahLst/>
              <a:cxnLst/>
              <a:rect l="l" t="t" r="r" b="b"/>
              <a:pathLst>
                <a:path w="1" h="189973" fill="none" extrusionOk="0">
                  <a:moveTo>
                    <a:pt x="0" y="0"/>
                  </a:moveTo>
                  <a:lnTo>
                    <a:pt x="0"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6"/>
            <p:cNvSpPr/>
            <p:nvPr/>
          </p:nvSpPr>
          <p:spPr>
            <a:xfrm>
              <a:off x="7315147" y="-25"/>
              <a:ext cx="29" cy="5143519"/>
            </a:xfrm>
            <a:custGeom>
              <a:avLst/>
              <a:gdLst/>
              <a:ahLst/>
              <a:cxnLst/>
              <a:rect l="l" t="t" r="r" b="b"/>
              <a:pathLst>
                <a:path w="1" h="189973" fill="none" extrusionOk="0">
                  <a:moveTo>
                    <a:pt x="0" y="0"/>
                  </a:moveTo>
                  <a:lnTo>
                    <a:pt x="0"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6"/>
            <p:cNvSpPr/>
            <p:nvPr/>
          </p:nvSpPr>
          <p:spPr>
            <a:xfrm>
              <a:off x="7772328" y="-25"/>
              <a:ext cx="29" cy="5143519"/>
            </a:xfrm>
            <a:custGeom>
              <a:avLst/>
              <a:gdLst/>
              <a:ahLst/>
              <a:cxnLst/>
              <a:rect l="l" t="t" r="r" b="b"/>
              <a:pathLst>
                <a:path w="1" h="189973" fill="none" extrusionOk="0">
                  <a:moveTo>
                    <a:pt x="0" y="0"/>
                  </a:moveTo>
                  <a:lnTo>
                    <a:pt x="0"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6"/>
            <p:cNvSpPr/>
            <p:nvPr/>
          </p:nvSpPr>
          <p:spPr>
            <a:xfrm>
              <a:off x="8229509" y="-25"/>
              <a:ext cx="29" cy="5143519"/>
            </a:xfrm>
            <a:custGeom>
              <a:avLst/>
              <a:gdLst/>
              <a:ahLst/>
              <a:cxnLst/>
              <a:rect l="l" t="t" r="r" b="b"/>
              <a:pathLst>
                <a:path w="1" h="189973" fill="none" extrusionOk="0">
                  <a:moveTo>
                    <a:pt x="1" y="0"/>
                  </a:moveTo>
                  <a:lnTo>
                    <a:pt x="1"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6"/>
            <p:cNvSpPr/>
            <p:nvPr/>
          </p:nvSpPr>
          <p:spPr>
            <a:xfrm>
              <a:off x="0" y="930213"/>
              <a:ext cx="9143654" cy="29"/>
            </a:xfrm>
            <a:custGeom>
              <a:avLst/>
              <a:gdLst/>
              <a:ahLst/>
              <a:cxnLst/>
              <a:rect l="l" t="t" r="r" b="b"/>
              <a:pathLst>
                <a:path w="284960" h="1" fill="none" extrusionOk="0">
                  <a:moveTo>
                    <a:pt x="0" y="0"/>
                  </a:moveTo>
                  <a:lnTo>
                    <a:pt x="284960" y="0"/>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6"/>
            <p:cNvSpPr/>
            <p:nvPr/>
          </p:nvSpPr>
          <p:spPr>
            <a:xfrm>
              <a:off x="0" y="1399217"/>
              <a:ext cx="9143654" cy="29"/>
            </a:xfrm>
            <a:custGeom>
              <a:avLst/>
              <a:gdLst/>
              <a:ahLst/>
              <a:cxnLst/>
              <a:rect l="l" t="t" r="r" b="b"/>
              <a:pathLst>
                <a:path w="284960" h="1" fill="none" extrusionOk="0">
                  <a:moveTo>
                    <a:pt x="0" y="1"/>
                  </a:moveTo>
                  <a:lnTo>
                    <a:pt x="284960" y="1"/>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6"/>
            <p:cNvSpPr/>
            <p:nvPr/>
          </p:nvSpPr>
          <p:spPr>
            <a:xfrm>
              <a:off x="0" y="1868221"/>
              <a:ext cx="9143654" cy="29"/>
            </a:xfrm>
            <a:custGeom>
              <a:avLst/>
              <a:gdLst/>
              <a:ahLst/>
              <a:cxnLst/>
              <a:rect l="l" t="t" r="r" b="b"/>
              <a:pathLst>
                <a:path w="284960" h="1" fill="none" extrusionOk="0">
                  <a:moveTo>
                    <a:pt x="0" y="0"/>
                  </a:moveTo>
                  <a:lnTo>
                    <a:pt x="284960" y="0"/>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6"/>
            <p:cNvSpPr/>
            <p:nvPr/>
          </p:nvSpPr>
          <p:spPr>
            <a:xfrm>
              <a:off x="0" y="2337225"/>
              <a:ext cx="9143654" cy="29"/>
            </a:xfrm>
            <a:custGeom>
              <a:avLst/>
              <a:gdLst/>
              <a:ahLst/>
              <a:cxnLst/>
              <a:rect l="l" t="t" r="r" b="b"/>
              <a:pathLst>
                <a:path w="284960" h="1" fill="none" extrusionOk="0">
                  <a:moveTo>
                    <a:pt x="0" y="0"/>
                  </a:moveTo>
                  <a:lnTo>
                    <a:pt x="284960" y="0"/>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6"/>
            <p:cNvSpPr/>
            <p:nvPr/>
          </p:nvSpPr>
          <p:spPr>
            <a:xfrm>
              <a:off x="0" y="2806229"/>
              <a:ext cx="9143654" cy="29"/>
            </a:xfrm>
            <a:custGeom>
              <a:avLst/>
              <a:gdLst/>
              <a:ahLst/>
              <a:cxnLst/>
              <a:rect l="l" t="t" r="r" b="b"/>
              <a:pathLst>
                <a:path w="284960" h="1" fill="none" extrusionOk="0">
                  <a:moveTo>
                    <a:pt x="0" y="1"/>
                  </a:moveTo>
                  <a:lnTo>
                    <a:pt x="284960" y="1"/>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6"/>
            <p:cNvSpPr/>
            <p:nvPr/>
          </p:nvSpPr>
          <p:spPr>
            <a:xfrm>
              <a:off x="0" y="3275233"/>
              <a:ext cx="9143654" cy="29"/>
            </a:xfrm>
            <a:custGeom>
              <a:avLst/>
              <a:gdLst/>
              <a:ahLst/>
              <a:cxnLst/>
              <a:rect l="l" t="t" r="r" b="b"/>
              <a:pathLst>
                <a:path w="284960" h="1" fill="none" extrusionOk="0">
                  <a:moveTo>
                    <a:pt x="0" y="1"/>
                  </a:moveTo>
                  <a:lnTo>
                    <a:pt x="284960" y="1"/>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6"/>
            <p:cNvSpPr/>
            <p:nvPr/>
          </p:nvSpPr>
          <p:spPr>
            <a:xfrm>
              <a:off x="0" y="3744238"/>
              <a:ext cx="9143654" cy="29"/>
            </a:xfrm>
            <a:custGeom>
              <a:avLst/>
              <a:gdLst/>
              <a:ahLst/>
              <a:cxnLst/>
              <a:rect l="l" t="t" r="r" b="b"/>
              <a:pathLst>
                <a:path w="284960" h="1" fill="none" extrusionOk="0">
                  <a:moveTo>
                    <a:pt x="0" y="0"/>
                  </a:moveTo>
                  <a:lnTo>
                    <a:pt x="284960" y="0"/>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6"/>
            <p:cNvSpPr/>
            <p:nvPr/>
          </p:nvSpPr>
          <p:spPr>
            <a:xfrm>
              <a:off x="0" y="4213242"/>
              <a:ext cx="9143654" cy="29"/>
            </a:xfrm>
            <a:custGeom>
              <a:avLst/>
              <a:gdLst/>
              <a:ahLst/>
              <a:cxnLst/>
              <a:rect l="l" t="t" r="r" b="b"/>
              <a:pathLst>
                <a:path w="284960" h="1" fill="none" extrusionOk="0">
                  <a:moveTo>
                    <a:pt x="0" y="0"/>
                  </a:moveTo>
                  <a:lnTo>
                    <a:pt x="284960" y="0"/>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6"/>
            <p:cNvSpPr/>
            <p:nvPr/>
          </p:nvSpPr>
          <p:spPr>
            <a:xfrm>
              <a:off x="0" y="4682246"/>
              <a:ext cx="9143654" cy="29"/>
            </a:xfrm>
            <a:custGeom>
              <a:avLst/>
              <a:gdLst/>
              <a:ahLst/>
              <a:cxnLst/>
              <a:rect l="l" t="t" r="r" b="b"/>
              <a:pathLst>
                <a:path w="284960" h="1" fill="none" extrusionOk="0">
                  <a:moveTo>
                    <a:pt x="0" y="1"/>
                  </a:moveTo>
                  <a:lnTo>
                    <a:pt x="284960" y="1"/>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6"/>
            <p:cNvSpPr/>
            <p:nvPr/>
          </p:nvSpPr>
          <p:spPr>
            <a:xfrm>
              <a:off x="8686690" y="-25"/>
              <a:ext cx="29" cy="5143519"/>
            </a:xfrm>
            <a:custGeom>
              <a:avLst/>
              <a:gdLst/>
              <a:ahLst/>
              <a:cxnLst/>
              <a:rect l="l" t="t" r="r" b="b"/>
              <a:pathLst>
                <a:path w="1" h="189973" fill="none" extrusionOk="0">
                  <a:moveTo>
                    <a:pt x="1" y="0"/>
                  </a:moveTo>
                  <a:lnTo>
                    <a:pt x="1"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6"/>
            <p:cNvSpPr/>
            <p:nvPr/>
          </p:nvSpPr>
          <p:spPr>
            <a:xfrm>
              <a:off x="457431" y="-25"/>
              <a:ext cx="29" cy="5143519"/>
            </a:xfrm>
            <a:custGeom>
              <a:avLst/>
              <a:gdLst/>
              <a:ahLst/>
              <a:cxnLst/>
              <a:rect l="l" t="t" r="r" b="b"/>
              <a:pathLst>
                <a:path w="1" h="189973" fill="none" extrusionOk="0">
                  <a:moveTo>
                    <a:pt x="1" y="0"/>
                  </a:moveTo>
                  <a:lnTo>
                    <a:pt x="1" y="189972"/>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6"/>
            <p:cNvSpPr/>
            <p:nvPr/>
          </p:nvSpPr>
          <p:spPr>
            <a:xfrm>
              <a:off x="0" y="461209"/>
              <a:ext cx="9143654" cy="29"/>
            </a:xfrm>
            <a:custGeom>
              <a:avLst/>
              <a:gdLst/>
              <a:ahLst/>
              <a:cxnLst/>
              <a:rect l="l" t="t" r="r" b="b"/>
              <a:pathLst>
                <a:path w="284960" h="1" fill="none" extrusionOk="0">
                  <a:moveTo>
                    <a:pt x="0" y="0"/>
                  </a:moveTo>
                  <a:lnTo>
                    <a:pt x="284960" y="0"/>
                  </a:lnTo>
                </a:path>
              </a:pathLst>
            </a:custGeom>
            <a:noFill/>
            <a:ln w="952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 name="Google Shape;546;p16"/>
          <p:cNvSpPr/>
          <p:nvPr/>
        </p:nvSpPr>
        <p:spPr>
          <a:xfrm>
            <a:off x="788925" y="539501"/>
            <a:ext cx="7566300" cy="4064400"/>
          </a:xfrm>
          <a:prstGeom prst="roundRect">
            <a:avLst>
              <a:gd name="adj" fmla="val 568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6"/>
          <p:cNvSpPr txBox="1">
            <a:spLocks noGrp="1"/>
          </p:cNvSpPr>
          <p:nvPr>
            <p:ph type="title"/>
          </p:nvPr>
        </p:nvSpPr>
        <p:spPr>
          <a:xfrm>
            <a:off x="1157623" y="1959600"/>
            <a:ext cx="44748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8" name="Google Shape;548;p16"/>
          <p:cNvSpPr txBox="1">
            <a:spLocks noGrp="1"/>
          </p:cNvSpPr>
          <p:nvPr>
            <p:ph type="subTitle" idx="1"/>
          </p:nvPr>
        </p:nvSpPr>
        <p:spPr>
          <a:xfrm>
            <a:off x="1157463" y="2801400"/>
            <a:ext cx="4474800" cy="382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49" name="Google Shape;549;p16"/>
          <p:cNvSpPr txBox="1">
            <a:spLocks noGrp="1"/>
          </p:cNvSpPr>
          <p:nvPr>
            <p:ph type="title" idx="2" hasCustomPrompt="1"/>
          </p:nvPr>
        </p:nvSpPr>
        <p:spPr>
          <a:xfrm>
            <a:off x="5784838" y="1959600"/>
            <a:ext cx="2049300" cy="1224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550" name="Google Shape;550;p16"/>
          <p:cNvGrpSpPr/>
          <p:nvPr/>
        </p:nvGrpSpPr>
        <p:grpSpPr>
          <a:xfrm>
            <a:off x="199400" y="207075"/>
            <a:ext cx="9386000" cy="4776038"/>
            <a:chOff x="199400" y="207075"/>
            <a:chExt cx="9386000" cy="4776038"/>
          </a:xfrm>
        </p:grpSpPr>
        <p:sp>
          <p:nvSpPr>
            <p:cNvPr id="551" name="Google Shape;551;p16"/>
            <p:cNvSpPr/>
            <p:nvPr/>
          </p:nvSpPr>
          <p:spPr>
            <a:xfrm flipH="1">
              <a:off x="7173825" y="472300"/>
              <a:ext cx="2411575" cy="942200"/>
            </a:xfrm>
            <a:custGeom>
              <a:avLst/>
              <a:gdLst/>
              <a:ahLst/>
              <a:cxnLst/>
              <a:rect l="l" t="t" r="r" b="b"/>
              <a:pathLst>
                <a:path w="96463" h="37688" extrusionOk="0">
                  <a:moveTo>
                    <a:pt x="48906" y="0"/>
                  </a:moveTo>
                  <a:cubicBezTo>
                    <a:pt x="48723" y="0"/>
                    <a:pt x="48540" y="6"/>
                    <a:pt x="48354" y="16"/>
                  </a:cubicBezTo>
                  <a:cubicBezTo>
                    <a:pt x="47864" y="57"/>
                    <a:pt x="47332" y="139"/>
                    <a:pt x="46842" y="302"/>
                  </a:cubicBezTo>
                  <a:cubicBezTo>
                    <a:pt x="46433" y="343"/>
                    <a:pt x="46065" y="425"/>
                    <a:pt x="45698" y="506"/>
                  </a:cubicBezTo>
                  <a:lnTo>
                    <a:pt x="45084" y="629"/>
                  </a:lnTo>
                  <a:lnTo>
                    <a:pt x="45084" y="752"/>
                  </a:lnTo>
                  <a:cubicBezTo>
                    <a:pt x="44430" y="997"/>
                    <a:pt x="43776" y="1365"/>
                    <a:pt x="43163" y="1774"/>
                  </a:cubicBezTo>
                  <a:cubicBezTo>
                    <a:pt x="40507" y="3776"/>
                    <a:pt x="38422" y="6515"/>
                    <a:pt x="37196" y="9621"/>
                  </a:cubicBezTo>
                  <a:cubicBezTo>
                    <a:pt x="36828" y="10439"/>
                    <a:pt x="36501" y="11215"/>
                    <a:pt x="36092" y="12074"/>
                  </a:cubicBezTo>
                  <a:cubicBezTo>
                    <a:pt x="36010" y="11992"/>
                    <a:pt x="35888" y="11910"/>
                    <a:pt x="35765" y="11788"/>
                  </a:cubicBezTo>
                  <a:cubicBezTo>
                    <a:pt x="35683" y="11665"/>
                    <a:pt x="35561" y="11502"/>
                    <a:pt x="35479" y="11379"/>
                  </a:cubicBezTo>
                  <a:cubicBezTo>
                    <a:pt x="34416" y="9703"/>
                    <a:pt x="33108" y="8150"/>
                    <a:pt x="31678" y="6801"/>
                  </a:cubicBezTo>
                  <a:cubicBezTo>
                    <a:pt x="30860" y="6065"/>
                    <a:pt x="30043" y="5370"/>
                    <a:pt x="29184" y="4676"/>
                  </a:cubicBezTo>
                  <a:cubicBezTo>
                    <a:pt x="27590" y="3409"/>
                    <a:pt x="25915" y="2223"/>
                    <a:pt x="23912" y="1610"/>
                  </a:cubicBezTo>
                  <a:cubicBezTo>
                    <a:pt x="23333" y="1445"/>
                    <a:pt x="22766" y="1368"/>
                    <a:pt x="22215" y="1368"/>
                  </a:cubicBezTo>
                  <a:cubicBezTo>
                    <a:pt x="20313" y="1368"/>
                    <a:pt x="18617" y="2282"/>
                    <a:pt x="17413" y="3613"/>
                  </a:cubicBezTo>
                  <a:cubicBezTo>
                    <a:pt x="15982" y="5166"/>
                    <a:pt x="15492" y="7169"/>
                    <a:pt x="15328" y="9172"/>
                  </a:cubicBezTo>
                  <a:cubicBezTo>
                    <a:pt x="15124" y="11338"/>
                    <a:pt x="15328" y="13464"/>
                    <a:pt x="15860" y="15548"/>
                  </a:cubicBezTo>
                  <a:cubicBezTo>
                    <a:pt x="16064" y="16325"/>
                    <a:pt x="16227" y="17142"/>
                    <a:pt x="16432" y="18001"/>
                  </a:cubicBezTo>
                  <a:cubicBezTo>
                    <a:pt x="16227" y="18001"/>
                    <a:pt x="16023" y="18001"/>
                    <a:pt x="15819" y="17960"/>
                  </a:cubicBezTo>
                  <a:cubicBezTo>
                    <a:pt x="14879" y="17714"/>
                    <a:pt x="13979" y="17469"/>
                    <a:pt x="13039" y="17265"/>
                  </a:cubicBezTo>
                  <a:cubicBezTo>
                    <a:pt x="11537" y="16939"/>
                    <a:pt x="10004" y="16767"/>
                    <a:pt x="8469" y="16767"/>
                  </a:cubicBezTo>
                  <a:cubicBezTo>
                    <a:pt x="7498" y="16767"/>
                    <a:pt x="6525" y="16836"/>
                    <a:pt x="5559" y="16979"/>
                  </a:cubicBezTo>
                  <a:cubicBezTo>
                    <a:pt x="1308" y="17633"/>
                    <a:pt x="0" y="21557"/>
                    <a:pt x="1554" y="24867"/>
                  </a:cubicBezTo>
                  <a:cubicBezTo>
                    <a:pt x="2984" y="28015"/>
                    <a:pt x="5518" y="30263"/>
                    <a:pt x="8584" y="31816"/>
                  </a:cubicBezTo>
                  <a:cubicBezTo>
                    <a:pt x="12222" y="33696"/>
                    <a:pt x="16227" y="34800"/>
                    <a:pt x="20315" y="35127"/>
                  </a:cubicBezTo>
                  <a:cubicBezTo>
                    <a:pt x="22849" y="35290"/>
                    <a:pt x="25342" y="35495"/>
                    <a:pt x="27876" y="35658"/>
                  </a:cubicBezTo>
                  <a:cubicBezTo>
                    <a:pt x="29266" y="35740"/>
                    <a:pt x="30697" y="35740"/>
                    <a:pt x="32127" y="35781"/>
                  </a:cubicBezTo>
                  <a:cubicBezTo>
                    <a:pt x="34539" y="35903"/>
                    <a:pt x="36950" y="36067"/>
                    <a:pt x="39403" y="36149"/>
                  </a:cubicBezTo>
                  <a:cubicBezTo>
                    <a:pt x="41937" y="36271"/>
                    <a:pt x="44471" y="36353"/>
                    <a:pt x="47005" y="36394"/>
                  </a:cubicBezTo>
                  <a:lnTo>
                    <a:pt x="47864" y="36394"/>
                  </a:lnTo>
                  <a:lnTo>
                    <a:pt x="50439" y="36680"/>
                  </a:lnTo>
                  <a:cubicBezTo>
                    <a:pt x="51583" y="36802"/>
                    <a:pt x="52687" y="36884"/>
                    <a:pt x="53831" y="36925"/>
                  </a:cubicBezTo>
                  <a:cubicBezTo>
                    <a:pt x="56406" y="37129"/>
                    <a:pt x="58982" y="37293"/>
                    <a:pt x="61597" y="37416"/>
                  </a:cubicBezTo>
                  <a:cubicBezTo>
                    <a:pt x="62619" y="37497"/>
                    <a:pt x="63600" y="37538"/>
                    <a:pt x="64581" y="37538"/>
                  </a:cubicBezTo>
                  <a:cubicBezTo>
                    <a:pt x="66715" y="37601"/>
                    <a:pt x="68848" y="37688"/>
                    <a:pt x="70982" y="37688"/>
                  </a:cubicBezTo>
                  <a:cubicBezTo>
                    <a:pt x="71628" y="37688"/>
                    <a:pt x="72274" y="37680"/>
                    <a:pt x="72920" y="37661"/>
                  </a:cubicBezTo>
                  <a:cubicBezTo>
                    <a:pt x="77130" y="37579"/>
                    <a:pt x="81340" y="37211"/>
                    <a:pt x="85345" y="35740"/>
                  </a:cubicBezTo>
                  <a:cubicBezTo>
                    <a:pt x="87225" y="35086"/>
                    <a:pt x="89065" y="34391"/>
                    <a:pt x="90659" y="33206"/>
                  </a:cubicBezTo>
                  <a:cubicBezTo>
                    <a:pt x="93234" y="31244"/>
                    <a:pt x="95196" y="28791"/>
                    <a:pt x="95768" y="25521"/>
                  </a:cubicBezTo>
                  <a:cubicBezTo>
                    <a:pt x="96463" y="22129"/>
                    <a:pt x="94174" y="18818"/>
                    <a:pt x="90741" y="18246"/>
                  </a:cubicBezTo>
                  <a:cubicBezTo>
                    <a:pt x="89955" y="18073"/>
                    <a:pt x="89176" y="18003"/>
                    <a:pt x="88400" y="18003"/>
                  </a:cubicBezTo>
                  <a:cubicBezTo>
                    <a:pt x="87157" y="18003"/>
                    <a:pt x="85924" y="18183"/>
                    <a:pt x="84691" y="18409"/>
                  </a:cubicBezTo>
                  <a:cubicBezTo>
                    <a:pt x="83261" y="18654"/>
                    <a:pt x="81871" y="18941"/>
                    <a:pt x="80440" y="19186"/>
                  </a:cubicBezTo>
                  <a:lnTo>
                    <a:pt x="80440" y="16733"/>
                  </a:lnTo>
                  <a:cubicBezTo>
                    <a:pt x="80522" y="13709"/>
                    <a:pt x="78928" y="10929"/>
                    <a:pt x="76271" y="9458"/>
                  </a:cubicBezTo>
                  <a:cubicBezTo>
                    <a:pt x="75443" y="8966"/>
                    <a:pt x="74516" y="8720"/>
                    <a:pt x="73584" y="8720"/>
                  </a:cubicBezTo>
                  <a:cubicBezTo>
                    <a:pt x="73045" y="8720"/>
                    <a:pt x="72504" y="8803"/>
                    <a:pt x="71979" y="8967"/>
                  </a:cubicBezTo>
                  <a:cubicBezTo>
                    <a:pt x="70140" y="9458"/>
                    <a:pt x="68423" y="10439"/>
                    <a:pt x="67075" y="11788"/>
                  </a:cubicBezTo>
                  <a:cubicBezTo>
                    <a:pt x="66257" y="12483"/>
                    <a:pt x="65481" y="13218"/>
                    <a:pt x="64622" y="13995"/>
                  </a:cubicBezTo>
                  <a:cubicBezTo>
                    <a:pt x="64254" y="13014"/>
                    <a:pt x="63927" y="12115"/>
                    <a:pt x="63559" y="11215"/>
                  </a:cubicBezTo>
                  <a:cubicBezTo>
                    <a:pt x="62905" y="9662"/>
                    <a:pt x="62006" y="8273"/>
                    <a:pt x="60944" y="7005"/>
                  </a:cubicBezTo>
                  <a:cubicBezTo>
                    <a:pt x="59554" y="5289"/>
                    <a:pt x="57960" y="3817"/>
                    <a:pt x="56161" y="2591"/>
                  </a:cubicBezTo>
                  <a:cubicBezTo>
                    <a:pt x="53942" y="1099"/>
                    <a:pt x="51579" y="0"/>
                    <a:pt x="48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6"/>
            <p:cNvSpPr/>
            <p:nvPr/>
          </p:nvSpPr>
          <p:spPr>
            <a:xfrm flipH="1">
              <a:off x="2104639" y="786950"/>
              <a:ext cx="340136" cy="447757"/>
            </a:xfrm>
            <a:custGeom>
              <a:avLst/>
              <a:gdLst/>
              <a:ahLst/>
              <a:cxnLst/>
              <a:rect l="l" t="t" r="r" b="b"/>
              <a:pathLst>
                <a:path w="10958" h="14424" extrusionOk="0">
                  <a:moveTo>
                    <a:pt x="5446" y="1"/>
                  </a:moveTo>
                  <a:cubicBezTo>
                    <a:pt x="5426" y="1"/>
                    <a:pt x="5405" y="1"/>
                    <a:pt x="5384" y="3"/>
                  </a:cubicBezTo>
                  <a:cubicBezTo>
                    <a:pt x="4941" y="3"/>
                    <a:pt x="4719" y="288"/>
                    <a:pt x="4656" y="731"/>
                  </a:cubicBezTo>
                  <a:cubicBezTo>
                    <a:pt x="4434" y="2157"/>
                    <a:pt x="4181" y="3582"/>
                    <a:pt x="3991" y="5038"/>
                  </a:cubicBezTo>
                  <a:cubicBezTo>
                    <a:pt x="3991" y="5387"/>
                    <a:pt x="3737" y="5672"/>
                    <a:pt x="3389" y="5735"/>
                  </a:cubicBezTo>
                  <a:cubicBezTo>
                    <a:pt x="2471" y="5957"/>
                    <a:pt x="1552" y="6242"/>
                    <a:pt x="634" y="6527"/>
                  </a:cubicBezTo>
                  <a:cubicBezTo>
                    <a:pt x="285" y="6590"/>
                    <a:pt x="32" y="6907"/>
                    <a:pt x="32" y="7255"/>
                  </a:cubicBezTo>
                  <a:cubicBezTo>
                    <a:pt x="0" y="7604"/>
                    <a:pt x="222" y="7920"/>
                    <a:pt x="539" y="8047"/>
                  </a:cubicBezTo>
                  <a:cubicBezTo>
                    <a:pt x="1045" y="8269"/>
                    <a:pt x="1552" y="8522"/>
                    <a:pt x="2059" y="8744"/>
                  </a:cubicBezTo>
                  <a:cubicBezTo>
                    <a:pt x="2344" y="8839"/>
                    <a:pt x="2534" y="9092"/>
                    <a:pt x="2534" y="9377"/>
                  </a:cubicBezTo>
                  <a:cubicBezTo>
                    <a:pt x="2534" y="10834"/>
                    <a:pt x="2566" y="12291"/>
                    <a:pt x="2597" y="13747"/>
                  </a:cubicBezTo>
                  <a:cubicBezTo>
                    <a:pt x="2597" y="13811"/>
                    <a:pt x="2566" y="13906"/>
                    <a:pt x="2597" y="13937"/>
                  </a:cubicBezTo>
                  <a:cubicBezTo>
                    <a:pt x="2724" y="14096"/>
                    <a:pt x="2851" y="14349"/>
                    <a:pt x="3041" y="14412"/>
                  </a:cubicBezTo>
                  <a:cubicBezTo>
                    <a:pt x="3083" y="14419"/>
                    <a:pt x="3128" y="14423"/>
                    <a:pt x="3173" y="14423"/>
                  </a:cubicBezTo>
                  <a:cubicBezTo>
                    <a:pt x="3329" y="14423"/>
                    <a:pt x="3495" y="14377"/>
                    <a:pt x="3642" y="14254"/>
                  </a:cubicBezTo>
                  <a:cubicBezTo>
                    <a:pt x="3864" y="14032"/>
                    <a:pt x="4022" y="13779"/>
                    <a:pt x="4181" y="13494"/>
                  </a:cubicBezTo>
                  <a:cubicBezTo>
                    <a:pt x="4687" y="12639"/>
                    <a:pt x="5194" y="11784"/>
                    <a:pt x="5732" y="10897"/>
                  </a:cubicBezTo>
                  <a:cubicBezTo>
                    <a:pt x="5859" y="10960"/>
                    <a:pt x="5986" y="11055"/>
                    <a:pt x="6112" y="11119"/>
                  </a:cubicBezTo>
                  <a:cubicBezTo>
                    <a:pt x="6809" y="11752"/>
                    <a:pt x="7474" y="12354"/>
                    <a:pt x="8171" y="12987"/>
                  </a:cubicBezTo>
                  <a:cubicBezTo>
                    <a:pt x="8298" y="13114"/>
                    <a:pt x="8424" y="13241"/>
                    <a:pt x="8551" y="13336"/>
                  </a:cubicBezTo>
                  <a:cubicBezTo>
                    <a:pt x="8730" y="13455"/>
                    <a:pt x="8922" y="13562"/>
                    <a:pt x="9118" y="13562"/>
                  </a:cubicBezTo>
                  <a:cubicBezTo>
                    <a:pt x="9234" y="13562"/>
                    <a:pt x="9352" y="13525"/>
                    <a:pt x="9469" y="13431"/>
                  </a:cubicBezTo>
                  <a:cubicBezTo>
                    <a:pt x="9723" y="13209"/>
                    <a:pt x="9849" y="12861"/>
                    <a:pt x="9723" y="12544"/>
                  </a:cubicBezTo>
                  <a:cubicBezTo>
                    <a:pt x="9248" y="10960"/>
                    <a:pt x="8773" y="9377"/>
                    <a:pt x="8298" y="7794"/>
                  </a:cubicBezTo>
                  <a:cubicBezTo>
                    <a:pt x="8203" y="7572"/>
                    <a:pt x="8266" y="7319"/>
                    <a:pt x="8456" y="7160"/>
                  </a:cubicBezTo>
                  <a:cubicBezTo>
                    <a:pt x="9216" y="6337"/>
                    <a:pt x="9944" y="5482"/>
                    <a:pt x="10673" y="4627"/>
                  </a:cubicBezTo>
                  <a:cubicBezTo>
                    <a:pt x="10926" y="4373"/>
                    <a:pt x="10958" y="3962"/>
                    <a:pt x="10768" y="3677"/>
                  </a:cubicBezTo>
                  <a:cubicBezTo>
                    <a:pt x="10633" y="3452"/>
                    <a:pt x="10404" y="3323"/>
                    <a:pt x="10168" y="3323"/>
                  </a:cubicBezTo>
                  <a:cubicBezTo>
                    <a:pt x="10071" y="3323"/>
                    <a:pt x="9974" y="3345"/>
                    <a:pt x="9881" y="3392"/>
                  </a:cubicBezTo>
                  <a:cubicBezTo>
                    <a:pt x="9723" y="3423"/>
                    <a:pt x="9596" y="3487"/>
                    <a:pt x="9438" y="3518"/>
                  </a:cubicBezTo>
                  <a:lnTo>
                    <a:pt x="7411" y="4278"/>
                  </a:lnTo>
                  <a:cubicBezTo>
                    <a:pt x="6999" y="3012"/>
                    <a:pt x="6619" y="1808"/>
                    <a:pt x="6239" y="636"/>
                  </a:cubicBezTo>
                  <a:cubicBezTo>
                    <a:pt x="6149" y="276"/>
                    <a:pt x="5831" y="1"/>
                    <a:pt x="5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16"/>
            <p:cNvGrpSpPr/>
            <p:nvPr/>
          </p:nvGrpSpPr>
          <p:grpSpPr>
            <a:xfrm rot="10800000">
              <a:off x="7612650" y="4054575"/>
              <a:ext cx="149625" cy="170450"/>
              <a:chOff x="2449400" y="2524350"/>
              <a:chExt cx="149625" cy="170450"/>
            </a:xfrm>
          </p:grpSpPr>
          <p:sp>
            <p:nvSpPr>
              <p:cNvPr id="554" name="Google Shape;554;p16"/>
              <p:cNvSpPr/>
              <p:nvPr/>
            </p:nvSpPr>
            <p:spPr>
              <a:xfrm>
                <a:off x="2519875" y="2524350"/>
                <a:ext cx="79150" cy="79400"/>
              </a:xfrm>
              <a:custGeom>
                <a:avLst/>
                <a:gdLst/>
                <a:ahLst/>
                <a:cxnLst/>
                <a:rect l="l" t="t" r="r" b="b"/>
                <a:pathLst>
                  <a:path w="3166" h="3176" extrusionOk="0">
                    <a:moveTo>
                      <a:pt x="1613" y="0"/>
                    </a:moveTo>
                    <a:cubicBezTo>
                      <a:pt x="765" y="0"/>
                      <a:pt x="64" y="698"/>
                      <a:pt x="64" y="1592"/>
                    </a:cubicBezTo>
                    <a:cubicBezTo>
                      <a:pt x="0" y="2447"/>
                      <a:pt x="697" y="3176"/>
                      <a:pt x="1552" y="3176"/>
                    </a:cubicBezTo>
                    <a:cubicBezTo>
                      <a:pt x="2344" y="3144"/>
                      <a:pt x="3135" y="2194"/>
                      <a:pt x="3135" y="1307"/>
                    </a:cubicBezTo>
                    <a:cubicBezTo>
                      <a:pt x="3166" y="584"/>
                      <a:pt x="2594" y="4"/>
                      <a:pt x="1883" y="4"/>
                    </a:cubicBezTo>
                    <a:cubicBezTo>
                      <a:pt x="1847" y="4"/>
                      <a:pt x="1811" y="6"/>
                      <a:pt x="1774" y="9"/>
                    </a:cubicBezTo>
                    <a:cubicBezTo>
                      <a:pt x="1720" y="3"/>
                      <a:pt x="1666" y="0"/>
                      <a:pt x="16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2449400" y="2628300"/>
                <a:ext cx="82375" cy="66500"/>
              </a:xfrm>
              <a:custGeom>
                <a:avLst/>
                <a:gdLst/>
                <a:ahLst/>
                <a:cxnLst/>
                <a:rect l="l" t="t" r="r" b="b"/>
                <a:pathLst>
                  <a:path w="3295" h="2660" extrusionOk="0">
                    <a:moveTo>
                      <a:pt x="1704" y="1"/>
                    </a:moveTo>
                    <a:cubicBezTo>
                      <a:pt x="1547" y="1"/>
                      <a:pt x="1390" y="22"/>
                      <a:pt x="1236" y="63"/>
                    </a:cubicBezTo>
                    <a:cubicBezTo>
                      <a:pt x="444" y="253"/>
                      <a:pt x="1" y="791"/>
                      <a:pt x="32" y="1488"/>
                    </a:cubicBezTo>
                    <a:cubicBezTo>
                      <a:pt x="96" y="2216"/>
                      <a:pt x="666" y="2660"/>
                      <a:pt x="1457" y="2660"/>
                    </a:cubicBezTo>
                    <a:lnTo>
                      <a:pt x="1901" y="2660"/>
                    </a:lnTo>
                    <a:cubicBezTo>
                      <a:pt x="2471" y="2628"/>
                      <a:pt x="2914" y="2248"/>
                      <a:pt x="3104" y="1710"/>
                    </a:cubicBezTo>
                    <a:cubicBezTo>
                      <a:pt x="3294" y="1171"/>
                      <a:pt x="3104" y="601"/>
                      <a:pt x="2629" y="284"/>
                    </a:cubicBezTo>
                    <a:cubicBezTo>
                      <a:pt x="2351" y="92"/>
                      <a:pt x="2030" y="1"/>
                      <a:pt x="17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16"/>
            <p:cNvGrpSpPr/>
            <p:nvPr/>
          </p:nvGrpSpPr>
          <p:grpSpPr>
            <a:xfrm rot="10800000">
              <a:off x="6774975" y="657750"/>
              <a:ext cx="209050" cy="204975"/>
              <a:chOff x="6020875" y="2487450"/>
              <a:chExt cx="209050" cy="204975"/>
            </a:xfrm>
          </p:grpSpPr>
          <p:sp>
            <p:nvSpPr>
              <p:cNvPr id="557" name="Google Shape;557;p16"/>
              <p:cNvSpPr/>
              <p:nvPr/>
            </p:nvSpPr>
            <p:spPr>
              <a:xfrm>
                <a:off x="6134100" y="2487450"/>
                <a:ext cx="82375" cy="86275"/>
              </a:xfrm>
              <a:custGeom>
                <a:avLst/>
                <a:gdLst/>
                <a:ahLst/>
                <a:cxnLst/>
                <a:rect l="l" t="t" r="r" b="b"/>
                <a:pathLst>
                  <a:path w="3295" h="3451" extrusionOk="0">
                    <a:moveTo>
                      <a:pt x="1965" y="1"/>
                    </a:moveTo>
                    <a:cubicBezTo>
                      <a:pt x="1881" y="1"/>
                      <a:pt x="1796" y="10"/>
                      <a:pt x="1711" y="28"/>
                    </a:cubicBezTo>
                    <a:cubicBezTo>
                      <a:pt x="951" y="155"/>
                      <a:pt x="349" y="788"/>
                      <a:pt x="222" y="1548"/>
                    </a:cubicBezTo>
                    <a:cubicBezTo>
                      <a:pt x="1" y="2498"/>
                      <a:pt x="666" y="3448"/>
                      <a:pt x="1552" y="3448"/>
                    </a:cubicBezTo>
                    <a:cubicBezTo>
                      <a:pt x="1579" y="3450"/>
                      <a:pt x="1606" y="3451"/>
                      <a:pt x="1632" y="3451"/>
                    </a:cubicBezTo>
                    <a:cubicBezTo>
                      <a:pt x="2076" y="3451"/>
                      <a:pt x="2481" y="3202"/>
                      <a:pt x="2661" y="2783"/>
                    </a:cubicBezTo>
                    <a:cubicBezTo>
                      <a:pt x="2882" y="2403"/>
                      <a:pt x="3009" y="1960"/>
                      <a:pt x="3167" y="1548"/>
                    </a:cubicBezTo>
                    <a:cubicBezTo>
                      <a:pt x="3294" y="1168"/>
                      <a:pt x="3199" y="725"/>
                      <a:pt x="2882" y="440"/>
                    </a:cubicBezTo>
                    <a:cubicBezTo>
                      <a:pt x="2652" y="158"/>
                      <a:pt x="2319" y="1"/>
                      <a:pt x="19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6020875" y="2604725"/>
                <a:ext cx="91075" cy="68850"/>
              </a:xfrm>
              <a:custGeom>
                <a:avLst/>
                <a:gdLst/>
                <a:ahLst/>
                <a:cxnLst/>
                <a:rect l="l" t="t" r="r" b="b"/>
                <a:pathLst>
                  <a:path w="3643" h="2754" extrusionOk="0">
                    <a:moveTo>
                      <a:pt x="2073" y="0"/>
                    </a:moveTo>
                    <a:cubicBezTo>
                      <a:pt x="1526" y="0"/>
                      <a:pt x="982" y="204"/>
                      <a:pt x="571" y="594"/>
                    </a:cubicBezTo>
                    <a:cubicBezTo>
                      <a:pt x="1" y="1196"/>
                      <a:pt x="159" y="2177"/>
                      <a:pt x="856" y="2621"/>
                    </a:cubicBezTo>
                    <a:cubicBezTo>
                      <a:pt x="1014" y="2713"/>
                      <a:pt x="1245" y="2754"/>
                      <a:pt x="1504" y="2754"/>
                    </a:cubicBezTo>
                    <a:cubicBezTo>
                      <a:pt x="2230" y="2754"/>
                      <a:pt x="3179" y="2431"/>
                      <a:pt x="3389" y="1987"/>
                    </a:cubicBezTo>
                    <a:cubicBezTo>
                      <a:pt x="3516" y="1797"/>
                      <a:pt x="3579" y="1576"/>
                      <a:pt x="3643" y="1417"/>
                    </a:cubicBezTo>
                    <a:cubicBezTo>
                      <a:pt x="3643" y="911"/>
                      <a:pt x="3358" y="467"/>
                      <a:pt x="2946" y="182"/>
                    </a:cubicBezTo>
                    <a:cubicBezTo>
                      <a:pt x="2668" y="60"/>
                      <a:pt x="2370" y="0"/>
                      <a:pt x="20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6149925" y="2623500"/>
                <a:ext cx="80000" cy="68925"/>
              </a:xfrm>
              <a:custGeom>
                <a:avLst/>
                <a:gdLst/>
                <a:ahLst/>
                <a:cxnLst/>
                <a:rect l="l" t="t" r="r" b="b"/>
                <a:pathLst>
                  <a:path w="3200" h="2757" extrusionOk="0">
                    <a:moveTo>
                      <a:pt x="1956" y="0"/>
                    </a:moveTo>
                    <a:cubicBezTo>
                      <a:pt x="1938" y="0"/>
                      <a:pt x="1919" y="1"/>
                      <a:pt x="1901" y="1"/>
                    </a:cubicBezTo>
                    <a:cubicBezTo>
                      <a:pt x="951" y="1"/>
                      <a:pt x="1" y="730"/>
                      <a:pt x="159" y="1490"/>
                    </a:cubicBezTo>
                    <a:cubicBezTo>
                      <a:pt x="128" y="2187"/>
                      <a:pt x="729" y="2757"/>
                      <a:pt x="1426" y="2757"/>
                    </a:cubicBezTo>
                    <a:cubicBezTo>
                      <a:pt x="2408" y="2757"/>
                      <a:pt x="3200" y="2092"/>
                      <a:pt x="3200" y="1300"/>
                    </a:cubicBezTo>
                    <a:cubicBezTo>
                      <a:pt x="3200" y="590"/>
                      <a:pt x="2658" y="0"/>
                      <a:pt x="1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16"/>
            <p:cNvGrpSpPr/>
            <p:nvPr/>
          </p:nvGrpSpPr>
          <p:grpSpPr>
            <a:xfrm rot="10800000">
              <a:off x="5229050" y="4705988"/>
              <a:ext cx="247800" cy="277125"/>
              <a:chOff x="237350" y="3457200"/>
              <a:chExt cx="247800" cy="277125"/>
            </a:xfrm>
          </p:grpSpPr>
          <p:sp>
            <p:nvSpPr>
              <p:cNvPr id="561" name="Google Shape;561;p16"/>
              <p:cNvSpPr/>
              <p:nvPr/>
            </p:nvSpPr>
            <p:spPr>
              <a:xfrm>
                <a:off x="352125" y="3457200"/>
                <a:ext cx="95825" cy="85525"/>
              </a:xfrm>
              <a:custGeom>
                <a:avLst/>
                <a:gdLst/>
                <a:ahLst/>
                <a:cxnLst/>
                <a:rect l="l" t="t" r="r" b="b"/>
                <a:pathLst>
                  <a:path w="3833" h="3421" extrusionOk="0">
                    <a:moveTo>
                      <a:pt x="2376" y="1"/>
                    </a:moveTo>
                    <a:cubicBezTo>
                      <a:pt x="1362" y="64"/>
                      <a:pt x="507" y="761"/>
                      <a:pt x="222" y="1742"/>
                    </a:cubicBezTo>
                    <a:cubicBezTo>
                      <a:pt x="0" y="2534"/>
                      <a:pt x="570" y="3326"/>
                      <a:pt x="1425" y="3421"/>
                    </a:cubicBezTo>
                    <a:cubicBezTo>
                      <a:pt x="1647" y="3357"/>
                      <a:pt x="1869" y="3294"/>
                      <a:pt x="2091" y="3199"/>
                    </a:cubicBezTo>
                    <a:cubicBezTo>
                      <a:pt x="2566" y="2882"/>
                      <a:pt x="2977" y="2534"/>
                      <a:pt x="3389" y="2186"/>
                    </a:cubicBezTo>
                    <a:cubicBezTo>
                      <a:pt x="3737" y="1806"/>
                      <a:pt x="3832" y="1236"/>
                      <a:pt x="3611" y="792"/>
                    </a:cubicBezTo>
                    <a:cubicBezTo>
                      <a:pt x="3357" y="317"/>
                      <a:pt x="2914" y="1"/>
                      <a:pt x="2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6"/>
              <p:cNvSpPr/>
              <p:nvPr/>
            </p:nvSpPr>
            <p:spPr>
              <a:xfrm>
                <a:off x="397250" y="3643300"/>
                <a:ext cx="87900" cy="91025"/>
              </a:xfrm>
              <a:custGeom>
                <a:avLst/>
                <a:gdLst/>
                <a:ahLst/>
                <a:cxnLst/>
                <a:rect l="l" t="t" r="r" b="b"/>
                <a:pathLst>
                  <a:path w="3516" h="3641" extrusionOk="0">
                    <a:moveTo>
                      <a:pt x="2152" y="0"/>
                    </a:moveTo>
                    <a:cubicBezTo>
                      <a:pt x="2058" y="0"/>
                      <a:pt x="1963" y="10"/>
                      <a:pt x="1869" y="30"/>
                    </a:cubicBezTo>
                    <a:cubicBezTo>
                      <a:pt x="1109" y="220"/>
                      <a:pt x="0" y="1677"/>
                      <a:pt x="64" y="2469"/>
                    </a:cubicBezTo>
                    <a:cubicBezTo>
                      <a:pt x="127" y="3134"/>
                      <a:pt x="729" y="3641"/>
                      <a:pt x="1394" y="3641"/>
                    </a:cubicBezTo>
                    <a:cubicBezTo>
                      <a:pt x="1521" y="3609"/>
                      <a:pt x="1616" y="3577"/>
                      <a:pt x="1711" y="3546"/>
                    </a:cubicBezTo>
                    <a:cubicBezTo>
                      <a:pt x="2597" y="3197"/>
                      <a:pt x="3009" y="2406"/>
                      <a:pt x="3357" y="1614"/>
                    </a:cubicBezTo>
                    <a:cubicBezTo>
                      <a:pt x="3516" y="1202"/>
                      <a:pt x="3389" y="727"/>
                      <a:pt x="3072" y="442"/>
                    </a:cubicBezTo>
                    <a:cubicBezTo>
                      <a:pt x="2848" y="142"/>
                      <a:pt x="2504" y="0"/>
                      <a:pt x="21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6"/>
              <p:cNvSpPr/>
              <p:nvPr/>
            </p:nvSpPr>
            <p:spPr>
              <a:xfrm>
                <a:off x="237350" y="3635225"/>
                <a:ext cx="73625" cy="66750"/>
              </a:xfrm>
              <a:custGeom>
                <a:avLst/>
                <a:gdLst/>
                <a:ahLst/>
                <a:cxnLst/>
                <a:rect l="l" t="t" r="r" b="b"/>
                <a:pathLst>
                  <a:path w="2945" h="2670" extrusionOk="0">
                    <a:moveTo>
                      <a:pt x="1260" y="1"/>
                    </a:moveTo>
                    <a:cubicBezTo>
                      <a:pt x="575" y="1"/>
                      <a:pt x="1" y="609"/>
                      <a:pt x="31" y="1303"/>
                    </a:cubicBezTo>
                    <a:cubicBezTo>
                      <a:pt x="1" y="2059"/>
                      <a:pt x="604" y="2670"/>
                      <a:pt x="1347" y="2670"/>
                    </a:cubicBezTo>
                    <a:cubicBezTo>
                      <a:pt x="1383" y="2670"/>
                      <a:pt x="1419" y="2668"/>
                      <a:pt x="1456" y="2665"/>
                    </a:cubicBezTo>
                    <a:cubicBezTo>
                      <a:pt x="1475" y="2666"/>
                      <a:pt x="1494" y="2666"/>
                      <a:pt x="1513" y="2666"/>
                    </a:cubicBezTo>
                    <a:cubicBezTo>
                      <a:pt x="2246" y="2666"/>
                      <a:pt x="2818" y="2077"/>
                      <a:pt x="2818" y="1367"/>
                    </a:cubicBezTo>
                    <a:cubicBezTo>
                      <a:pt x="2945" y="638"/>
                      <a:pt x="2058" y="5"/>
                      <a:pt x="1361" y="5"/>
                    </a:cubicBezTo>
                    <a:cubicBezTo>
                      <a:pt x="1327" y="2"/>
                      <a:pt x="1294" y="1"/>
                      <a:pt x="1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16"/>
            <p:cNvGrpSpPr/>
            <p:nvPr/>
          </p:nvGrpSpPr>
          <p:grpSpPr>
            <a:xfrm rot="10800000">
              <a:off x="199400" y="2189450"/>
              <a:ext cx="203500" cy="235675"/>
              <a:chOff x="7142750" y="3397575"/>
              <a:chExt cx="203500" cy="235675"/>
            </a:xfrm>
          </p:grpSpPr>
          <p:sp>
            <p:nvSpPr>
              <p:cNvPr id="565" name="Google Shape;565;p16"/>
              <p:cNvSpPr/>
              <p:nvPr/>
            </p:nvSpPr>
            <p:spPr>
              <a:xfrm>
                <a:off x="7269450" y="3553325"/>
                <a:ext cx="76800" cy="79925"/>
              </a:xfrm>
              <a:custGeom>
                <a:avLst/>
                <a:gdLst/>
                <a:ahLst/>
                <a:cxnLst/>
                <a:rect l="l" t="t" r="r" b="b"/>
                <a:pathLst>
                  <a:path w="3072" h="3197" extrusionOk="0">
                    <a:moveTo>
                      <a:pt x="1413" y="0"/>
                    </a:moveTo>
                    <a:cubicBezTo>
                      <a:pt x="1088" y="0"/>
                      <a:pt x="765" y="114"/>
                      <a:pt x="507" y="336"/>
                    </a:cubicBezTo>
                    <a:cubicBezTo>
                      <a:pt x="95" y="716"/>
                      <a:pt x="0" y="1318"/>
                      <a:pt x="285" y="1824"/>
                    </a:cubicBezTo>
                    <a:cubicBezTo>
                      <a:pt x="412" y="2109"/>
                      <a:pt x="570" y="2394"/>
                      <a:pt x="760" y="2679"/>
                    </a:cubicBezTo>
                    <a:cubicBezTo>
                      <a:pt x="1017" y="3007"/>
                      <a:pt x="1413" y="3196"/>
                      <a:pt x="1819" y="3196"/>
                    </a:cubicBezTo>
                    <a:cubicBezTo>
                      <a:pt x="1963" y="3196"/>
                      <a:pt x="2108" y="3172"/>
                      <a:pt x="2249" y="3123"/>
                    </a:cubicBezTo>
                    <a:cubicBezTo>
                      <a:pt x="2755" y="2964"/>
                      <a:pt x="3072" y="2458"/>
                      <a:pt x="3072" y="1634"/>
                    </a:cubicBezTo>
                    <a:cubicBezTo>
                      <a:pt x="3040" y="1033"/>
                      <a:pt x="2660" y="463"/>
                      <a:pt x="2090" y="177"/>
                    </a:cubicBezTo>
                    <a:cubicBezTo>
                      <a:pt x="1879" y="59"/>
                      <a:pt x="1646" y="0"/>
                      <a:pt x="1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a:off x="7142750" y="3454850"/>
                <a:ext cx="82375" cy="73550"/>
              </a:xfrm>
              <a:custGeom>
                <a:avLst/>
                <a:gdLst/>
                <a:ahLst/>
                <a:cxnLst/>
                <a:rect l="l" t="t" r="r" b="b"/>
                <a:pathLst>
                  <a:path w="3295" h="2942" extrusionOk="0">
                    <a:moveTo>
                      <a:pt x="1494" y="1"/>
                    </a:moveTo>
                    <a:cubicBezTo>
                      <a:pt x="1362" y="1"/>
                      <a:pt x="1233" y="20"/>
                      <a:pt x="1109" y="63"/>
                    </a:cubicBezTo>
                    <a:cubicBezTo>
                      <a:pt x="856" y="126"/>
                      <a:pt x="634" y="253"/>
                      <a:pt x="476" y="443"/>
                    </a:cubicBezTo>
                    <a:cubicBezTo>
                      <a:pt x="33" y="950"/>
                      <a:pt x="1" y="1710"/>
                      <a:pt x="381" y="2248"/>
                    </a:cubicBezTo>
                    <a:cubicBezTo>
                      <a:pt x="623" y="2652"/>
                      <a:pt x="1369" y="2941"/>
                      <a:pt x="1918" y="2941"/>
                    </a:cubicBezTo>
                    <a:cubicBezTo>
                      <a:pt x="2015" y="2941"/>
                      <a:pt x="2105" y="2932"/>
                      <a:pt x="2186" y="2913"/>
                    </a:cubicBezTo>
                    <a:cubicBezTo>
                      <a:pt x="2788" y="2786"/>
                      <a:pt x="3263" y="2248"/>
                      <a:pt x="3295" y="1615"/>
                    </a:cubicBezTo>
                    <a:cubicBezTo>
                      <a:pt x="3295" y="820"/>
                      <a:pt x="2345" y="1"/>
                      <a:pt x="14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a:off x="7274200" y="3397575"/>
                <a:ext cx="71150" cy="64400"/>
              </a:xfrm>
              <a:custGeom>
                <a:avLst/>
                <a:gdLst/>
                <a:ahLst/>
                <a:cxnLst/>
                <a:rect l="l" t="t" r="r" b="b"/>
                <a:pathLst>
                  <a:path w="2846" h="2576" extrusionOk="0">
                    <a:moveTo>
                      <a:pt x="1603" y="1"/>
                    </a:moveTo>
                    <a:cubicBezTo>
                      <a:pt x="1554" y="1"/>
                      <a:pt x="1506" y="4"/>
                      <a:pt x="1457" y="10"/>
                    </a:cubicBezTo>
                    <a:cubicBezTo>
                      <a:pt x="1426" y="9"/>
                      <a:pt x="1396" y="9"/>
                      <a:pt x="1366" y="9"/>
                    </a:cubicBezTo>
                    <a:cubicBezTo>
                      <a:pt x="505" y="9"/>
                      <a:pt x="32" y="450"/>
                      <a:pt x="32" y="1245"/>
                    </a:cubicBezTo>
                    <a:cubicBezTo>
                      <a:pt x="0" y="2069"/>
                      <a:pt x="507" y="2576"/>
                      <a:pt x="1362" y="2576"/>
                    </a:cubicBezTo>
                    <a:cubicBezTo>
                      <a:pt x="2217" y="2576"/>
                      <a:pt x="2787" y="2069"/>
                      <a:pt x="2787" y="1277"/>
                    </a:cubicBezTo>
                    <a:cubicBezTo>
                      <a:pt x="2846" y="598"/>
                      <a:pt x="2271" y="1"/>
                      <a:pt x="1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16"/>
            <p:cNvGrpSpPr/>
            <p:nvPr/>
          </p:nvGrpSpPr>
          <p:grpSpPr>
            <a:xfrm rot="10800000">
              <a:off x="3186025" y="207075"/>
              <a:ext cx="184475" cy="212675"/>
              <a:chOff x="1325975" y="1958675"/>
              <a:chExt cx="184475" cy="212675"/>
            </a:xfrm>
          </p:grpSpPr>
          <p:sp>
            <p:nvSpPr>
              <p:cNvPr id="569" name="Google Shape;569;p16"/>
              <p:cNvSpPr/>
              <p:nvPr/>
            </p:nvSpPr>
            <p:spPr>
              <a:xfrm>
                <a:off x="1432025" y="2083500"/>
                <a:ext cx="78425" cy="87850"/>
              </a:xfrm>
              <a:custGeom>
                <a:avLst/>
                <a:gdLst/>
                <a:ahLst/>
                <a:cxnLst/>
                <a:rect l="l" t="t" r="r" b="b"/>
                <a:pathLst>
                  <a:path w="3137" h="3514" extrusionOk="0">
                    <a:moveTo>
                      <a:pt x="1782" y="1"/>
                    </a:moveTo>
                    <a:cubicBezTo>
                      <a:pt x="1452" y="1"/>
                      <a:pt x="1136" y="113"/>
                      <a:pt x="888" y="320"/>
                    </a:cubicBezTo>
                    <a:cubicBezTo>
                      <a:pt x="349" y="795"/>
                      <a:pt x="64" y="1492"/>
                      <a:pt x="33" y="2188"/>
                    </a:cubicBezTo>
                    <a:cubicBezTo>
                      <a:pt x="1" y="2727"/>
                      <a:pt x="318" y="3202"/>
                      <a:pt x="793" y="3392"/>
                    </a:cubicBezTo>
                    <a:cubicBezTo>
                      <a:pt x="949" y="3475"/>
                      <a:pt x="1118" y="3514"/>
                      <a:pt x="1286" y="3514"/>
                    </a:cubicBezTo>
                    <a:cubicBezTo>
                      <a:pt x="1629" y="3514"/>
                      <a:pt x="1963" y="3352"/>
                      <a:pt x="2154" y="3075"/>
                    </a:cubicBezTo>
                    <a:cubicBezTo>
                      <a:pt x="2503" y="2537"/>
                      <a:pt x="2788" y="1998"/>
                      <a:pt x="2978" y="1428"/>
                    </a:cubicBezTo>
                    <a:cubicBezTo>
                      <a:pt x="3136" y="953"/>
                      <a:pt x="2756" y="352"/>
                      <a:pt x="2313" y="98"/>
                    </a:cubicBezTo>
                    <a:cubicBezTo>
                      <a:pt x="2137" y="32"/>
                      <a:pt x="1958" y="1"/>
                      <a:pt x="1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a:off x="1325975" y="2046325"/>
                <a:ext cx="68875" cy="68150"/>
              </a:xfrm>
              <a:custGeom>
                <a:avLst/>
                <a:gdLst/>
                <a:ahLst/>
                <a:cxnLst/>
                <a:rect l="l" t="t" r="r" b="b"/>
                <a:pathLst>
                  <a:path w="2755" h="2726" extrusionOk="0">
                    <a:moveTo>
                      <a:pt x="1338" y="1"/>
                    </a:moveTo>
                    <a:cubicBezTo>
                      <a:pt x="603" y="1"/>
                      <a:pt x="0" y="622"/>
                      <a:pt x="31" y="1364"/>
                    </a:cubicBezTo>
                    <a:cubicBezTo>
                      <a:pt x="15" y="2266"/>
                      <a:pt x="696" y="2726"/>
                      <a:pt x="1373" y="2726"/>
                    </a:cubicBezTo>
                    <a:cubicBezTo>
                      <a:pt x="2026" y="2726"/>
                      <a:pt x="2676" y="2298"/>
                      <a:pt x="2691" y="1427"/>
                    </a:cubicBezTo>
                    <a:cubicBezTo>
                      <a:pt x="2755" y="667"/>
                      <a:pt x="2153" y="2"/>
                      <a:pt x="1393" y="2"/>
                    </a:cubicBezTo>
                    <a:cubicBezTo>
                      <a:pt x="1374" y="1"/>
                      <a:pt x="1356"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a:off x="1412250" y="1958675"/>
                <a:ext cx="66925" cy="65650"/>
              </a:xfrm>
              <a:custGeom>
                <a:avLst/>
                <a:gdLst/>
                <a:ahLst/>
                <a:cxnLst/>
                <a:rect l="l" t="t" r="r" b="b"/>
                <a:pathLst>
                  <a:path w="2677" h="2626" extrusionOk="0">
                    <a:moveTo>
                      <a:pt x="1342" y="1"/>
                    </a:moveTo>
                    <a:cubicBezTo>
                      <a:pt x="673" y="1"/>
                      <a:pt x="0" y="452"/>
                      <a:pt x="32" y="1354"/>
                    </a:cubicBezTo>
                    <a:cubicBezTo>
                      <a:pt x="32" y="2051"/>
                      <a:pt x="602" y="2621"/>
                      <a:pt x="1299" y="2621"/>
                    </a:cubicBezTo>
                    <a:cubicBezTo>
                      <a:pt x="1334" y="2624"/>
                      <a:pt x="1369" y="2626"/>
                      <a:pt x="1404" y="2626"/>
                    </a:cubicBezTo>
                    <a:cubicBezTo>
                      <a:pt x="2084" y="2626"/>
                      <a:pt x="2629" y="2047"/>
                      <a:pt x="2629" y="1354"/>
                    </a:cubicBezTo>
                    <a:cubicBezTo>
                      <a:pt x="2676" y="452"/>
                      <a:pt x="2011" y="1"/>
                      <a:pt x="13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2" name="Google Shape;572;p16"/>
            <p:cNvSpPr/>
            <p:nvPr/>
          </p:nvSpPr>
          <p:spPr>
            <a:xfrm>
              <a:off x="8298676" y="3396363"/>
              <a:ext cx="340136" cy="447757"/>
            </a:xfrm>
            <a:custGeom>
              <a:avLst/>
              <a:gdLst/>
              <a:ahLst/>
              <a:cxnLst/>
              <a:rect l="l" t="t" r="r" b="b"/>
              <a:pathLst>
                <a:path w="10958" h="14424" extrusionOk="0">
                  <a:moveTo>
                    <a:pt x="5446" y="1"/>
                  </a:moveTo>
                  <a:cubicBezTo>
                    <a:pt x="5426" y="1"/>
                    <a:pt x="5405" y="1"/>
                    <a:pt x="5384" y="3"/>
                  </a:cubicBezTo>
                  <a:cubicBezTo>
                    <a:pt x="4941" y="3"/>
                    <a:pt x="4719" y="288"/>
                    <a:pt x="4656" y="731"/>
                  </a:cubicBezTo>
                  <a:cubicBezTo>
                    <a:pt x="4434" y="2157"/>
                    <a:pt x="4181" y="3582"/>
                    <a:pt x="3991" y="5038"/>
                  </a:cubicBezTo>
                  <a:cubicBezTo>
                    <a:pt x="3991" y="5387"/>
                    <a:pt x="3737" y="5672"/>
                    <a:pt x="3389" y="5735"/>
                  </a:cubicBezTo>
                  <a:cubicBezTo>
                    <a:pt x="2471" y="5957"/>
                    <a:pt x="1552" y="6242"/>
                    <a:pt x="634" y="6527"/>
                  </a:cubicBezTo>
                  <a:cubicBezTo>
                    <a:pt x="285" y="6590"/>
                    <a:pt x="32" y="6907"/>
                    <a:pt x="32" y="7255"/>
                  </a:cubicBezTo>
                  <a:cubicBezTo>
                    <a:pt x="0" y="7604"/>
                    <a:pt x="222" y="7920"/>
                    <a:pt x="539" y="8047"/>
                  </a:cubicBezTo>
                  <a:cubicBezTo>
                    <a:pt x="1045" y="8269"/>
                    <a:pt x="1552" y="8522"/>
                    <a:pt x="2059" y="8744"/>
                  </a:cubicBezTo>
                  <a:cubicBezTo>
                    <a:pt x="2344" y="8839"/>
                    <a:pt x="2534" y="9092"/>
                    <a:pt x="2534" y="9377"/>
                  </a:cubicBezTo>
                  <a:cubicBezTo>
                    <a:pt x="2534" y="10834"/>
                    <a:pt x="2566" y="12291"/>
                    <a:pt x="2597" y="13747"/>
                  </a:cubicBezTo>
                  <a:cubicBezTo>
                    <a:pt x="2597" y="13811"/>
                    <a:pt x="2566" y="13906"/>
                    <a:pt x="2597" y="13937"/>
                  </a:cubicBezTo>
                  <a:cubicBezTo>
                    <a:pt x="2724" y="14096"/>
                    <a:pt x="2851" y="14349"/>
                    <a:pt x="3041" y="14412"/>
                  </a:cubicBezTo>
                  <a:cubicBezTo>
                    <a:pt x="3083" y="14419"/>
                    <a:pt x="3128" y="14423"/>
                    <a:pt x="3173" y="14423"/>
                  </a:cubicBezTo>
                  <a:cubicBezTo>
                    <a:pt x="3329" y="14423"/>
                    <a:pt x="3495" y="14377"/>
                    <a:pt x="3642" y="14254"/>
                  </a:cubicBezTo>
                  <a:cubicBezTo>
                    <a:pt x="3864" y="14032"/>
                    <a:pt x="4022" y="13779"/>
                    <a:pt x="4181" y="13494"/>
                  </a:cubicBezTo>
                  <a:cubicBezTo>
                    <a:pt x="4687" y="12639"/>
                    <a:pt x="5194" y="11784"/>
                    <a:pt x="5732" y="10897"/>
                  </a:cubicBezTo>
                  <a:cubicBezTo>
                    <a:pt x="5859" y="10960"/>
                    <a:pt x="5986" y="11055"/>
                    <a:pt x="6112" y="11119"/>
                  </a:cubicBezTo>
                  <a:cubicBezTo>
                    <a:pt x="6809" y="11752"/>
                    <a:pt x="7474" y="12354"/>
                    <a:pt x="8171" y="12987"/>
                  </a:cubicBezTo>
                  <a:cubicBezTo>
                    <a:pt x="8298" y="13114"/>
                    <a:pt x="8424" y="13241"/>
                    <a:pt x="8551" y="13336"/>
                  </a:cubicBezTo>
                  <a:cubicBezTo>
                    <a:pt x="8730" y="13455"/>
                    <a:pt x="8922" y="13562"/>
                    <a:pt x="9118" y="13562"/>
                  </a:cubicBezTo>
                  <a:cubicBezTo>
                    <a:pt x="9234" y="13562"/>
                    <a:pt x="9352" y="13525"/>
                    <a:pt x="9469" y="13431"/>
                  </a:cubicBezTo>
                  <a:cubicBezTo>
                    <a:pt x="9723" y="13209"/>
                    <a:pt x="9849" y="12861"/>
                    <a:pt x="9723" y="12544"/>
                  </a:cubicBezTo>
                  <a:cubicBezTo>
                    <a:pt x="9248" y="10960"/>
                    <a:pt x="8773" y="9377"/>
                    <a:pt x="8298" y="7794"/>
                  </a:cubicBezTo>
                  <a:cubicBezTo>
                    <a:pt x="8203" y="7572"/>
                    <a:pt x="8266" y="7319"/>
                    <a:pt x="8456" y="7160"/>
                  </a:cubicBezTo>
                  <a:cubicBezTo>
                    <a:pt x="9216" y="6337"/>
                    <a:pt x="9944" y="5482"/>
                    <a:pt x="10673" y="4627"/>
                  </a:cubicBezTo>
                  <a:cubicBezTo>
                    <a:pt x="10926" y="4373"/>
                    <a:pt x="10958" y="3962"/>
                    <a:pt x="10768" y="3677"/>
                  </a:cubicBezTo>
                  <a:cubicBezTo>
                    <a:pt x="10633" y="3452"/>
                    <a:pt x="10404" y="3323"/>
                    <a:pt x="10168" y="3323"/>
                  </a:cubicBezTo>
                  <a:cubicBezTo>
                    <a:pt x="10071" y="3323"/>
                    <a:pt x="9974" y="3345"/>
                    <a:pt x="9881" y="3392"/>
                  </a:cubicBezTo>
                  <a:cubicBezTo>
                    <a:pt x="9723" y="3423"/>
                    <a:pt x="9596" y="3487"/>
                    <a:pt x="9438" y="3518"/>
                  </a:cubicBezTo>
                  <a:lnTo>
                    <a:pt x="7411" y="4278"/>
                  </a:lnTo>
                  <a:cubicBezTo>
                    <a:pt x="6999" y="3012"/>
                    <a:pt x="6619" y="1808"/>
                    <a:pt x="6239" y="636"/>
                  </a:cubicBezTo>
                  <a:cubicBezTo>
                    <a:pt x="6149" y="276"/>
                    <a:pt x="5831" y="1"/>
                    <a:pt x="5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2075F23-255A-4C4F-95DF-9AA04E925AFA}" type="datetimeFigureOut">
              <a:rPr lang="zh-CN" altLang="en-US" smtClean="0"/>
              <a:pPr/>
              <a:t>2023/3/14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8CE057-EFBE-4A05-8307-FA645D6278CF}" type="slidenum">
              <a:rPr lang="zh-CN" altLang="en-US" smtClean="0"/>
              <a:pPr/>
              <a:t>‹#›</a:t>
            </a:fld>
            <a:endParaRPr lang="zh-CN" altLang="en-US"/>
          </a:p>
        </p:txBody>
      </p:sp>
    </p:spTree>
    <p:extLst>
      <p:ext uri="{BB962C8B-B14F-4D97-AF65-F5344CB8AC3E}">
        <p14:creationId xmlns:p14="http://schemas.microsoft.com/office/powerpoint/2010/main" val="4133983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43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mplateswise.com Curved Arrows">
    <p:spTree>
      <p:nvGrpSpPr>
        <p:cNvPr id="1" name=""/>
        <p:cNvGrpSpPr/>
        <p:nvPr/>
      </p:nvGrpSpPr>
      <p:grpSpPr>
        <a:xfrm>
          <a:off x="0" y="0"/>
          <a:ext cx="0" cy="0"/>
          <a:chOff x="0" y="0"/>
          <a:chExt cx="0" cy="0"/>
        </a:xfrm>
      </p:grpSpPr>
      <p:sp>
        <p:nvSpPr>
          <p:cNvPr id="110" name="Freeform 6"/>
          <p:cNvSpPr>
            <a:spLocks/>
          </p:cNvSpPr>
          <p:nvPr userDrawn="1"/>
        </p:nvSpPr>
        <p:spPr bwMode="auto">
          <a:xfrm>
            <a:off x="0" y="4402139"/>
            <a:ext cx="9144000" cy="74136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rgbClr val="FB6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2" name="Title 1"/>
          <p:cNvSpPr>
            <a:spLocks noGrp="1"/>
          </p:cNvSpPr>
          <p:nvPr>
            <p:ph type="title" hasCustomPrompt="1"/>
          </p:nvPr>
        </p:nvSpPr>
        <p:spPr/>
        <p:txBody>
          <a:bodyPr/>
          <a:lstStyle>
            <a:lvl1pPr>
              <a:defRPr baseline="0">
                <a:solidFill>
                  <a:schemeClr val="tx2"/>
                </a:solidFill>
              </a:defRPr>
            </a:lvl1pPr>
          </a:lstStyle>
          <a:p>
            <a:r>
              <a:rPr lang="en-US" dirty="0"/>
              <a:t>Curved Arrows</a:t>
            </a:r>
            <a:endParaRPr lang="en-US" noProof="0" dirty="0"/>
          </a:p>
        </p:txBody>
      </p:sp>
      <p:sp>
        <p:nvSpPr>
          <p:cNvPr id="45" name="Date Placeholder 2"/>
          <p:cNvSpPr>
            <a:spLocks noGrp="1"/>
          </p:cNvSpPr>
          <p:nvPr>
            <p:ph type="dt" sz="half" idx="10"/>
          </p:nvPr>
        </p:nvSpPr>
        <p:spPr>
          <a:xfrm>
            <a:off x="457200" y="4767264"/>
            <a:ext cx="2133600" cy="273844"/>
          </a:xfrm>
        </p:spPr>
        <p:txBody>
          <a:bodyPr/>
          <a:lstStyle>
            <a:lvl1pPr>
              <a:defRPr>
                <a:solidFill>
                  <a:schemeClr val="bg1"/>
                </a:solidFill>
              </a:defRPr>
            </a:lvl1pPr>
          </a:lstStyle>
          <a:p>
            <a:pPr>
              <a:defRPr/>
            </a:pPr>
            <a:fld id="{FFF30096-E2FA-4C53-8FFA-C198FACBBC31}" type="datetimeFigureOut">
              <a:rPr lang="en-US" smtClean="0">
                <a:solidFill>
                  <a:srgbClr val="FFFFFF"/>
                </a:solidFill>
                <a:latin typeface="微软雅黑"/>
                <a:ea typeface="微软雅黑"/>
              </a:rPr>
              <a:pPr>
                <a:defRPr/>
              </a:pPr>
              <a:t>3/14/2023</a:t>
            </a:fld>
            <a:endParaRPr lang="en-US" dirty="0">
              <a:solidFill>
                <a:srgbClr val="FFFFFF"/>
              </a:solidFill>
              <a:latin typeface="微软雅黑"/>
              <a:ea typeface="微软雅黑"/>
            </a:endParaRPr>
          </a:p>
        </p:txBody>
      </p:sp>
      <p:sp>
        <p:nvSpPr>
          <p:cNvPr id="46" name="Footer Placeholder 3"/>
          <p:cNvSpPr>
            <a:spLocks noGrp="1"/>
          </p:cNvSpPr>
          <p:nvPr>
            <p:ph type="ftr" sz="quarter" idx="11"/>
          </p:nvPr>
        </p:nvSpPr>
        <p:spPr>
          <a:xfrm>
            <a:off x="3124200" y="4767264"/>
            <a:ext cx="2895600" cy="273844"/>
          </a:xfrm>
        </p:spPr>
        <p:txBody>
          <a:bodyPr/>
          <a:lstStyle>
            <a:lvl1pPr>
              <a:defRPr>
                <a:solidFill>
                  <a:schemeClr val="bg1"/>
                </a:solidFill>
              </a:defRPr>
            </a:lvl1pPr>
          </a:lstStyle>
          <a:p>
            <a:pPr>
              <a:defRPr/>
            </a:pPr>
            <a:endParaRPr lang="en-US" dirty="0">
              <a:solidFill>
                <a:srgbClr val="FFFFFF"/>
              </a:solidFill>
              <a:latin typeface="微软雅黑"/>
              <a:ea typeface="微软雅黑"/>
            </a:endParaRPr>
          </a:p>
        </p:txBody>
      </p:sp>
      <p:sp>
        <p:nvSpPr>
          <p:cNvPr id="47" name="Slide Number Placeholder 4"/>
          <p:cNvSpPr>
            <a:spLocks noGrp="1"/>
          </p:cNvSpPr>
          <p:nvPr>
            <p:ph type="sldNum" sz="quarter" idx="12"/>
          </p:nvPr>
        </p:nvSpPr>
        <p:spPr>
          <a:xfrm>
            <a:off x="6553200" y="4767264"/>
            <a:ext cx="2133600" cy="273844"/>
          </a:xfrm>
        </p:spPr>
        <p:txBody>
          <a:bodyPr/>
          <a:lstStyle>
            <a:lvl1pPr>
              <a:defRPr>
                <a:solidFill>
                  <a:schemeClr val="bg1"/>
                </a:solidFill>
              </a:defRPr>
            </a:lvl1pPr>
          </a:lstStyle>
          <a:p>
            <a:pPr>
              <a:defRPr/>
            </a:pPr>
            <a:fld id="{BE6EB2CE-F8EE-47A0-A8D1-750600A29654}" type="slidenum">
              <a:rPr lang="en-US" smtClean="0">
                <a:solidFill>
                  <a:srgbClr val="FFFFFF"/>
                </a:solidFill>
                <a:latin typeface="微软雅黑"/>
                <a:ea typeface="微软雅黑"/>
              </a:rPr>
              <a:pPr>
                <a:defRPr/>
              </a:pPr>
              <a:t>‹#›</a:t>
            </a:fld>
            <a:endParaRPr lang="en-US" dirty="0">
              <a:solidFill>
                <a:srgbClr val="FFFFFF"/>
              </a:solidFill>
              <a:latin typeface="微软雅黑"/>
              <a:ea typeface="微软雅黑"/>
            </a:endParaRPr>
          </a:p>
        </p:txBody>
      </p:sp>
      <p:sp>
        <p:nvSpPr>
          <p:cNvPr id="10" name="Freeform 6"/>
          <p:cNvSpPr>
            <a:spLocks/>
          </p:cNvSpPr>
          <p:nvPr userDrawn="1"/>
        </p:nvSpPr>
        <p:spPr bwMode="auto">
          <a:xfrm>
            <a:off x="452439" y="411511"/>
            <a:ext cx="2944813" cy="2071688"/>
          </a:xfrm>
          <a:custGeom>
            <a:avLst/>
            <a:gdLst>
              <a:gd name="T0" fmla="*/ 3150 w 3711"/>
              <a:gd name="T1" fmla="*/ 2479 h 2610"/>
              <a:gd name="T2" fmla="*/ 2901 w 3711"/>
              <a:gd name="T3" fmla="*/ 2464 h 2610"/>
              <a:gd name="T4" fmla="*/ 2714 w 3711"/>
              <a:gd name="T5" fmla="*/ 2445 h 2610"/>
              <a:gd name="T6" fmla="*/ 2589 w 3711"/>
              <a:gd name="T7" fmla="*/ 2426 h 2610"/>
              <a:gd name="T8" fmla="*/ 2400 w 3711"/>
              <a:gd name="T9" fmla="*/ 2389 h 2610"/>
              <a:gd name="T10" fmla="*/ 2212 w 3711"/>
              <a:gd name="T11" fmla="*/ 2344 h 2610"/>
              <a:gd name="T12" fmla="*/ 2088 w 3711"/>
              <a:gd name="T13" fmla="*/ 2308 h 2610"/>
              <a:gd name="T14" fmla="*/ 1902 w 3711"/>
              <a:gd name="T15" fmla="*/ 2248 h 2610"/>
              <a:gd name="T16" fmla="*/ 1718 w 3711"/>
              <a:gd name="T17" fmla="*/ 2179 h 2610"/>
              <a:gd name="T18" fmla="*/ 1597 w 3711"/>
              <a:gd name="T19" fmla="*/ 2126 h 2610"/>
              <a:gd name="T20" fmla="*/ 1420 w 3711"/>
              <a:gd name="T21" fmla="*/ 2039 h 2610"/>
              <a:gd name="T22" fmla="*/ 1244 w 3711"/>
              <a:gd name="T23" fmla="*/ 1938 h 2610"/>
              <a:gd name="T24" fmla="*/ 1132 w 3711"/>
              <a:gd name="T25" fmla="*/ 1865 h 2610"/>
              <a:gd name="T26" fmla="*/ 967 w 3711"/>
              <a:gd name="T27" fmla="*/ 1743 h 2610"/>
              <a:gd name="T28" fmla="*/ 809 w 3711"/>
              <a:gd name="T29" fmla="*/ 1608 h 2610"/>
              <a:gd name="T30" fmla="*/ 709 w 3711"/>
              <a:gd name="T31" fmla="*/ 1510 h 2610"/>
              <a:gd name="T32" fmla="*/ 567 w 3711"/>
              <a:gd name="T33" fmla="*/ 1351 h 2610"/>
              <a:gd name="T34" fmla="*/ 437 w 3711"/>
              <a:gd name="T35" fmla="*/ 1179 h 2610"/>
              <a:gd name="T36" fmla="*/ 357 w 3711"/>
              <a:gd name="T37" fmla="*/ 1057 h 2610"/>
              <a:gd name="T38" fmla="*/ 250 w 3711"/>
              <a:gd name="T39" fmla="*/ 863 h 2610"/>
              <a:gd name="T40" fmla="*/ 159 w 3711"/>
              <a:gd name="T41" fmla="*/ 660 h 2610"/>
              <a:gd name="T42" fmla="*/ 107 w 3711"/>
              <a:gd name="T43" fmla="*/ 519 h 2610"/>
              <a:gd name="T44" fmla="*/ 46 w 3711"/>
              <a:gd name="T45" fmla="*/ 300 h 2610"/>
              <a:gd name="T46" fmla="*/ 18 w 3711"/>
              <a:gd name="T47" fmla="*/ 151 h 2610"/>
              <a:gd name="T48" fmla="*/ 6 w 3711"/>
              <a:gd name="T49" fmla="*/ 76 h 2610"/>
              <a:gd name="T50" fmla="*/ 0 w 3711"/>
              <a:gd name="T51" fmla="*/ 0 h 2610"/>
              <a:gd name="T52" fmla="*/ 14 w 3711"/>
              <a:gd name="T53" fmla="*/ 74 h 2610"/>
              <a:gd name="T54" fmla="*/ 31 w 3711"/>
              <a:gd name="T55" fmla="*/ 147 h 2610"/>
              <a:gd name="T56" fmla="*/ 74 w 3711"/>
              <a:gd name="T57" fmla="*/ 289 h 2610"/>
              <a:gd name="T58" fmla="*/ 126 w 3711"/>
              <a:gd name="T59" fmla="*/ 424 h 2610"/>
              <a:gd name="T60" fmla="*/ 185 w 3711"/>
              <a:gd name="T61" fmla="*/ 556 h 2610"/>
              <a:gd name="T62" fmla="*/ 286 w 3711"/>
              <a:gd name="T63" fmla="*/ 741 h 2610"/>
              <a:gd name="T64" fmla="*/ 401 w 3711"/>
              <a:gd name="T65" fmla="*/ 914 h 2610"/>
              <a:gd name="T66" fmla="*/ 484 w 3711"/>
              <a:gd name="T67" fmla="*/ 1020 h 2610"/>
              <a:gd name="T68" fmla="*/ 618 w 3711"/>
              <a:gd name="T69" fmla="*/ 1168 h 2610"/>
              <a:gd name="T70" fmla="*/ 761 w 3711"/>
              <a:gd name="T71" fmla="*/ 1300 h 2610"/>
              <a:gd name="T72" fmla="*/ 861 w 3711"/>
              <a:gd name="T73" fmla="*/ 1380 h 2610"/>
              <a:gd name="T74" fmla="*/ 1015 w 3711"/>
              <a:gd name="T75" fmla="*/ 1487 h 2610"/>
              <a:gd name="T76" fmla="*/ 1176 w 3711"/>
              <a:gd name="T77" fmla="*/ 1580 h 2610"/>
              <a:gd name="T78" fmla="*/ 1286 w 3711"/>
              <a:gd name="T79" fmla="*/ 1635 h 2610"/>
              <a:gd name="T80" fmla="*/ 1454 w 3711"/>
              <a:gd name="T81" fmla="*/ 1707 h 2610"/>
              <a:gd name="T82" fmla="*/ 1625 w 3711"/>
              <a:gd name="T83" fmla="*/ 1768 h 2610"/>
              <a:gd name="T84" fmla="*/ 1740 w 3711"/>
              <a:gd name="T85" fmla="*/ 1801 h 2610"/>
              <a:gd name="T86" fmla="*/ 1914 w 3711"/>
              <a:gd name="T87" fmla="*/ 1844 h 2610"/>
              <a:gd name="T88" fmla="*/ 2090 w 3711"/>
              <a:gd name="T89" fmla="*/ 1876 h 2610"/>
              <a:gd name="T90" fmla="*/ 2207 w 3711"/>
              <a:gd name="T91" fmla="*/ 1894 h 2610"/>
              <a:gd name="T92" fmla="*/ 2385 w 3711"/>
              <a:gd name="T93" fmla="*/ 1912 h 2610"/>
              <a:gd name="T94" fmla="*/ 2563 w 3711"/>
              <a:gd name="T95" fmla="*/ 1922 h 2610"/>
              <a:gd name="T96" fmla="*/ 2682 w 3711"/>
              <a:gd name="T97" fmla="*/ 1926 h 2610"/>
              <a:gd name="T98" fmla="*/ 2975 w 3711"/>
              <a:gd name="T99" fmla="*/ 1923 h 2610"/>
              <a:gd name="T100" fmla="*/ 3150 w 3711"/>
              <a:gd name="T101" fmla="*/ 1914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11" h="2610">
                <a:moveTo>
                  <a:pt x="3711" y="2197"/>
                </a:moveTo>
                <a:lnTo>
                  <a:pt x="3150" y="2610"/>
                </a:lnTo>
                <a:lnTo>
                  <a:pt x="3150" y="2479"/>
                </a:lnTo>
                <a:lnTo>
                  <a:pt x="3150" y="2479"/>
                </a:lnTo>
                <a:lnTo>
                  <a:pt x="3025" y="2471"/>
                </a:lnTo>
                <a:lnTo>
                  <a:pt x="2901" y="2464"/>
                </a:lnTo>
                <a:lnTo>
                  <a:pt x="2839" y="2459"/>
                </a:lnTo>
                <a:lnTo>
                  <a:pt x="2777" y="2453"/>
                </a:lnTo>
                <a:lnTo>
                  <a:pt x="2714" y="2445"/>
                </a:lnTo>
                <a:lnTo>
                  <a:pt x="2652" y="2436"/>
                </a:lnTo>
                <a:lnTo>
                  <a:pt x="2652" y="2436"/>
                </a:lnTo>
                <a:lnTo>
                  <a:pt x="2589" y="2426"/>
                </a:lnTo>
                <a:lnTo>
                  <a:pt x="2525" y="2414"/>
                </a:lnTo>
                <a:lnTo>
                  <a:pt x="2463" y="2402"/>
                </a:lnTo>
                <a:lnTo>
                  <a:pt x="2400" y="2389"/>
                </a:lnTo>
                <a:lnTo>
                  <a:pt x="2336" y="2375"/>
                </a:lnTo>
                <a:lnTo>
                  <a:pt x="2274" y="2360"/>
                </a:lnTo>
                <a:lnTo>
                  <a:pt x="2212" y="2344"/>
                </a:lnTo>
                <a:lnTo>
                  <a:pt x="2150" y="2327"/>
                </a:lnTo>
                <a:lnTo>
                  <a:pt x="2150" y="2327"/>
                </a:lnTo>
                <a:lnTo>
                  <a:pt x="2088" y="2308"/>
                </a:lnTo>
                <a:lnTo>
                  <a:pt x="2025" y="2290"/>
                </a:lnTo>
                <a:lnTo>
                  <a:pt x="1963" y="2270"/>
                </a:lnTo>
                <a:lnTo>
                  <a:pt x="1902" y="2248"/>
                </a:lnTo>
                <a:lnTo>
                  <a:pt x="1840" y="2227"/>
                </a:lnTo>
                <a:lnTo>
                  <a:pt x="1779" y="2203"/>
                </a:lnTo>
                <a:lnTo>
                  <a:pt x="1718" y="2179"/>
                </a:lnTo>
                <a:lnTo>
                  <a:pt x="1658" y="2153"/>
                </a:lnTo>
                <a:lnTo>
                  <a:pt x="1658" y="2153"/>
                </a:lnTo>
                <a:lnTo>
                  <a:pt x="1597" y="2126"/>
                </a:lnTo>
                <a:lnTo>
                  <a:pt x="1537" y="2099"/>
                </a:lnTo>
                <a:lnTo>
                  <a:pt x="1478" y="2069"/>
                </a:lnTo>
                <a:lnTo>
                  <a:pt x="1420" y="2039"/>
                </a:lnTo>
                <a:lnTo>
                  <a:pt x="1361" y="2006"/>
                </a:lnTo>
                <a:lnTo>
                  <a:pt x="1302" y="1973"/>
                </a:lnTo>
                <a:lnTo>
                  <a:pt x="1244" y="1938"/>
                </a:lnTo>
                <a:lnTo>
                  <a:pt x="1188" y="1902"/>
                </a:lnTo>
                <a:lnTo>
                  <a:pt x="1188" y="1902"/>
                </a:lnTo>
                <a:lnTo>
                  <a:pt x="1132" y="1865"/>
                </a:lnTo>
                <a:lnTo>
                  <a:pt x="1076" y="1826"/>
                </a:lnTo>
                <a:lnTo>
                  <a:pt x="1021" y="1785"/>
                </a:lnTo>
                <a:lnTo>
                  <a:pt x="967" y="1743"/>
                </a:lnTo>
                <a:lnTo>
                  <a:pt x="913" y="1699"/>
                </a:lnTo>
                <a:lnTo>
                  <a:pt x="861" y="1654"/>
                </a:lnTo>
                <a:lnTo>
                  <a:pt x="809" y="1608"/>
                </a:lnTo>
                <a:lnTo>
                  <a:pt x="758" y="1559"/>
                </a:lnTo>
                <a:lnTo>
                  <a:pt x="758" y="1559"/>
                </a:lnTo>
                <a:lnTo>
                  <a:pt x="709" y="1510"/>
                </a:lnTo>
                <a:lnTo>
                  <a:pt x="660" y="1458"/>
                </a:lnTo>
                <a:lnTo>
                  <a:pt x="613" y="1405"/>
                </a:lnTo>
                <a:lnTo>
                  <a:pt x="567" y="1351"/>
                </a:lnTo>
                <a:lnTo>
                  <a:pt x="522" y="1296"/>
                </a:lnTo>
                <a:lnTo>
                  <a:pt x="478" y="1238"/>
                </a:lnTo>
                <a:lnTo>
                  <a:pt x="437" y="1179"/>
                </a:lnTo>
                <a:lnTo>
                  <a:pt x="397" y="1118"/>
                </a:lnTo>
                <a:lnTo>
                  <a:pt x="397" y="1118"/>
                </a:lnTo>
                <a:lnTo>
                  <a:pt x="357" y="1057"/>
                </a:lnTo>
                <a:lnTo>
                  <a:pt x="320" y="994"/>
                </a:lnTo>
                <a:lnTo>
                  <a:pt x="285" y="929"/>
                </a:lnTo>
                <a:lnTo>
                  <a:pt x="250" y="863"/>
                </a:lnTo>
                <a:lnTo>
                  <a:pt x="218" y="797"/>
                </a:lnTo>
                <a:lnTo>
                  <a:pt x="188" y="729"/>
                </a:lnTo>
                <a:lnTo>
                  <a:pt x="159" y="660"/>
                </a:lnTo>
                <a:lnTo>
                  <a:pt x="133" y="589"/>
                </a:lnTo>
                <a:lnTo>
                  <a:pt x="133" y="589"/>
                </a:lnTo>
                <a:lnTo>
                  <a:pt x="107" y="519"/>
                </a:lnTo>
                <a:lnTo>
                  <a:pt x="85" y="446"/>
                </a:lnTo>
                <a:lnTo>
                  <a:pt x="65" y="374"/>
                </a:lnTo>
                <a:lnTo>
                  <a:pt x="46" y="300"/>
                </a:lnTo>
                <a:lnTo>
                  <a:pt x="46" y="300"/>
                </a:lnTo>
                <a:lnTo>
                  <a:pt x="30" y="226"/>
                </a:lnTo>
                <a:lnTo>
                  <a:pt x="18" y="151"/>
                </a:lnTo>
                <a:lnTo>
                  <a:pt x="18" y="151"/>
                </a:lnTo>
                <a:lnTo>
                  <a:pt x="12" y="113"/>
                </a:lnTo>
                <a:lnTo>
                  <a:pt x="6" y="76"/>
                </a:lnTo>
                <a:lnTo>
                  <a:pt x="6" y="76"/>
                </a:lnTo>
                <a:lnTo>
                  <a:pt x="3" y="38"/>
                </a:lnTo>
                <a:lnTo>
                  <a:pt x="0" y="0"/>
                </a:lnTo>
                <a:lnTo>
                  <a:pt x="0" y="0"/>
                </a:lnTo>
                <a:lnTo>
                  <a:pt x="6" y="37"/>
                </a:lnTo>
                <a:lnTo>
                  <a:pt x="14" y="74"/>
                </a:lnTo>
                <a:lnTo>
                  <a:pt x="14" y="74"/>
                </a:lnTo>
                <a:lnTo>
                  <a:pt x="22" y="111"/>
                </a:lnTo>
                <a:lnTo>
                  <a:pt x="31" y="147"/>
                </a:lnTo>
                <a:lnTo>
                  <a:pt x="31" y="147"/>
                </a:lnTo>
                <a:lnTo>
                  <a:pt x="52" y="218"/>
                </a:lnTo>
                <a:lnTo>
                  <a:pt x="74" y="289"/>
                </a:lnTo>
                <a:lnTo>
                  <a:pt x="74" y="289"/>
                </a:lnTo>
                <a:lnTo>
                  <a:pt x="99" y="358"/>
                </a:lnTo>
                <a:lnTo>
                  <a:pt x="126" y="424"/>
                </a:lnTo>
                <a:lnTo>
                  <a:pt x="155" y="491"/>
                </a:lnTo>
                <a:lnTo>
                  <a:pt x="185" y="556"/>
                </a:lnTo>
                <a:lnTo>
                  <a:pt x="185" y="556"/>
                </a:lnTo>
                <a:lnTo>
                  <a:pt x="217" y="619"/>
                </a:lnTo>
                <a:lnTo>
                  <a:pt x="251" y="681"/>
                </a:lnTo>
                <a:lnTo>
                  <a:pt x="286" y="741"/>
                </a:lnTo>
                <a:lnTo>
                  <a:pt x="323" y="800"/>
                </a:lnTo>
                <a:lnTo>
                  <a:pt x="361" y="858"/>
                </a:lnTo>
                <a:lnTo>
                  <a:pt x="401" y="914"/>
                </a:lnTo>
                <a:lnTo>
                  <a:pt x="441" y="968"/>
                </a:lnTo>
                <a:lnTo>
                  <a:pt x="484" y="1020"/>
                </a:lnTo>
                <a:lnTo>
                  <a:pt x="484" y="1020"/>
                </a:lnTo>
                <a:lnTo>
                  <a:pt x="528" y="1071"/>
                </a:lnTo>
                <a:lnTo>
                  <a:pt x="572" y="1120"/>
                </a:lnTo>
                <a:lnTo>
                  <a:pt x="618" y="1168"/>
                </a:lnTo>
                <a:lnTo>
                  <a:pt x="665" y="1214"/>
                </a:lnTo>
                <a:lnTo>
                  <a:pt x="712" y="1258"/>
                </a:lnTo>
                <a:lnTo>
                  <a:pt x="761" y="1300"/>
                </a:lnTo>
                <a:lnTo>
                  <a:pt x="810" y="1340"/>
                </a:lnTo>
                <a:lnTo>
                  <a:pt x="861" y="1380"/>
                </a:lnTo>
                <a:lnTo>
                  <a:pt x="861" y="1380"/>
                </a:lnTo>
                <a:lnTo>
                  <a:pt x="911" y="1417"/>
                </a:lnTo>
                <a:lnTo>
                  <a:pt x="963" y="1452"/>
                </a:lnTo>
                <a:lnTo>
                  <a:pt x="1015" y="1487"/>
                </a:lnTo>
                <a:lnTo>
                  <a:pt x="1068" y="1520"/>
                </a:lnTo>
                <a:lnTo>
                  <a:pt x="1122" y="1551"/>
                </a:lnTo>
                <a:lnTo>
                  <a:pt x="1176" y="1580"/>
                </a:lnTo>
                <a:lnTo>
                  <a:pt x="1231" y="1609"/>
                </a:lnTo>
                <a:lnTo>
                  <a:pt x="1286" y="1635"/>
                </a:lnTo>
                <a:lnTo>
                  <a:pt x="1286" y="1635"/>
                </a:lnTo>
                <a:lnTo>
                  <a:pt x="1341" y="1661"/>
                </a:lnTo>
                <a:lnTo>
                  <a:pt x="1398" y="1685"/>
                </a:lnTo>
                <a:lnTo>
                  <a:pt x="1454" y="1707"/>
                </a:lnTo>
                <a:lnTo>
                  <a:pt x="1511" y="1729"/>
                </a:lnTo>
                <a:lnTo>
                  <a:pt x="1567" y="1748"/>
                </a:lnTo>
                <a:lnTo>
                  <a:pt x="1625" y="1768"/>
                </a:lnTo>
                <a:lnTo>
                  <a:pt x="1682" y="1785"/>
                </a:lnTo>
                <a:lnTo>
                  <a:pt x="1740" y="1801"/>
                </a:lnTo>
                <a:lnTo>
                  <a:pt x="1740" y="1801"/>
                </a:lnTo>
                <a:lnTo>
                  <a:pt x="1797" y="1816"/>
                </a:lnTo>
                <a:lnTo>
                  <a:pt x="1856" y="1831"/>
                </a:lnTo>
                <a:lnTo>
                  <a:pt x="1914" y="1844"/>
                </a:lnTo>
                <a:lnTo>
                  <a:pt x="1972" y="1856"/>
                </a:lnTo>
                <a:lnTo>
                  <a:pt x="2031" y="1867"/>
                </a:lnTo>
                <a:lnTo>
                  <a:pt x="2090" y="1876"/>
                </a:lnTo>
                <a:lnTo>
                  <a:pt x="2149" y="1885"/>
                </a:lnTo>
                <a:lnTo>
                  <a:pt x="2207" y="1894"/>
                </a:lnTo>
                <a:lnTo>
                  <a:pt x="2207" y="1894"/>
                </a:lnTo>
                <a:lnTo>
                  <a:pt x="2267" y="1900"/>
                </a:lnTo>
                <a:lnTo>
                  <a:pt x="2326" y="1906"/>
                </a:lnTo>
                <a:lnTo>
                  <a:pt x="2385" y="1912"/>
                </a:lnTo>
                <a:lnTo>
                  <a:pt x="2445" y="1917"/>
                </a:lnTo>
                <a:lnTo>
                  <a:pt x="2504" y="1920"/>
                </a:lnTo>
                <a:lnTo>
                  <a:pt x="2563" y="1922"/>
                </a:lnTo>
                <a:lnTo>
                  <a:pt x="2623" y="1925"/>
                </a:lnTo>
                <a:lnTo>
                  <a:pt x="2682" y="1926"/>
                </a:lnTo>
                <a:lnTo>
                  <a:pt x="2682" y="1926"/>
                </a:lnTo>
                <a:lnTo>
                  <a:pt x="2800" y="1927"/>
                </a:lnTo>
                <a:lnTo>
                  <a:pt x="2916" y="1925"/>
                </a:lnTo>
                <a:lnTo>
                  <a:pt x="2975" y="1923"/>
                </a:lnTo>
                <a:lnTo>
                  <a:pt x="3032" y="1921"/>
                </a:lnTo>
                <a:lnTo>
                  <a:pt x="3091" y="1918"/>
                </a:lnTo>
                <a:lnTo>
                  <a:pt x="3150" y="1914"/>
                </a:lnTo>
                <a:lnTo>
                  <a:pt x="3150" y="1783"/>
                </a:lnTo>
                <a:lnTo>
                  <a:pt x="3711" y="2197"/>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16" name="Freeform 7"/>
          <p:cNvSpPr>
            <a:spLocks/>
          </p:cNvSpPr>
          <p:nvPr userDrawn="1"/>
        </p:nvSpPr>
        <p:spPr bwMode="auto">
          <a:xfrm>
            <a:off x="452439" y="970310"/>
            <a:ext cx="3413125" cy="2398713"/>
          </a:xfrm>
          <a:custGeom>
            <a:avLst/>
            <a:gdLst>
              <a:gd name="T0" fmla="*/ 3649 w 4300"/>
              <a:gd name="T1" fmla="*/ 2873 h 3024"/>
              <a:gd name="T2" fmla="*/ 3361 w 4300"/>
              <a:gd name="T3" fmla="*/ 2854 h 3024"/>
              <a:gd name="T4" fmla="*/ 3144 w 4300"/>
              <a:gd name="T5" fmla="*/ 2834 h 3024"/>
              <a:gd name="T6" fmla="*/ 2999 w 4300"/>
              <a:gd name="T7" fmla="*/ 2811 h 3024"/>
              <a:gd name="T8" fmla="*/ 2780 w 4300"/>
              <a:gd name="T9" fmla="*/ 2768 h 3024"/>
              <a:gd name="T10" fmla="*/ 2562 w 4300"/>
              <a:gd name="T11" fmla="*/ 2715 h 3024"/>
              <a:gd name="T12" fmla="*/ 2418 w 4300"/>
              <a:gd name="T13" fmla="*/ 2675 h 3024"/>
              <a:gd name="T14" fmla="*/ 2203 w 4300"/>
              <a:gd name="T15" fmla="*/ 2606 h 3024"/>
              <a:gd name="T16" fmla="*/ 1991 w 4300"/>
              <a:gd name="T17" fmla="*/ 2525 h 3024"/>
              <a:gd name="T18" fmla="*/ 1850 w 4300"/>
              <a:gd name="T19" fmla="*/ 2464 h 3024"/>
              <a:gd name="T20" fmla="*/ 1644 w 4300"/>
              <a:gd name="T21" fmla="*/ 2361 h 3024"/>
              <a:gd name="T22" fmla="*/ 1443 w 4300"/>
              <a:gd name="T23" fmla="*/ 2246 h 3024"/>
              <a:gd name="T24" fmla="*/ 1311 w 4300"/>
              <a:gd name="T25" fmla="*/ 2161 h 3024"/>
              <a:gd name="T26" fmla="*/ 1120 w 4300"/>
              <a:gd name="T27" fmla="*/ 2019 h 3024"/>
              <a:gd name="T28" fmla="*/ 937 w 4300"/>
              <a:gd name="T29" fmla="*/ 1862 h 3024"/>
              <a:gd name="T30" fmla="*/ 822 w 4300"/>
              <a:gd name="T31" fmla="*/ 1749 h 3024"/>
              <a:gd name="T32" fmla="*/ 657 w 4300"/>
              <a:gd name="T33" fmla="*/ 1565 h 3024"/>
              <a:gd name="T34" fmla="*/ 506 w 4300"/>
              <a:gd name="T35" fmla="*/ 1366 h 3024"/>
              <a:gd name="T36" fmla="*/ 414 w 4300"/>
              <a:gd name="T37" fmla="*/ 1225 h 3024"/>
              <a:gd name="T38" fmla="*/ 289 w 4300"/>
              <a:gd name="T39" fmla="*/ 1001 h 3024"/>
              <a:gd name="T40" fmla="*/ 185 w 4300"/>
              <a:gd name="T41" fmla="*/ 764 h 3024"/>
              <a:gd name="T42" fmla="*/ 125 w 4300"/>
              <a:gd name="T43" fmla="*/ 601 h 3024"/>
              <a:gd name="T44" fmla="*/ 54 w 4300"/>
              <a:gd name="T45" fmla="*/ 348 h 3024"/>
              <a:gd name="T46" fmla="*/ 36 w 4300"/>
              <a:gd name="T47" fmla="*/ 262 h 3024"/>
              <a:gd name="T48" fmla="*/ 20 w 4300"/>
              <a:gd name="T49" fmla="*/ 176 h 3024"/>
              <a:gd name="T50" fmla="*/ 7 w 4300"/>
              <a:gd name="T51" fmla="*/ 89 h 3024"/>
              <a:gd name="T52" fmla="*/ 0 w 4300"/>
              <a:gd name="T53" fmla="*/ 0 h 3024"/>
              <a:gd name="T54" fmla="*/ 16 w 4300"/>
              <a:gd name="T55" fmla="*/ 87 h 3024"/>
              <a:gd name="T56" fmla="*/ 36 w 4300"/>
              <a:gd name="T57" fmla="*/ 171 h 3024"/>
              <a:gd name="T58" fmla="*/ 73 w 4300"/>
              <a:gd name="T59" fmla="*/ 294 h 3024"/>
              <a:gd name="T60" fmla="*/ 115 w 4300"/>
              <a:gd name="T61" fmla="*/ 414 h 3024"/>
              <a:gd name="T62" fmla="*/ 215 w 4300"/>
              <a:gd name="T63" fmla="*/ 645 h 3024"/>
              <a:gd name="T64" fmla="*/ 291 w 4300"/>
              <a:gd name="T65" fmla="*/ 790 h 3024"/>
              <a:gd name="T66" fmla="*/ 418 w 4300"/>
              <a:gd name="T67" fmla="*/ 995 h 3024"/>
              <a:gd name="T68" fmla="*/ 561 w 4300"/>
              <a:gd name="T69" fmla="*/ 1183 h 3024"/>
              <a:gd name="T70" fmla="*/ 663 w 4300"/>
              <a:gd name="T71" fmla="*/ 1298 h 3024"/>
              <a:gd name="T72" fmla="*/ 825 w 4300"/>
              <a:gd name="T73" fmla="*/ 1457 h 3024"/>
              <a:gd name="T74" fmla="*/ 997 w 4300"/>
              <a:gd name="T75" fmla="*/ 1599 h 3024"/>
              <a:gd name="T76" fmla="*/ 1115 w 4300"/>
              <a:gd name="T77" fmla="*/ 1684 h 3024"/>
              <a:gd name="T78" fmla="*/ 1300 w 4300"/>
              <a:gd name="T79" fmla="*/ 1797 h 3024"/>
              <a:gd name="T80" fmla="*/ 1490 w 4300"/>
              <a:gd name="T81" fmla="*/ 1895 h 3024"/>
              <a:gd name="T82" fmla="*/ 1619 w 4300"/>
              <a:gd name="T83" fmla="*/ 1952 h 3024"/>
              <a:gd name="T84" fmla="*/ 1816 w 4300"/>
              <a:gd name="T85" fmla="*/ 2026 h 3024"/>
              <a:gd name="T86" fmla="*/ 2015 w 4300"/>
              <a:gd name="T87" fmla="*/ 2087 h 3024"/>
              <a:gd name="T88" fmla="*/ 2150 w 4300"/>
              <a:gd name="T89" fmla="*/ 2122 h 3024"/>
              <a:gd name="T90" fmla="*/ 2354 w 4300"/>
              <a:gd name="T91" fmla="*/ 2163 h 3024"/>
              <a:gd name="T92" fmla="*/ 2558 w 4300"/>
              <a:gd name="T93" fmla="*/ 2194 h 3024"/>
              <a:gd name="T94" fmla="*/ 2695 w 4300"/>
              <a:gd name="T95" fmla="*/ 2209 h 3024"/>
              <a:gd name="T96" fmla="*/ 2901 w 4300"/>
              <a:gd name="T97" fmla="*/ 2224 h 3024"/>
              <a:gd name="T98" fmla="*/ 3108 w 4300"/>
              <a:gd name="T99" fmla="*/ 2231 h 3024"/>
              <a:gd name="T100" fmla="*/ 3311 w 4300"/>
              <a:gd name="T101" fmla="*/ 2232 h 3024"/>
              <a:gd name="T102" fmla="*/ 3514 w 4300"/>
              <a:gd name="T103" fmla="*/ 2225 h 3024"/>
              <a:gd name="T104" fmla="*/ 3649 w 4300"/>
              <a:gd name="T105" fmla="*/ 2065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00" h="3024">
                <a:moveTo>
                  <a:pt x="4300" y="2545"/>
                </a:moveTo>
                <a:lnTo>
                  <a:pt x="3649" y="3024"/>
                </a:lnTo>
                <a:lnTo>
                  <a:pt x="3649" y="2873"/>
                </a:lnTo>
                <a:lnTo>
                  <a:pt x="3649" y="2873"/>
                </a:lnTo>
                <a:lnTo>
                  <a:pt x="3505" y="2864"/>
                </a:lnTo>
                <a:lnTo>
                  <a:pt x="3361" y="2854"/>
                </a:lnTo>
                <a:lnTo>
                  <a:pt x="3288" y="2849"/>
                </a:lnTo>
                <a:lnTo>
                  <a:pt x="3217" y="2843"/>
                </a:lnTo>
                <a:lnTo>
                  <a:pt x="3144" y="2834"/>
                </a:lnTo>
                <a:lnTo>
                  <a:pt x="3073" y="2823"/>
                </a:lnTo>
                <a:lnTo>
                  <a:pt x="3073" y="2823"/>
                </a:lnTo>
                <a:lnTo>
                  <a:pt x="2999" y="2811"/>
                </a:lnTo>
                <a:lnTo>
                  <a:pt x="2926" y="2798"/>
                </a:lnTo>
                <a:lnTo>
                  <a:pt x="2854" y="2783"/>
                </a:lnTo>
                <a:lnTo>
                  <a:pt x="2780" y="2768"/>
                </a:lnTo>
                <a:lnTo>
                  <a:pt x="2707" y="2752"/>
                </a:lnTo>
                <a:lnTo>
                  <a:pt x="2635" y="2735"/>
                </a:lnTo>
                <a:lnTo>
                  <a:pt x="2562" y="2715"/>
                </a:lnTo>
                <a:lnTo>
                  <a:pt x="2491" y="2695"/>
                </a:lnTo>
                <a:lnTo>
                  <a:pt x="2491" y="2695"/>
                </a:lnTo>
                <a:lnTo>
                  <a:pt x="2418" y="2675"/>
                </a:lnTo>
                <a:lnTo>
                  <a:pt x="2347" y="2653"/>
                </a:lnTo>
                <a:lnTo>
                  <a:pt x="2274" y="2630"/>
                </a:lnTo>
                <a:lnTo>
                  <a:pt x="2203" y="2606"/>
                </a:lnTo>
                <a:lnTo>
                  <a:pt x="2133" y="2580"/>
                </a:lnTo>
                <a:lnTo>
                  <a:pt x="2061" y="2553"/>
                </a:lnTo>
                <a:lnTo>
                  <a:pt x="1991" y="2525"/>
                </a:lnTo>
                <a:lnTo>
                  <a:pt x="1921" y="2495"/>
                </a:lnTo>
                <a:lnTo>
                  <a:pt x="1921" y="2495"/>
                </a:lnTo>
                <a:lnTo>
                  <a:pt x="1850" y="2464"/>
                </a:lnTo>
                <a:lnTo>
                  <a:pt x="1781" y="2432"/>
                </a:lnTo>
                <a:lnTo>
                  <a:pt x="1712" y="2397"/>
                </a:lnTo>
                <a:lnTo>
                  <a:pt x="1644" y="2361"/>
                </a:lnTo>
                <a:lnTo>
                  <a:pt x="1576" y="2324"/>
                </a:lnTo>
                <a:lnTo>
                  <a:pt x="1509" y="2286"/>
                </a:lnTo>
                <a:lnTo>
                  <a:pt x="1443" y="2246"/>
                </a:lnTo>
                <a:lnTo>
                  <a:pt x="1376" y="2203"/>
                </a:lnTo>
                <a:lnTo>
                  <a:pt x="1376" y="2203"/>
                </a:lnTo>
                <a:lnTo>
                  <a:pt x="1311" y="2161"/>
                </a:lnTo>
                <a:lnTo>
                  <a:pt x="1247" y="2115"/>
                </a:lnTo>
                <a:lnTo>
                  <a:pt x="1182" y="2069"/>
                </a:lnTo>
                <a:lnTo>
                  <a:pt x="1120" y="2019"/>
                </a:lnTo>
                <a:lnTo>
                  <a:pt x="1058" y="1970"/>
                </a:lnTo>
                <a:lnTo>
                  <a:pt x="997" y="1917"/>
                </a:lnTo>
                <a:lnTo>
                  <a:pt x="937" y="1862"/>
                </a:lnTo>
                <a:lnTo>
                  <a:pt x="879" y="1807"/>
                </a:lnTo>
                <a:lnTo>
                  <a:pt x="879" y="1807"/>
                </a:lnTo>
                <a:lnTo>
                  <a:pt x="822" y="1749"/>
                </a:lnTo>
                <a:lnTo>
                  <a:pt x="765" y="1690"/>
                </a:lnTo>
                <a:lnTo>
                  <a:pt x="710" y="1629"/>
                </a:lnTo>
                <a:lnTo>
                  <a:pt x="657" y="1565"/>
                </a:lnTo>
                <a:lnTo>
                  <a:pt x="605" y="1501"/>
                </a:lnTo>
                <a:lnTo>
                  <a:pt x="554" y="1434"/>
                </a:lnTo>
                <a:lnTo>
                  <a:pt x="506" y="1366"/>
                </a:lnTo>
                <a:lnTo>
                  <a:pt x="459" y="1297"/>
                </a:lnTo>
                <a:lnTo>
                  <a:pt x="459" y="1297"/>
                </a:lnTo>
                <a:lnTo>
                  <a:pt x="414" y="1225"/>
                </a:lnTo>
                <a:lnTo>
                  <a:pt x="371" y="1152"/>
                </a:lnTo>
                <a:lnTo>
                  <a:pt x="330" y="1077"/>
                </a:lnTo>
                <a:lnTo>
                  <a:pt x="289" y="1001"/>
                </a:lnTo>
                <a:lnTo>
                  <a:pt x="253" y="923"/>
                </a:lnTo>
                <a:lnTo>
                  <a:pt x="217" y="845"/>
                </a:lnTo>
                <a:lnTo>
                  <a:pt x="185" y="764"/>
                </a:lnTo>
                <a:lnTo>
                  <a:pt x="153" y="684"/>
                </a:lnTo>
                <a:lnTo>
                  <a:pt x="153" y="684"/>
                </a:lnTo>
                <a:lnTo>
                  <a:pt x="125" y="601"/>
                </a:lnTo>
                <a:lnTo>
                  <a:pt x="98" y="518"/>
                </a:lnTo>
                <a:lnTo>
                  <a:pt x="75" y="434"/>
                </a:lnTo>
                <a:lnTo>
                  <a:pt x="54" y="348"/>
                </a:lnTo>
                <a:lnTo>
                  <a:pt x="54" y="348"/>
                </a:lnTo>
                <a:lnTo>
                  <a:pt x="44" y="306"/>
                </a:lnTo>
                <a:lnTo>
                  <a:pt x="36" y="262"/>
                </a:lnTo>
                <a:lnTo>
                  <a:pt x="27" y="219"/>
                </a:lnTo>
                <a:lnTo>
                  <a:pt x="20" y="176"/>
                </a:lnTo>
                <a:lnTo>
                  <a:pt x="20" y="176"/>
                </a:lnTo>
                <a:lnTo>
                  <a:pt x="13" y="132"/>
                </a:lnTo>
                <a:lnTo>
                  <a:pt x="7" y="89"/>
                </a:lnTo>
                <a:lnTo>
                  <a:pt x="7" y="89"/>
                </a:lnTo>
                <a:lnTo>
                  <a:pt x="3" y="44"/>
                </a:lnTo>
                <a:lnTo>
                  <a:pt x="0" y="0"/>
                </a:lnTo>
                <a:lnTo>
                  <a:pt x="0" y="0"/>
                </a:lnTo>
                <a:lnTo>
                  <a:pt x="7" y="44"/>
                </a:lnTo>
                <a:lnTo>
                  <a:pt x="16" y="87"/>
                </a:lnTo>
                <a:lnTo>
                  <a:pt x="16" y="87"/>
                </a:lnTo>
                <a:lnTo>
                  <a:pt x="26" y="128"/>
                </a:lnTo>
                <a:lnTo>
                  <a:pt x="36" y="171"/>
                </a:lnTo>
                <a:lnTo>
                  <a:pt x="36" y="171"/>
                </a:lnTo>
                <a:lnTo>
                  <a:pt x="47" y="212"/>
                </a:lnTo>
                <a:lnTo>
                  <a:pt x="60" y="253"/>
                </a:lnTo>
                <a:lnTo>
                  <a:pt x="73" y="294"/>
                </a:lnTo>
                <a:lnTo>
                  <a:pt x="87" y="335"/>
                </a:lnTo>
                <a:lnTo>
                  <a:pt x="87" y="335"/>
                </a:lnTo>
                <a:lnTo>
                  <a:pt x="115" y="414"/>
                </a:lnTo>
                <a:lnTo>
                  <a:pt x="145" y="492"/>
                </a:lnTo>
                <a:lnTo>
                  <a:pt x="179" y="570"/>
                </a:lnTo>
                <a:lnTo>
                  <a:pt x="215" y="645"/>
                </a:lnTo>
                <a:lnTo>
                  <a:pt x="215" y="645"/>
                </a:lnTo>
                <a:lnTo>
                  <a:pt x="251" y="718"/>
                </a:lnTo>
                <a:lnTo>
                  <a:pt x="291" y="790"/>
                </a:lnTo>
                <a:lnTo>
                  <a:pt x="332" y="860"/>
                </a:lnTo>
                <a:lnTo>
                  <a:pt x="375" y="928"/>
                </a:lnTo>
                <a:lnTo>
                  <a:pt x="418" y="995"/>
                </a:lnTo>
                <a:lnTo>
                  <a:pt x="464" y="1059"/>
                </a:lnTo>
                <a:lnTo>
                  <a:pt x="512" y="1122"/>
                </a:lnTo>
                <a:lnTo>
                  <a:pt x="561" y="1183"/>
                </a:lnTo>
                <a:lnTo>
                  <a:pt x="561" y="1183"/>
                </a:lnTo>
                <a:lnTo>
                  <a:pt x="611" y="1241"/>
                </a:lnTo>
                <a:lnTo>
                  <a:pt x="663" y="1298"/>
                </a:lnTo>
                <a:lnTo>
                  <a:pt x="716" y="1353"/>
                </a:lnTo>
                <a:lnTo>
                  <a:pt x="770" y="1406"/>
                </a:lnTo>
                <a:lnTo>
                  <a:pt x="825" y="1457"/>
                </a:lnTo>
                <a:lnTo>
                  <a:pt x="882" y="1506"/>
                </a:lnTo>
                <a:lnTo>
                  <a:pt x="939" y="1554"/>
                </a:lnTo>
                <a:lnTo>
                  <a:pt x="997" y="1599"/>
                </a:lnTo>
                <a:lnTo>
                  <a:pt x="997" y="1599"/>
                </a:lnTo>
                <a:lnTo>
                  <a:pt x="1055" y="1642"/>
                </a:lnTo>
                <a:lnTo>
                  <a:pt x="1115" y="1684"/>
                </a:lnTo>
                <a:lnTo>
                  <a:pt x="1176" y="1723"/>
                </a:lnTo>
                <a:lnTo>
                  <a:pt x="1237" y="1761"/>
                </a:lnTo>
                <a:lnTo>
                  <a:pt x="1300" y="1797"/>
                </a:lnTo>
                <a:lnTo>
                  <a:pt x="1363" y="1831"/>
                </a:lnTo>
                <a:lnTo>
                  <a:pt x="1426" y="1865"/>
                </a:lnTo>
                <a:lnTo>
                  <a:pt x="1490" y="1895"/>
                </a:lnTo>
                <a:lnTo>
                  <a:pt x="1490" y="1895"/>
                </a:lnTo>
                <a:lnTo>
                  <a:pt x="1554" y="1925"/>
                </a:lnTo>
                <a:lnTo>
                  <a:pt x="1619" y="1952"/>
                </a:lnTo>
                <a:lnTo>
                  <a:pt x="1684" y="1979"/>
                </a:lnTo>
                <a:lnTo>
                  <a:pt x="1750" y="2003"/>
                </a:lnTo>
                <a:lnTo>
                  <a:pt x="1816" y="2026"/>
                </a:lnTo>
                <a:lnTo>
                  <a:pt x="1883" y="2048"/>
                </a:lnTo>
                <a:lnTo>
                  <a:pt x="1948" y="2069"/>
                </a:lnTo>
                <a:lnTo>
                  <a:pt x="2015" y="2087"/>
                </a:lnTo>
                <a:lnTo>
                  <a:pt x="2015" y="2087"/>
                </a:lnTo>
                <a:lnTo>
                  <a:pt x="2083" y="2106"/>
                </a:lnTo>
                <a:lnTo>
                  <a:pt x="2150" y="2122"/>
                </a:lnTo>
                <a:lnTo>
                  <a:pt x="2218" y="2137"/>
                </a:lnTo>
                <a:lnTo>
                  <a:pt x="2286" y="2150"/>
                </a:lnTo>
                <a:lnTo>
                  <a:pt x="2354" y="2163"/>
                </a:lnTo>
                <a:lnTo>
                  <a:pt x="2422" y="2175"/>
                </a:lnTo>
                <a:lnTo>
                  <a:pt x="2490" y="2185"/>
                </a:lnTo>
                <a:lnTo>
                  <a:pt x="2558" y="2194"/>
                </a:lnTo>
                <a:lnTo>
                  <a:pt x="2558" y="2194"/>
                </a:lnTo>
                <a:lnTo>
                  <a:pt x="2627" y="2202"/>
                </a:lnTo>
                <a:lnTo>
                  <a:pt x="2695" y="2209"/>
                </a:lnTo>
                <a:lnTo>
                  <a:pt x="2764" y="2215"/>
                </a:lnTo>
                <a:lnTo>
                  <a:pt x="2832" y="2221"/>
                </a:lnTo>
                <a:lnTo>
                  <a:pt x="2901" y="2224"/>
                </a:lnTo>
                <a:lnTo>
                  <a:pt x="2970" y="2228"/>
                </a:lnTo>
                <a:lnTo>
                  <a:pt x="3039" y="2230"/>
                </a:lnTo>
                <a:lnTo>
                  <a:pt x="3108" y="2231"/>
                </a:lnTo>
                <a:lnTo>
                  <a:pt x="3108" y="2231"/>
                </a:lnTo>
                <a:lnTo>
                  <a:pt x="3243" y="2232"/>
                </a:lnTo>
                <a:lnTo>
                  <a:pt x="3311" y="2232"/>
                </a:lnTo>
                <a:lnTo>
                  <a:pt x="3378" y="2230"/>
                </a:lnTo>
                <a:lnTo>
                  <a:pt x="3446" y="2229"/>
                </a:lnTo>
                <a:lnTo>
                  <a:pt x="3514" y="2225"/>
                </a:lnTo>
                <a:lnTo>
                  <a:pt x="3582" y="2222"/>
                </a:lnTo>
                <a:lnTo>
                  <a:pt x="3649" y="2217"/>
                </a:lnTo>
                <a:lnTo>
                  <a:pt x="3649" y="2065"/>
                </a:lnTo>
                <a:lnTo>
                  <a:pt x="4300" y="2545"/>
                </a:lnTo>
                <a:close/>
              </a:path>
            </a:pathLst>
          </a:custGeom>
          <a:solidFill>
            <a:srgbClr val="49C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17" name="Freeform 8"/>
          <p:cNvSpPr>
            <a:spLocks/>
          </p:cNvSpPr>
          <p:nvPr userDrawn="1"/>
        </p:nvSpPr>
        <p:spPr bwMode="auto">
          <a:xfrm>
            <a:off x="452439" y="1517999"/>
            <a:ext cx="3919538" cy="2755900"/>
          </a:xfrm>
          <a:custGeom>
            <a:avLst/>
            <a:gdLst>
              <a:gd name="T0" fmla="*/ 4191 w 4938"/>
              <a:gd name="T1" fmla="*/ 3297 h 3471"/>
              <a:gd name="T2" fmla="*/ 3859 w 4938"/>
              <a:gd name="T3" fmla="*/ 3276 h 3471"/>
              <a:gd name="T4" fmla="*/ 3612 w 4938"/>
              <a:gd name="T5" fmla="*/ 3253 h 3471"/>
              <a:gd name="T6" fmla="*/ 3445 w 4938"/>
              <a:gd name="T7" fmla="*/ 3227 h 3471"/>
              <a:gd name="T8" fmla="*/ 3194 w 4938"/>
              <a:gd name="T9" fmla="*/ 3177 h 3471"/>
              <a:gd name="T10" fmla="*/ 2944 w 4938"/>
              <a:gd name="T11" fmla="*/ 3117 h 3471"/>
              <a:gd name="T12" fmla="*/ 2778 w 4938"/>
              <a:gd name="T13" fmla="*/ 3070 h 3471"/>
              <a:gd name="T14" fmla="*/ 2530 w 4938"/>
              <a:gd name="T15" fmla="*/ 2991 h 3471"/>
              <a:gd name="T16" fmla="*/ 2286 w 4938"/>
              <a:gd name="T17" fmla="*/ 2897 h 3471"/>
              <a:gd name="T18" fmla="*/ 2126 w 4938"/>
              <a:gd name="T19" fmla="*/ 2828 h 3471"/>
              <a:gd name="T20" fmla="*/ 1888 w 4938"/>
              <a:gd name="T21" fmla="*/ 2711 h 3471"/>
              <a:gd name="T22" fmla="*/ 1657 w 4938"/>
              <a:gd name="T23" fmla="*/ 2577 h 3471"/>
              <a:gd name="T24" fmla="*/ 1506 w 4938"/>
              <a:gd name="T25" fmla="*/ 2479 h 3471"/>
              <a:gd name="T26" fmla="*/ 1286 w 4938"/>
              <a:gd name="T27" fmla="*/ 2318 h 3471"/>
              <a:gd name="T28" fmla="*/ 1076 w 4938"/>
              <a:gd name="T29" fmla="*/ 2137 h 3471"/>
              <a:gd name="T30" fmla="*/ 944 w 4938"/>
              <a:gd name="T31" fmla="*/ 2007 h 3471"/>
              <a:gd name="T32" fmla="*/ 755 w 4938"/>
              <a:gd name="T33" fmla="*/ 1796 h 3471"/>
              <a:gd name="T34" fmla="*/ 581 w 4938"/>
              <a:gd name="T35" fmla="*/ 1567 h 3471"/>
              <a:gd name="T36" fmla="*/ 501 w 4938"/>
              <a:gd name="T37" fmla="*/ 1446 h 3471"/>
              <a:gd name="T38" fmla="*/ 425 w 4938"/>
              <a:gd name="T39" fmla="*/ 1321 h 3471"/>
              <a:gd name="T40" fmla="*/ 355 w 4938"/>
              <a:gd name="T41" fmla="*/ 1192 h 3471"/>
              <a:gd name="T42" fmla="*/ 291 w 4938"/>
              <a:gd name="T43" fmla="*/ 1058 h 3471"/>
              <a:gd name="T44" fmla="*/ 231 w 4938"/>
              <a:gd name="T45" fmla="*/ 923 h 3471"/>
              <a:gd name="T46" fmla="*/ 176 w 4938"/>
              <a:gd name="T47" fmla="*/ 783 h 3471"/>
              <a:gd name="T48" fmla="*/ 143 w 4938"/>
              <a:gd name="T49" fmla="*/ 689 h 3471"/>
              <a:gd name="T50" fmla="*/ 99 w 4938"/>
              <a:gd name="T51" fmla="*/ 545 h 3471"/>
              <a:gd name="T52" fmla="*/ 61 w 4938"/>
              <a:gd name="T53" fmla="*/ 398 h 3471"/>
              <a:gd name="T54" fmla="*/ 41 w 4938"/>
              <a:gd name="T55" fmla="*/ 299 h 3471"/>
              <a:gd name="T56" fmla="*/ 23 w 4938"/>
              <a:gd name="T57" fmla="*/ 200 h 3471"/>
              <a:gd name="T58" fmla="*/ 8 w 4938"/>
              <a:gd name="T59" fmla="*/ 100 h 3471"/>
              <a:gd name="T60" fmla="*/ 0 w 4938"/>
              <a:gd name="T61" fmla="*/ 0 h 3471"/>
              <a:gd name="T62" fmla="*/ 19 w 4938"/>
              <a:gd name="T63" fmla="*/ 98 h 3471"/>
              <a:gd name="T64" fmla="*/ 42 w 4938"/>
              <a:gd name="T65" fmla="*/ 194 h 3471"/>
              <a:gd name="T66" fmla="*/ 83 w 4938"/>
              <a:gd name="T67" fmla="*/ 336 h 3471"/>
              <a:gd name="T68" fmla="*/ 115 w 4938"/>
              <a:gd name="T69" fmla="*/ 428 h 3471"/>
              <a:gd name="T70" fmla="*/ 167 w 4938"/>
              <a:gd name="T71" fmla="*/ 564 h 3471"/>
              <a:gd name="T72" fmla="*/ 226 w 4938"/>
              <a:gd name="T73" fmla="*/ 696 h 3471"/>
              <a:gd name="T74" fmla="*/ 268 w 4938"/>
              <a:gd name="T75" fmla="*/ 781 h 3471"/>
              <a:gd name="T76" fmla="*/ 334 w 4938"/>
              <a:gd name="T77" fmla="*/ 905 h 3471"/>
              <a:gd name="T78" fmla="*/ 405 w 4938"/>
              <a:gd name="T79" fmla="*/ 1025 h 3471"/>
              <a:gd name="T80" fmla="*/ 534 w 4938"/>
              <a:gd name="T81" fmla="*/ 1214 h 3471"/>
              <a:gd name="T82" fmla="*/ 644 w 4938"/>
              <a:gd name="T83" fmla="*/ 1356 h 3471"/>
              <a:gd name="T84" fmla="*/ 822 w 4938"/>
              <a:gd name="T85" fmla="*/ 1552 h 3471"/>
              <a:gd name="T86" fmla="*/ 1013 w 4938"/>
              <a:gd name="T87" fmla="*/ 1728 h 3471"/>
              <a:gd name="T88" fmla="*/ 1145 w 4938"/>
              <a:gd name="T89" fmla="*/ 1834 h 3471"/>
              <a:gd name="T90" fmla="*/ 1352 w 4938"/>
              <a:gd name="T91" fmla="*/ 1977 h 3471"/>
              <a:gd name="T92" fmla="*/ 1565 w 4938"/>
              <a:gd name="T93" fmla="*/ 2101 h 3471"/>
              <a:gd name="T94" fmla="*/ 1711 w 4938"/>
              <a:gd name="T95" fmla="*/ 2175 h 3471"/>
              <a:gd name="T96" fmla="*/ 1934 w 4938"/>
              <a:gd name="T97" fmla="*/ 2271 h 3471"/>
              <a:gd name="T98" fmla="*/ 2161 w 4938"/>
              <a:gd name="T99" fmla="*/ 2350 h 3471"/>
              <a:gd name="T100" fmla="*/ 2315 w 4938"/>
              <a:gd name="T101" fmla="*/ 2396 h 3471"/>
              <a:gd name="T102" fmla="*/ 2547 w 4938"/>
              <a:gd name="T103" fmla="*/ 2452 h 3471"/>
              <a:gd name="T104" fmla="*/ 2781 w 4938"/>
              <a:gd name="T105" fmla="*/ 2495 h 3471"/>
              <a:gd name="T106" fmla="*/ 2938 w 4938"/>
              <a:gd name="T107" fmla="*/ 2518 h 3471"/>
              <a:gd name="T108" fmla="*/ 3174 w 4938"/>
              <a:gd name="T109" fmla="*/ 2543 h 3471"/>
              <a:gd name="T110" fmla="*/ 3411 w 4938"/>
              <a:gd name="T111" fmla="*/ 2556 h 3471"/>
              <a:gd name="T112" fmla="*/ 3569 w 4938"/>
              <a:gd name="T113" fmla="*/ 2561 h 3471"/>
              <a:gd name="T114" fmla="*/ 3880 w 4938"/>
              <a:gd name="T115" fmla="*/ 2560 h 3471"/>
              <a:gd name="T116" fmla="*/ 4113 w 4938"/>
              <a:gd name="T117" fmla="*/ 2551 h 3471"/>
              <a:gd name="T118" fmla="*/ 4938 w 4938"/>
              <a:gd name="T119" fmla="*/ 2920 h 3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38" h="3471">
                <a:moveTo>
                  <a:pt x="4938" y="2920"/>
                </a:moveTo>
                <a:lnTo>
                  <a:pt x="4191" y="3471"/>
                </a:lnTo>
                <a:lnTo>
                  <a:pt x="4191" y="3297"/>
                </a:lnTo>
                <a:lnTo>
                  <a:pt x="4191" y="3297"/>
                </a:lnTo>
                <a:lnTo>
                  <a:pt x="4025" y="3287"/>
                </a:lnTo>
                <a:lnTo>
                  <a:pt x="3859" y="3276"/>
                </a:lnTo>
                <a:lnTo>
                  <a:pt x="3776" y="3271"/>
                </a:lnTo>
                <a:lnTo>
                  <a:pt x="3694" y="3263"/>
                </a:lnTo>
                <a:lnTo>
                  <a:pt x="3612" y="3253"/>
                </a:lnTo>
                <a:lnTo>
                  <a:pt x="3529" y="3241"/>
                </a:lnTo>
                <a:lnTo>
                  <a:pt x="3529" y="3241"/>
                </a:lnTo>
                <a:lnTo>
                  <a:pt x="3445" y="3227"/>
                </a:lnTo>
                <a:lnTo>
                  <a:pt x="3361" y="3211"/>
                </a:lnTo>
                <a:lnTo>
                  <a:pt x="3277" y="3195"/>
                </a:lnTo>
                <a:lnTo>
                  <a:pt x="3194" y="3177"/>
                </a:lnTo>
                <a:lnTo>
                  <a:pt x="3109" y="3158"/>
                </a:lnTo>
                <a:lnTo>
                  <a:pt x="3027" y="3138"/>
                </a:lnTo>
                <a:lnTo>
                  <a:pt x="2944" y="3117"/>
                </a:lnTo>
                <a:lnTo>
                  <a:pt x="2860" y="3094"/>
                </a:lnTo>
                <a:lnTo>
                  <a:pt x="2860" y="3094"/>
                </a:lnTo>
                <a:lnTo>
                  <a:pt x="2778" y="3070"/>
                </a:lnTo>
                <a:lnTo>
                  <a:pt x="2695" y="3045"/>
                </a:lnTo>
                <a:lnTo>
                  <a:pt x="2613" y="3018"/>
                </a:lnTo>
                <a:lnTo>
                  <a:pt x="2530" y="2991"/>
                </a:lnTo>
                <a:lnTo>
                  <a:pt x="2448" y="2961"/>
                </a:lnTo>
                <a:lnTo>
                  <a:pt x="2368" y="2931"/>
                </a:lnTo>
                <a:lnTo>
                  <a:pt x="2286" y="2897"/>
                </a:lnTo>
                <a:lnTo>
                  <a:pt x="2205" y="2864"/>
                </a:lnTo>
                <a:lnTo>
                  <a:pt x="2205" y="2864"/>
                </a:lnTo>
                <a:lnTo>
                  <a:pt x="2126" y="2828"/>
                </a:lnTo>
                <a:lnTo>
                  <a:pt x="2046" y="2790"/>
                </a:lnTo>
                <a:lnTo>
                  <a:pt x="1967" y="2751"/>
                </a:lnTo>
                <a:lnTo>
                  <a:pt x="1888" y="2711"/>
                </a:lnTo>
                <a:lnTo>
                  <a:pt x="1810" y="2668"/>
                </a:lnTo>
                <a:lnTo>
                  <a:pt x="1733" y="2624"/>
                </a:lnTo>
                <a:lnTo>
                  <a:pt x="1657" y="2577"/>
                </a:lnTo>
                <a:lnTo>
                  <a:pt x="1581" y="2530"/>
                </a:lnTo>
                <a:lnTo>
                  <a:pt x="1581" y="2530"/>
                </a:lnTo>
                <a:lnTo>
                  <a:pt x="1506" y="2479"/>
                </a:lnTo>
                <a:lnTo>
                  <a:pt x="1431" y="2427"/>
                </a:lnTo>
                <a:lnTo>
                  <a:pt x="1358" y="2373"/>
                </a:lnTo>
                <a:lnTo>
                  <a:pt x="1286" y="2318"/>
                </a:lnTo>
                <a:lnTo>
                  <a:pt x="1216" y="2259"/>
                </a:lnTo>
                <a:lnTo>
                  <a:pt x="1145" y="2199"/>
                </a:lnTo>
                <a:lnTo>
                  <a:pt x="1076" y="2137"/>
                </a:lnTo>
                <a:lnTo>
                  <a:pt x="1009" y="2074"/>
                </a:lnTo>
                <a:lnTo>
                  <a:pt x="1009" y="2074"/>
                </a:lnTo>
                <a:lnTo>
                  <a:pt x="944" y="2007"/>
                </a:lnTo>
                <a:lnTo>
                  <a:pt x="879" y="1939"/>
                </a:lnTo>
                <a:lnTo>
                  <a:pt x="816" y="1868"/>
                </a:lnTo>
                <a:lnTo>
                  <a:pt x="755" y="1796"/>
                </a:lnTo>
                <a:lnTo>
                  <a:pt x="695" y="1722"/>
                </a:lnTo>
                <a:lnTo>
                  <a:pt x="637" y="1645"/>
                </a:lnTo>
                <a:lnTo>
                  <a:pt x="581" y="1567"/>
                </a:lnTo>
                <a:lnTo>
                  <a:pt x="528" y="1487"/>
                </a:lnTo>
                <a:lnTo>
                  <a:pt x="528" y="1487"/>
                </a:lnTo>
                <a:lnTo>
                  <a:pt x="501" y="1446"/>
                </a:lnTo>
                <a:lnTo>
                  <a:pt x="476" y="1405"/>
                </a:lnTo>
                <a:lnTo>
                  <a:pt x="451" y="1363"/>
                </a:lnTo>
                <a:lnTo>
                  <a:pt x="425" y="1321"/>
                </a:lnTo>
                <a:lnTo>
                  <a:pt x="402" y="1279"/>
                </a:lnTo>
                <a:lnTo>
                  <a:pt x="378" y="1235"/>
                </a:lnTo>
                <a:lnTo>
                  <a:pt x="355" y="1192"/>
                </a:lnTo>
                <a:lnTo>
                  <a:pt x="333" y="1148"/>
                </a:lnTo>
                <a:lnTo>
                  <a:pt x="311" y="1103"/>
                </a:lnTo>
                <a:lnTo>
                  <a:pt x="291" y="1058"/>
                </a:lnTo>
                <a:lnTo>
                  <a:pt x="270" y="1014"/>
                </a:lnTo>
                <a:lnTo>
                  <a:pt x="249" y="969"/>
                </a:lnTo>
                <a:lnTo>
                  <a:pt x="231" y="923"/>
                </a:lnTo>
                <a:lnTo>
                  <a:pt x="212" y="876"/>
                </a:lnTo>
                <a:lnTo>
                  <a:pt x="194" y="830"/>
                </a:lnTo>
                <a:lnTo>
                  <a:pt x="176" y="783"/>
                </a:lnTo>
                <a:lnTo>
                  <a:pt x="176" y="783"/>
                </a:lnTo>
                <a:lnTo>
                  <a:pt x="159" y="736"/>
                </a:lnTo>
                <a:lnTo>
                  <a:pt x="143" y="689"/>
                </a:lnTo>
                <a:lnTo>
                  <a:pt x="128" y="641"/>
                </a:lnTo>
                <a:lnTo>
                  <a:pt x="113" y="593"/>
                </a:lnTo>
                <a:lnTo>
                  <a:pt x="99" y="545"/>
                </a:lnTo>
                <a:lnTo>
                  <a:pt x="87" y="496"/>
                </a:lnTo>
                <a:lnTo>
                  <a:pt x="74" y="448"/>
                </a:lnTo>
                <a:lnTo>
                  <a:pt x="61" y="398"/>
                </a:lnTo>
                <a:lnTo>
                  <a:pt x="61" y="398"/>
                </a:lnTo>
                <a:lnTo>
                  <a:pt x="51" y="349"/>
                </a:lnTo>
                <a:lnTo>
                  <a:pt x="41" y="299"/>
                </a:lnTo>
                <a:lnTo>
                  <a:pt x="31" y="250"/>
                </a:lnTo>
                <a:lnTo>
                  <a:pt x="23" y="200"/>
                </a:lnTo>
                <a:lnTo>
                  <a:pt x="23" y="200"/>
                </a:lnTo>
                <a:lnTo>
                  <a:pt x="15" y="151"/>
                </a:lnTo>
                <a:lnTo>
                  <a:pt x="8" y="100"/>
                </a:lnTo>
                <a:lnTo>
                  <a:pt x="8" y="100"/>
                </a:lnTo>
                <a:lnTo>
                  <a:pt x="4" y="49"/>
                </a:lnTo>
                <a:lnTo>
                  <a:pt x="0" y="0"/>
                </a:lnTo>
                <a:lnTo>
                  <a:pt x="0" y="0"/>
                </a:lnTo>
                <a:lnTo>
                  <a:pt x="8" y="49"/>
                </a:lnTo>
                <a:lnTo>
                  <a:pt x="19" y="98"/>
                </a:lnTo>
                <a:lnTo>
                  <a:pt x="19" y="98"/>
                </a:lnTo>
                <a:lnTo>
                  <a:pt x="30" y="146"/>
                </a:lnTo>
                <a:lnTo>
                  <a:pt x="42" y="194"/>
                </a:lnTo>
                <a:lnTo>
                  <a:pt x="42" y="194"/>
                </a:lnTo>
                <a:lnTo>
                  <a:pt x="56" y="242"/>
                </a:lnTo>
                <a:lnTo>
                  <a:pt x="69" y="289"/>
                </a:lnTo>
                <a:lnTo>
                  <a:pt x="83" y="336"/>
                </a:lnTo>
                <a:lnTo>
                  <a:pt x="99" y="382"/>
                </a:lnTo>
                <a:lnTo>
                  <a:pt x="99" y="382"/>
                </a:lnTo>
                <a:lnTo>
                  <a:pt x="115" y="428"/>
                </a:lnTo>
                <a:lnTo>
                  <a:pt x="132" y="474"/>
                </a:lnTo>
                <a:lnTo>
                  <a:pt x="150" y="519"/>
                </a:lnTo>
                <a:lnTo>
                  <a:pt x="167" y="564"/>
                </a:lnTo>
                <a:lnTo>
                  <a:pt x="187" y="608"/>
                </a:lnTo>
                <a:lnTo>
                  <a:pt x="205" y="652"/>
                </a:lnTo>
                <a:lnTo>
                  <a:pt x="226" y="696"/>
                </a:lnTo>
                <a:lnTo>
                  <a:pt x="246" y="738"/>
                </a:lnTo>
                <a:lnTo>
                  <a:pt x="246" y="738"/>
                </a:lnTo>
                <a:lnTo>
                  <a:pt x="268" y="781"/>
                </a:lnTo>
                <a:lnTo>
                  <a:pt x="289" y="822"/>
                </a:lnTo>
                <a:lnTo>
                  <a:pt x="311" y="864"/>
                </a:lnTo>
                <a:lnTo>
                  <a:pt x="334" y="905"/>
                </a:lnTo>
                <a:lnTo>
                  <a:pt x="357" y="946"/>
                </a:lnTo>
                <a:lnTo>
                  <a:pt x="380" y="986"/>
                </a:lnTo>
                <a:lnTo>
                  <a:pt x="405" y="1025"/>
                </a:lnTo>
                <a:lnTo>
                  <a:pt x="430" y="1064"/>
                </a:lnTo>
                <a:lnTo>
                  <a:pt x="481" y="1140"/>
                </a:lnTo>
                <a:lnTo>
                  <a:pt x="534" y="1214"/>
                </a:lnTo>
                <a:lnTo>
                  <a:pt x="588" y="1287"/>
                </a:lnTo>
                <a:lnTo>
                  <a:pt x="644" y="1356"/>
                </a:lnTo>
                <a:lnTo>
                  <a:pt x="644" y="1356"/>
                </a:lnTo>
                <a:lnTo>
                  <a:pt x="702" y="1424"/>
                </a:lnTo>
                <a:lnTo>
                  <a:pt x="762" y="1489"/>
                </a:lnTo>
                <a:lnTo>
                  <a:pt x="822" y="1552"/>
                </a:lnTo>
                <a:lnTo>
                  <a:pt x="884" y="1613"/>
                </a:lnTo>
                <a:lnTo>
                  <a:pt x="947" y="1671"/>
                </a:lnTo>
                <a:lnTo>
                  <a:pt x="1013" y="1728"/>
                </a:lnTo>
                <a:lnTo>
                  <a:pt x="1079" y="1782"/>
                </a:lnTo>
                <a:lnTo>
                  <a:pt x="1145" y="1834"/>
                </a:lnTo>
                <a:lnTo>
                  <a:pt x="1145" y="1834"/>
                </a:lnTo>
                <a:lnTo>
                  <a:pt x="1213" y="1883"/>
                </a:lnTo>
                <a:lnTo>
                  <a:pt x="1281" y="1932"/>
                </a:lnTo>
                <a:lnTo>
                  <a:pt x="1352" y="1977"/>
                </a:lnTo>
                <a:lnTo>
                  <a:pt x="1422" y="2021"/>
                </a:lnTo>
                <a:lnTo>
                  <a:pt x="1493" y="2062"/>
                </a:lnTo>
                <a:lnTo>
                  <a:pt x="1565" y="2101"/>
                </a:lnTo>
                <a:lnTo>
                  <a:pt x="1638" y="2139"/>
                </a:lnTo>
                <a:lnTo>
                  <a:pt x="1711" y="2175"/>
                </a:lnTo>
                <a:lnTo>
                  <a:pt x="1711" y="2175"/>
                </a:lnTo>
                <a:lnTo>
                  <a:pt x="1785" y="2208"/>
                </a:lnTo>
                <a:lnTo>
                  <a:pt x="1860" y="2241"/>
                </a:lnTo>
                <a:lnTo>
                  <a:pt x="1934" y="2271"/>
                </a:lnTo>
                <a:lnTo>
                  <a:pt x="2009" y="2299"/>
                </a:lnTo>
                <a:lnTo>
                  <a:pt x="2085" y="2326"/>
                </a:lnTo>
                <a:lnTo>
                  <a:pt x="2161" y="2350"/>
                </a:lnTo>
                <a:lnTo>
                  <a:pt x="2237" y="2374"/>
                </a:lnTo>
                <a:lnTo>
                  <a:pt x="2315" y="2396"/>
                </a:lnTo>
                <a:lnTo>
                  <a:pt x="2315" y="2396"/>
                </a:lnTo>
                <a:lnTo>
                  <a:pt x="2392" y="2416"/>
                </a:lnTo>
                <a:lnTo>
                  <a:pt x="2469" y="2434"/>
                </a:lnTo>
                <a:lnTo>
                  <a:pt x="2547" y="2452"/>
                </a:lnTo>
                <a:lnTo>
                  <a:pt x="2624" y="2468"/>
                </a:lnTo>
                <a:lnTo>
                  <a:pt x="2703" y="2483"/>
                </a:lnTo>
                <a:lnTo>
                  <a:pt x="2781" y="2495"/>
                </a:lnTo>
                <a:lnTo>
                  <a:pt x="2860" y="2508"/>
                </a:lnTo>
                <a:lnTo>
                  <a:pt x="2938" y="2518"/>
                </a:lnTo>
                <a:lnTo>
                  <a:pt x="2938" y="2518"/>
                </a:lnTo>
                <a:lnTo>
                  <a:pt x="3016" y="2528"/>
                </a:lnTo>
                <a:lnTo>
                  <a:pt x="3096" y="2536"/>
                </a:lnTo>
                <a:lnTo>
                  <a:pt x="3174" y="2543"/>
                </a:lnTo>
                <a:lnTo>
                  <a:pt x="3252" y="2548"/>
                </a:lnTo>
                <a:lnTo>
                  <a:pt x="3332" y="2553"/>
                </a:lnTo>
                <a:lnTo>
                  <a:pt x="3411" y="2556"/>
                </a:lnTo>
                <a:lnTo>
                  <a:pt x="3490" y="2560"/>
                </a:lnTo>
                <a:lnTo>
                  <a:pt x="3569" y="2561"/>
                </a:lnTo>
                <a:lnTo>
                  <a:pt x="3569" y="2561"/>
                </a:lnTo>
                <a:lnTo>
                  <a:pt x="3725" y="2562"/>
                </a:lnTo>
                <a:lnTo>
                  <a:pt x="3802" y="2561"/>
                </a:lnTo>
                <a:lnTo>
                  <a:pt x="3880" y="2560"/>
                </a:lnTo>
                <a:lnTo>
                  <a:pt x="3957" y="2558"/>
                </a:lnTo>
                <a:lnTo>
                  <a:pt x="4036" y="2554"/>
                </a:lnTo>
                <a:lnTo>
                  <a:pt x="4113" y="2551"/>
                </a:lnTo>
                <a:lnTo>
                  <a:pt x="4191" y="2545"/>
                </a:lnTo>
                <a:lnTo>
                  <a:pt x="4191" y="2371"/>
                </a:lnTo>
                <a:lnTo>
                  <a:pt x="4938" y="2920"/>
                </a:lnTo>
                <a:close/>
              </a:path>
            </a:pathLst>
          </a:custGeom>
          <a:solidFill>
            <a:srgbClr val="4BC3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微软雅黑"/>
              <a:ea typeface="微软雅黑"/>
              <a:cs typeface="+mn-cs"/>
            </a:endParaRPr>
          </a:p>
        </p:txBody>
      </p:sp>
      <p:grpSp>
        <p:nvGrpSpPr>
          <p:cNvPr id="86" name="Group 85"/>
          <p:cNvGrpSpPr/>
          <p:nvPr userDrawn="1"/>
        </p:nvGrpSpPr>
        <p:grpSpPr>
          <a:xfrm>
            <a:off x="3683002" y="1783111"/>
            <a:ext cx="349250" cy="590551"/>
            <a:chOff x="3683001" y="1849438"/>
            <a:chExt cx="349250" cy="590551"/>
          </a:xfrm>
        </p:grpSpPr>
        <p:sp>
          <p:nvSpPr>
            <p:cNvPr id="66" name="Freeform 36"/>
            <p:cNvSpPr>
              <a:spLocks noEditPoints="1"/>
            </p:cNvSpPr>
            <p:nvPr userDrawn="1"/>
          </p:nvSpPr>
          <p:spPr bwMode="auto">
            <a:xfrm>
              <a:off x="3683001" y="1849438"/>
              <a:ext cx="349250" cy="460375"/>
            </a:xfrm>
            <a:custGeom>
              <a:avLst/>
              <a:gdLst>
                <a:gd name="T0" fmla="*/ 311 w 440"/>
                <a:gd name="T1" fmla="*/ 567 h 580"/>
                <a:gd name="T2" fmla="*/ 301 w 440"/>
                <a:gd name="T3" fmla="*/ 579 h 580"/>
                <a:gd name="T4" fmla="*/ 146 w 440"/>
                <a:gd name="T5" fmla="*/ 580 h 580"/>
                <a:gd name="T6" fmla="*/ 139 w 440"/>
                <a:gd name="T7" fmla="*/ 579 h 580"/>
                <a:gd name="T8" fmla="*/ 129 w 440"/>
                <a:gd name="T9" fmla="*/ 567 h 580"/>
                <a:gd name="T10" fmla="*/ 128 w 440"/>
                <a:gd name="T11" fmla="*/ 521 h 580"/>
                <a:gd name="T12" fmla="*/ 123 w 440"/>
                <a:gd name="T13" fmla="*/ 488 h 580"/>
                <a:gd name="T14" fmla="*/ 98 w 440"/>
                <a:gd name="T15" fmla="*/ 436 h 580"/>
                <a:gd name="T16" fmla="*/ 65 w 440"/>
                <a:gd name="T17" fmla="*/ 383 h 580"/>
                <a:gd name="T18" fmla="*/ 31 w 440"/>
                <a:gd name="T19" fmla="*/ 334 h 580"/>
                <a:gd name="T20" fmla="*/ 21 w 440"/>
                <a:gd name="T21" fmla="*/ 313 h 580"/>
                <a:gd name="T22" fmla="*/ 5 w 440"/>
                <a:gd name="T23" fmla="*/ 268 h 580"/>
                <a:gd name="T24" fmla="*/ 0 w 440"/>
                <a:gd name="T25" fmla="*/ 221 h 580"/>
                <a:gd name="T26" fmla="*/ 10 w 440"/>
                <a:gd name="T27" fmla="*/ 155 h 580"/>
                <a:gd name="T28" fmla="*/ 38 w 440"/>
                <a:gd name="T29" fmla="*/ 98 h 580"/>
                <a:gd name="T30" fmla="*/ 81 w 440"/>
                <a:gd name="T31" fmla="*/ 50 h 580"/>
                <a:gd name="T32" fmla="*/ 135 w 440"/>
                <a:gd name="T33" fmla="*/ 17 h 580"/>
                <a:gd name="T34" fmla="*/ 198 w 440"/>
                <a:gd name="T35" fmla="*/ 1 h 580"/>
                <a:gd name="T36" fmla="*/ 243 w 440"/>
                <a:gd name="T37" fmla="*/ 1 h 580"/>
                <a:gd name="T38" fmla="*/ 305 w 440"/>
                <a:gd name="T39" fmla="*/ 17 h 580"/>
                <a:gd name="T40" fmla="*/ 361 w 440"/>
                <a:gd name="T41" fmla="*/ 50 h 580"/>
                <a:gd name="T42" fmla="*/ 403 w 440"/>
                <a:gd name="T43" fmla="*/ 98 h 580"/>
                <a:gd name="T44" fmla="*/ 431 w 440"/>
                <a:gd name="T45" fmla="*/ 155 h 580"/>
                <a:gd name="T46" fmla="*/ 440 w 440"/>
                <a:gd name="T47" fmla="*/ 221 h 580"/>
                <a:gd name="T48" fmla="*/ 436 w 440"/>
                <a:gd name="T49" fmla="*/ 268 h 580"/>
                <a:gd name="T50" fmla="*/ 419 w 440"/>
                <a:gd name="T51" fmla="*/ 313 h 580"/>
                <a:gd name="T52" fmla="*/ 409 w 440"/>
                <a:gd name="T53" fmla="*/ 334 h 580"/>
                <a:gd name="T54" fmla="*/ 377 w 440"/>
                <a:gd name="T55" fmla="*/ 383 h 580"/>
                <a:gd name="T56" fmla="*/ 342 w 440"/>
                <a:gd name="T57" fmla="*/ 436 h 580"/>
                <a:gd name="T58" fmla="*/ 318 w 440"/>
                <a:gd name="T59" fmla="*/ 488 h 580"/>
                <a:gd name="T60" fmla="*/ 312 w 440"/>
                <a:gd name="T61" fmla="*/ 521 h 580"/>
                <a:gd name="T62" fmla="*/ 220 w 440"/>
                <a:gd name="T63" fmla="*/ 12 h 580"/>
                <a:gd name="T64" fmla="*/ 159 w 440"/>
                <a:gd name="T65" fmla="*/ 22 h 580"/>
                <a:gd name="T66" fmla="*/ 104 w 440"/>
                <a:gd name="T67" fmla="*/ 48 h 580"/>
                <a:gd name="T68" fmla="*/ 60 w 440"/>
                <a:gd name="T69" fmla="*/ 88 h 580"/>
                <a:gd name="T70" fmla="*/ 29 w 440"/>
                <a:gd name="T71" fmla="*/ 139 h 580"/>
                <a:gd name="T72" fmla="*/ 14 w 440"/>
                <a:gd name="T73" fmla="*/ 199 h 580"/>
                <a:gd name="T74" fmla="*/ 14 w 440"/>
                <a:gd name="T75" fmla="*/ 243 h 580"/>
                <a:gd name="T76" fmla="*/ 32 w 440"/>
                <a:gd name="T77" fmla="*/ 309 h 580"/>
                <a:gd name="T78" fmla="*/ 34 w 440"/>
                <a:gd name="T79" fmla="*/ 311 h 580"/>
                <a:gd name="T80" fmla="*/ 52 w 440"/>
                <a:gd name="T81" fmla="*/ 343 h 580"/>
                <a:gd name="T82" fmla="*/ 75 w 440"/>
                <a:gd name="T83" fmla="*/ 377 h 580"/>
                <a:gd name="T84" fmla="*/ 111 w 440"/>
                <a:gd name="T85" fmla="*/ 433 h 580"/>
                <a:gd name="T86" fmla="*/ 135 w 440"/>
                <a:gd name="T87" fmla="*/ 486 h 580"/>
                <a:gd name="T88" fmla="*/ 141 w 440"/>
                <a:gd name="T89" fmla="*/ 521 h 580"/>
                <a:gd name="T90" fmla="*/ 142 w 440"/>
                <a:gd name="T91" fmla="*/ 565 h 580"/>
                <a:gd name="T92" fmla="*/ 146 w 440"/>
                <a:gd name="T93" fmla="*/ 569 h 580"/>
                <a:gd name="T94" fmla="*/ 296 w 440"/>
                <a:gd name="T95" fmla="*/ 568 h 580"/>
                <a:gd name="T96" fmla="*/ 300 w 440"/>
                <a:gd name="T97" fmla="*/ 563 h 580"/>
                <a:gd name="T98" fmla="*/ 300 w 440"/>
                <a:gd name="T99" fmla="*/ 511 h 580"/>
                <a:gd name="T100" fmla="*/ 312 w 440"/>
                <a:gd name="T101" fmla="*/ 469 h 580"/>
                <a:gd name="T102" fmla="*/ 341 w 440"/>
                <a:gd name="T103" fmla="*/ 415 h 580"/>
                <a:gd name="T104" fmla="*/ 388 w 440"/>
                <a:gd name="T105" fmla="*/ 343 h 580"/>
                <a:gd name="T106" fmla="*/ 399 w 440"/>
                <a:gd name="T107" fmla="*/ 327 h 580"/>
                <a:gd name="T108" fmla="*/ 408 w 440"/>
                <a:gd name="T109" fmla="*/ 310 h 580"/>
                <a:gd name="T110" fmla="*/ 417 w 440"/>
                <a:gd name="T111" fmla="*/ 287 h 580"/>
                <a:gd name="T112" fmla="*/ 429 w 440"/>
                <a:gd name="T113" fmla="*/ 221 h 580"/>
                <a:gd name="T114" fmla="*/ 424 w 440"/>
                <a:gd name="T115" fmla="*/ 178 h 580"/>
                <a:gd name="T116" fmla="*/ 403 w 440"/>
                <a:gd name="T117" fmla="*/ 122 h 580"/>
                <a:gd name="T118" fmla="*/ 368 w 440"/>
                <a:gd name="T119" fmla="*/ 73 h 580"/>
                <a:gd name="T120" fmla="*/ 319 w 440"/>
                <a:gd name="T121" fmla="*/ 38 h 580"/>
                <a:gd name="T122" fmla="*/ 262 w 440"/>
                <a:gd name="T123" fmla="*/ 17 h 580"/>
                <a:gd name="T124" fmla="*/ 220 w 440"/>
                <a:gd name="T125" fmla="*/ 12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0" h="580">
                  <a:moveTo>
                    <a:pt x="312" y="563"/>
                  </a:moveTo>
                  <a:lnTo>
                    <a:pt x="312" y="563"/>
                  </a:lnTo>
                  <a:lnTo>
                    <a:pt x="311" y="567"/>
                  </a:lnTo>
                  <a:lnTo>
                    <a:pt x="311" y="570"/>
                  </a:lnTo>
                  <a:lnTo>
                    <a:pt x="307" y="576"/>
                  </a:lnTo>
                  <a:lnTo>
                    <a:pt x="301" y="579"/>
                  </a:lnTo>
                  <a:lnTo>
                    <a:pt x="297" y="580"/>
                  </a:lnTo>
                  <a:lnTo>
                    <a:pt x="294" y="580"/>
                  </a:lnTo>
                  <a:lnTo>
                    <a:pt x="146" y="580"/>
                  </a:lnTo>
                  <a:lnTo>
                    <a:pt x="146" y="580"/>
                  </a:lnTo>
                  <a:lnTo>
                    <a:pt x="143" y="580"/>
                  </a:lnTo>
                  <a:lnTo>
                    <a:pt x="139" y="579"/>
                  </a:lnTo>
                  <a:lnTo>
                    <a:pt x="134" y="576"/>
                  </a:lnTo>
                  <a:lnTo>
                    <a:pt x="130" y="570"/>
                  </a:lnTo>
                  <a:lnTo>
                    <a:pt x="129" y="567"/>
                  </a:lnTo>
                  <a:lnTo>
                    <a:pt x="128" y="563"/>
                  </a:lnTo>
                  <a:lnTo>
                    <a:pt x="128" y="521"/>
                  </a:lnTo>
                  <a:lnTo>
                    <a:pt x="128" y="521"/>
                  </a:lnTo>
                  <a:lnTo>
                    <a:pt x="128" y="512"/>
                  </a:lnTo>
                  <a:lnTo>
                    <a:pt x="127" y="504"/>
                  </a:lnTo>
                  <a:lnTo>
                    <a:pt x="123" y="488"/>
                  </a:lnTo>
                  <a:lnTo>
                    <a:pt x="116" y="472"/>
                  </a:lnTo>
                  <a:lnTo>
                    <a:pt x="108" y="455"/>
                  </a:lnTo>
                  <a:lnTo>
                    <a:pt x="98" y="436"/>
                  </a:lnTo>
                  <a:lnTo>
                    <a:pt x="88" y="419"/>
                  </a:lnTo>
                  <a:lnTo>
                    <a:pt x="65" y="383"/>
                  </a:lnTo>
                  <a:lnTo>
                    <a:pt x="65" y="383"/>
                  </a:lnTo>
                  <a:lnTo>
                    <a:pt x="43" y="350"/>
                  </a:lnTo>
                  <a:lnTo>
                    <a:pt x="43" y="350"/>
                  </a:lnTo>
                  <a:lnTo>
                    <a:pt x="31" y="334"/>
                  </a:lnTo>
                  <a:lnTo>
                    <a:pt x="22" y="317"/>
                  </a:lnTo>
                  <a:lnTo>
                    <a:pt x="22" y="317"/>
                  </a:lnTo>
                  <a:lnTo>
                    <a:pt x="21" y="313"/>
                  </a:lnTo>
                  <a:lnTo>
                    <a:pt x="21" y="313"/>
                  </a:lnTo>
                  <a:lnTo>
                    <a:pt x="12" y="291"/>
                  </a:lnTo>
                  <a:lnTo>
                    <a:pt x="5" y="268"/>
                  </a:lnTo>
                  <a:lnTo>
                    <a:pt x="1" y="244"/>
                  </a:lnTo>
                  <a:lnTo>
                    <a:pt x="0" y="221"/>
                  </a:lnTo>
                  <a:lnTo>
                    <a:pt x="0" y="221"/>
                  </a:lnTo>
                  <a:lnTo>
                    <a:pt x="1" y="198"/>
                  </a:lnTo>
                  <a:lnTo>
                    <a:pt x="5" y="176"/>
                  </a:lnTo>
                  <a:lnTo>
                    <a:pt x="10" y="155"/>
                  </a:lnTo>
                  <a:lnTo>
                    <a:pt x="17" y="135"/>
                  </a:lnTo>
                  <a:lnTo>
                    <a:pt x="27" y="115"/>
                  </a:lnTo>
                  <a:lnTo>
                    <a:pt x="38" y="98"/>
                  </a:lnTo>
                  <a:lnTo>
                    <a:pt x="51" y="80"/>
                  </a:lnTo>
                  <a:lnTo>
                    <a:pt x="65" y="64"/>
                  </a:lnTo>
                  <a:lnTo>
                    <a:pt x="81" y="50"/>
                  </a:lnTo>
                  <a:lnTo>
                    <a:pt x="97" y="38"/>
                  </a:lnTo>
                  <a:lnTo>
                    <a:pt x="115" y="26"/>
                  </a:lnTo>
                  <a:lnTo>
                    <a:pt x="135" y="17"/>
                  </a:lnTo>
                  <a:lnTo>
                    <a:pt x="154" y="10"/>
                  </a:lnTo>
                  <a:lnTo>
                    <a:pt x="176" y="4"/>
                  </a:lnTo>
                  <a:lnTo>
                    <a:pt x="198" y="1"/>
                  </a:lnTo>
                  <a:lnTo>
                    <a:pt x="220" y="0"/>
                  </a:lnTo>
                  <a:lnTo>
                    <a:pt x="220" y="0"/>
                  </a:lnTo>
                  <a:lnTo>
                    <a:pt x="243" y="1"/>
                  </a:lnTo>
                  <a:lnTo>
                    <a:pt x="265" y="4"/>
                  </a:lnTo>
                  <a:lnTo>
                    <a:pt x="286" y="10"/>
                  </a:lnTo>
                  <a:lnTo>
                    <a:pt x="305" y="17"/>
                  </a:lnTo>
                  <a:lnTo>
                    <a:pt x="325" y="26"/>
                  </a:lnTo>
                  <a:lnTo>
                    <a:pt x="343" y="38"/>
                  </a:lnTo>
                  <a:lnTo>
                    <a:pt x="361" y="50"/>
                  </a:lnTo>
                  <a:lnTo>
                    <a:pt x="376" y="64"/>
                  </a:lnTo>
                  <a:lnTo>
                    <a:pt x="391" y="80"/>
                  </a:lnTo>
                  <a:lnTo>
                    <a:pt x="403" y="98"/>
                  </a:lnTo>
                  <a:lnTo>
                    <a:pt x="414" y="115"/>
                  </a:lnTo>
                  <a:lnTo>
                    <a:pt x="423" y="135"/>
                  </a:lnTo>
                  <a:lnTo>
                    <a:pt x="431" y="155"/>
                  </a:lnTo>
                  <a:lnTo>
                    <a:pt x="436" y="176"/>
                  </a:lnTo>
                  <a:lnTo>
                    <a:pt x="439" y="198"/>
                  </a:lnTo>
                  <a:lnTo>
                    <a:pt x="440" y="221"/>
                  </a:lnTo>
                  <a:lnTo>
                    <a:pt x="440" y="221"/>
                  </a:lnTo>
                  <a:lnTo>
                    <a:pt x="439" y="244"/>
                  </a:lnTo>
                  <a:lnTo>
                    <a:pt x="436" y="268"/>
                  </a:lnTo>
                  <a:lnTo>
                    <a:pt x="429" y="291"/>
                  </a:lnTo>
                  <a:lnTo>
                    <a:pt x="419" y="313"/>
                  </a:lnTo>
                  <a:lnTo>
                    <a:pt x="419" y="313"/>
                  </a:lnTo>
                  <a:lnTo>
                    <a:pt x="418" y="317"/>
                  </a:lnTo>
                  <a:lnTo>
                    <a:pt x="418" y="317"/>
                  </a:lnTo>
                  <a:lnTo>
                    <a:pt x="409" y="334"/>
                  </a:lnTo>
                  <a:lnTo>
                    <a:pt x="398" y="350"/>
                  </a:lnTo>
                  <a:lnTo>
                    <a:pt x="398" y="350"/>
                  </a:lnTo>
                  <a:lnTo>
                    <a:pt x="377" y="383"/>
                  </a:lnTo>
                  <a:lnTo>
                    <a:pt x="377" y="383"/>
                  </a:lnTo>
                  <a:lnTo>
                    <a:pt x="353" y="419"/>
                  </a:lnTo>
                  <a:lnTo>
                    <a:pt x="342" y="436"/>
                  </a:lnTo>
                  <a:lnTo>
                    <a:pt x="332" y="455"/>
                  </a:lnTo>
                  <a:lnTo>
                    <a:pt x="324" y="472"/>
                  </a:lnTo>
                  <a:lnTo>
                    <a:pt x="318" y="488"/>
                  </a:lnTo>
                  <a:lnTo>
                    <a:pt x="313" y="504"/>
                  </a:lnTo>
                  <a:lnTo>
                    <a:pt x="312" y="512"/>
                  </a:lnTo>
                  <a:lnTo>
                    <a:pt x="312" y="521"/>
                  </a:lnTo>
                  <a:lnTo>
                    <a:pt x="312" y="563"/>
                  </a:lnTo>
                  <a:close/>
                  <a:moveTo>
                    <a:pt x="220" y="12"/>
                  </a:moveTo>
                  <a:lnTo>
                    <a:pt x="220" y="12"/>
                  </a:lnTo>
                  <a:lnTo>
                    <a:pt x="199" y="14"/>
                  </a:lnTo>
                  <a:lnTo>
                    <a:pt x="179" y="17"/>
                  </a:lnTo>
                  <a:lnTo>
                    <a:pt x="159" y="22"/>
                  </a:lnTo>
                  <a:lnTo>
                    <a:pt x="139" y="29"/>
                  </a:lnTo>
                  <a:lnTo>
                    <a:pt x="121" y="38"/>
                  </a:lnTo>
                  <a:lnTo>
                    <a:pt x="104" y="48"/>
                  </a:lnTo>
                  <a:lnTo>
                    <a:pt x="88" y="60"/>
                  </a:lnTo>
                  <a:lnTo>
                    <a:pt x="74" y="73"/>
                  </a:lnTo>
                  <a:lnTo>
                    <a:pt x="60" y="88"/>
                  </a:lnTo>
                  <a:lnTo>
                    <a:pt x="47" y="105"/>
                  </a:lnTo>
                  <a:lnTo>
                    <a:pt x="37" y="122"/>
                  </a:lnTo>
                  <a:lnTo>
                    <a:pt x="29" y="139"/>
                  </a:lnTo>
                  <a:lnTo>
                    <a:pt x="22" y="159"/>
                  </a:lnTo>
                  <a:lnTo>
                    <a:pt x="16" y="178"/>
                  </a:lnTo>
                  <a:lnTo>
                    <a:pt x="14" y="199"/>
                  </a:lnTo>
                  <a:lnTo>
                    <a:pt x="13" y="221"/>
                  </a:lnTo>
                  <a:lnTo>
                    <a:pt x="13" y="221"/>
                  </a:lnTo>
                  <a:lnTo>
                    <a:pt x="14" y="243"/>
                  </a:lnTo>
                  <a:lnTo>
                    <a:pt x="17" y="266"/>
                  </a:lnTo>
                  <a:lnTo>
                    <a:pt x="23" y="287"/>
                  </a:lnTo>
                  <a:lnTo>
                    <a:pt x="32" y="309"/>
                  </a:lnTo>
                  <a:lnTo>
                    <a:pt x="32" y="309"/>
                  </a:lnTo>
                  <a:lnTo>
                    <a:pt x="34" y="311"/>
                  </a:lnTo>
                  <a:lnTo>
                    <a:pt x="34" y="311"/>
                  </a:lnTo>
                  <a:lnTo>
                    <a:pt x="34" y="311"/>
                  </a:lnTo>
                  <a:lnTo>
                    <a:pt x="43" y="327"/>
                  </a:lnTo>
                  <a:lnTo>
                    <a:pt x="52" y="343"/>
                  </a:lnTo>
                  <a:lnTo>
                    <a:pt x="53" y="343"/>
                  </a:lnTo>
                  <a:lnTo>
                    <a:pt x="53" y="343"/>
                  </a:lnTo>
                  <a:lnTo>
                    <a:pt x="75" y="377"/>
                  </a:lnTo>
                  <a:lnTo>
                    <a:pt x="75" y="377"/>
                  </a:lnTo>
                  <a:lnTo>
                    <a:pt x="99" y="415"/>
                  </a:lnTo>
                  <a:lnTo>
                    <a:pt x="111" y="433"/>
                  </a:lnTo>
                  <a:lnTo>
                    <a:pt x="120" y="451"/>
                  </a:lnTo>
                  <a:lnTo>
                    <a:pt x="129" y="469"/>
                  </a:lnTo>
                  <a:lnTo>
                    <a:pt x="135" y="486"/>
                  </a:lnTo>
                  <a:lnTo>
                    <a:pt x="139" y="503"/>
                  </a:lnTo>
                  <a:lnTo>
                    <a:pt x="141" y="511"/>
                  </a:lnTo>
                  <a:lnTo>
                    <a:pt x="141" y="521"/>
                  </a:lnTo>
                  <a:lnTo>
                    <a:pt x="141" y="563"/>
                  </a:lnTo>
                  <a:lnTo>
                    <a:pt x="141" y="563"/>
                  </a:lnTo>
                  <a:lnTo>
                    <a:pt x="142" y="565"/>
                  </a:lnTo>
                  <a:lnTo>
                    <a:pt x="143" y="567"/>
                  </a:lnTo>
                  <a:lnTo>
                    <a:pt x="144" y="568"/>
                  </a:lnTo>
                  <a:lnTo>
                    <a:pt x="146" y="569"/>
                  </a:lnTo>
                  <a:lnTo>
                    <a:pt x="294" y="569"/>
                  </a:lnTo>
                  <a:lnTo>
                    <a:pt x="294" y="569"/>
                  </a:lnTo>
                  <a:lnTo>
                    <a:pt x="296" y="568"/>
                  </a:lnTo>
                  <a:lnTo>
                    <a:pt x="298" y="567"/>
                  </a:lnTo>
                  <a:lnTo>
                    <a:pt x="300" y="565"/>
                  </a:lnTo>
                  <a:lnTo>
                    <a:pt x="300" y="563"/>
                  </a:lnTo>
                  <a:lnTo>
                    <a:pt x="300" y="521"/>
                  </a:lnTo>
                  <a:lnTo>
                    <a:pt x="300" y="521"/>
                  </a:lnTo>
                  <a:lnTo>
                    <a:pt x="300" y="511"/>
                  </a:lnTo>
                  <a:lnTo>
                    <a:pt x="301" y="503"/>
                  </a:lnTo>
                  <a:lnTo>
                    <a:pt x="305" y="486"/>
                  </a:lnTo>
                  <a:lnTo>
                    <a:pt x="312" y="469"/>
                  </a:lnTo>
                  <a:lnTo>
                    <a:pt x="320" y="451"/>
                  </a:lnTo>
                  <a:lnTo>
                    <a:pt x="330" y="433"/>
                  </a:lnTo>
                  <a:lnTo>
                    <a:pt x="341" y="415"/>
                  </a:lnTo>
                  <a:lnTo>
                    <a:pt x="366" y="377"/>
                  </a:lnTo>
                  <a:lnTo>
                    <a:pt x="366" y="377"/>
                  </a:lnTo>
                  <a:lnTo>
                    <a:pt x="388" y="343"/>
                  </a:lnTo>
                  <a:lnTo>
                    <a:pt x="388" y="343"/>
                  </a:lnTo>
                  <a:lnTo>
                    <a:pt x="388" y="343"/>
                  </a:lnTo>
                  <a:lnTo>
                    <a:pt x="399" y="327"/>
                  </a:lnTo>
                  <a:lnTo>
                    <a:pt x="408" y="311"/>
                  </a:lnTo>
                  <a:lnTo>
                    <a:pt x="408" y="310"/>
                  </a:lnTo>
                  <a:lnTo>
                    <a:pt x="408" y="310"/>
                  </a:lnTo>
                  <a:lnTo>
                    <a:pt x="409" y="309"/>
                  </a:lnTo>
                  <a:lnTo>
                    <a:pt x="409" y="309"/>
                  </a:lnTo>
                  <a:lnTo>
                    <a:pt x="417" y="287"/>
                  </a:lnTo>
                  <a:lnTo>
                    <a:pt x="423" y="266"/>
                  </a:lnTo>
                  <a:lnTo>
                    <a:pt x="427" y="243"/>
                  </a:lnTo>
                  <a:lnTo>
                    <a:pt x="429" y="221"/>
                  </a:lnTo>
                  <a:lnTo>
                    <a:pt x="429" y="221"/>
                  </a:lnTo>
                  <a:lnTo>
                    <a:pt x="427" y="199"/>
                  </a:lnTo>
                  <a:lnTo>
                    <a:pt x="424" y="178"/>
                  </a:lnTo>
                  <a:lnTo>
                    <a:pt x="419" y="159"/>
                  </a:lnTo>
                  <a:lnTo>
                    <a:pt x="411" y="139"/>
                  </a:lnTo>
                  <a:lnTo>
                    <a:pt x="403" y="122"/>
                  </a:lnTo>
                  <a:lnTo>
                    <a:pt x="393" y="105"/>
                  </a:lnTo>
                  <a:lnTo>
                    <a:pt x="380" y="88"/>
                  </a:lnTo>
                  <a:lnTo>
                    <a:pt x="368" y="73"/>
                  </a:lnTo>
                  <a:lnTo>
                    <a:pt x="353" y="60"/>
                  </a:lnTo>
                  <a:lnTo>
                    <a:pt x="336" y="48"/>
                  </a:lnTo>
                  <a:lnTo>
                    <a:pt x="319" y="38"/>
                  </a:lnTo>
                  <a:lnTo>
                    <a:pt x="301" y="29"/>
                  </a:lnTo>
                  <a:lnTo>
                    <a:pt x="282" y="22"/>
                  </a:lnTo>
                  <a:lnTo>
                    <a:pt x="262" y="17"/>
                  </a:lnTo>
                  <a:lnTo>
                    <a:pt x="242" y="14"/>
                  </a:lnTo>
                  <a:lnTo>
                    <a:pt x="220" y="12"/>
                  </a:lnTo>
                  <a:lnTo>
                    <a:pt x="220" y="1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67" name="Freeform 37"/>
            <p:cNvSpPr>
              <a:spLocks noEditPoints="1"/>
            </p:cNvSpPr>
            <p:nvPr userDrawn="1"/>
          </p:nvSpPr>
          <p:spPr bwMode="auto">
            <a:xfrm>
              <a:off x="3783013" y="2327276"/>
              <a:ext cx="147638" cy="30163"/>
            </a:xfrm>
            <a:custGeom>
              <a:avLst/>
              <a:gdLst>
                <a:gd name="T0" fmla="*/ 169 w 184"/>
                <a:gd name="T1" fmla="*/ 39 h 39"/>
                <a:gd name="T2" fmla="*/ 15 w 184"/>
                <a:gd name="T3" fmla="*/ 39 h 39"/>
                <a:gd name="T4" fmla="*/ 15 w 184"/>
                <a:gd name="T5" fmla="*/ 39 h 39"/>
                <a:gd name="T6" fmla="*/ 9 w 184"/>
                <a:gd name="T7" fmla="*/ 38 h 39"/>
                <a:gd name="T8" fmla="*/ 5 w 184"/>
                <a:gd name="T9" fmla="*/ 35 h 39"/>
                <a:gd name="T10" fmla="*/ 1 w 184"/>
                <a:gd name="T11" fmla="*/ 30 h 39"/>
                <a:gd name="T12" fmla="*/ 0 w 184"/>
                <a:gd name="T13" fmla="*/ 24 h 39"/>
                <a:gd name="T14" fmla="*/ 0 w 184"/>
                <a:gd name="T15" fmla="*/ 15 h 39"/>
                <a:gd name="T16" fmla="*/ 0 w 184"/>
                <a:gd name="T17" fmla="*/ 15 h 39"/>
                <a:gd name="T18" fmla="*/ 1 w 184"/>
                <a:gd name="T19" fmla="*/ 9 h 39"/>
                <a:gd name="T20" fmla="*/ 5 w 184"/>
                <a:gd name="T21" fmla="*/ 5 h 39"/>
                <a:gd name="T22" fmla="*/ 9 w 184"/>
                <a:gd name="T23" fmla="*/ 1 h 39"/>
                <a:gd name="T24" fmla="*/ 15 w 184"/>
                <a:gd name="T25" fmla="*/ 0 h 39"/>
                <a:gd name="T26" fmla="*/ 169 w 184"/>
                <a:gd name="T27" fmla="*/ 0 h 39"/>
                <a:gd name="T28" fmla="*/ 169 w 184"/>
                <a:gd name="T29" fmla="*/ 0 h 39"/>
                <a:gd name="T30" fmla="*/ 175 w 184"/>
                <a:gd name="T31" fmla="*/ 1 h 39"/>
                <a:gd name="T32" fmla="*/ 180 w 184"/>
                <a:gd name="T33" fmla="*/ 5 h 39"/>
                <a:gd name="T34" fmla="*/ 183 w 184"/>
                <a:gd name="T35" fmla="*/ 9 h 39"/>
                <a:gd name="T36" fmla="*/ 184 w 184"/>
                <a:gd name="T37" fmla="*/ 15 h 39"/>
                <a:gd name="T38" fmla="*/ 184 w 184"/>
                <a:gd name="T39" fmla="*/ 24 h 39"/>
                <a:gd name="T40" fmla="*/ 184 w 184"/>
                <a:gd name="T41" fmla="*/ 24 h 39"/>
                <a:gd name="T42" fmla="*/ 183 w 184"/>
                <a:gd name="T43" fmla="*/ 30 h 39"/>
                <a:gd name="T44" fmla="*/ 180 w 184"/>
                <a:gd name="T45" fmla="*/ 35 h 39"/>
                <a:gd name="T46" fmla="*/ 175 w 184"/>
                <a:gd name="T47" fmla="*/ 38 h 39"/>
                <a:gd name="T48" fmla="*/ 169 w 184"/>
                <a:gd name="T49" fmla="*/ 39 h 39"/>
                <a:gd name="T50" fmla="*/ 169 w 184"/>
                <a:gd name="T51" fmla="*/ 39 h 39"/>
                <a:gd name="T52" fmla="*/ 15 w 184"/>
                <a:gd name="T53" fmla="*/ 13 h 39"/>
                <a:gd name="T54" fmla="*/ 15 w 184"/>
                <a:gd name="T55" fmla="*/ 13 h 39"/>
                <a:gd name="T56" fmla="*/ 14 w 184"/>
                <a:gd name="T57" fmla="*/ 13 h 39"/>
                <a:gd name="T58" fmla="*/ 13 w 184"/>
                <a:gd name="T59" fmla="*/ 15 h 39"/>
                <a:gd name="T60" fmla="*/ 13 w 184"/>
                <a:gd name="T61" fmla="*/ 24 h 39"/>
                <a:gd name="T62" fmla="*/ 13 w 184"/>
                <a:gd name="T63" fmla="*/ 24 h 39"/>
                <a:gd name="T64" fmla="*/ 14 w 184"/>
                <a:gd name="T65" fmla="*/ 27 h 39"/>
                <a:gd name="T66" fmla="*/ 15 w 184"/>
                <a:gd name="T67" fmla="*/ 27 h 39"/>
                <a:gd name="T68" fmla="*/ 169 w 184"/>
                <a:gd name="T69" fmla="*/ 27 h 39"/>
                <a:gd name="T70" fmla="*/ 169 w 184"/>
                <a:gd name="T71" fmla="*/ 27 h 39"/>
                <a:gd name="T72" fmla="*/ 172 w 184"/>
                <a:gd name="T73" fmla="*/ 27 h 39"/>
                <a:gd name="T74" fmla="*/ 172 w 184"/>
                <a:gd name="T75" fmla="*/ 24 h 39"/>
                <a:gd name="T76" fmla="*/ 172 w 184"/>
                <a:gd name="T77" fmla="*/ 15 h 39"/>
                <a:gd name="T78" fmla="*/ 172 w 184"/>
                <a:gd name="T79" fmla="*/ 15 h 39"/>
                <a:gd name="T80" fmla="*/ 172 w 184"/>
                <a:gd name="T81" fmla="*/ 13 h 39"/>
                <a:gd name="T82" fmla="*/ 169 w 184"/>
                <a:gd name="T83" fmla="*/ 13 h 39"/>
                <a:gd name="T84" fmla="*/ 15 w 184"/>
                <a:gd name="T85" fmla="*/ 1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 h="39">
                  <a:moveTo>
                    <a:pt x="169" y="39"/>
                  </a:moveTo>
                  <a:lnTo>
                    <a:pt x="15" y="39"/>
                  </a:lnTo>
                  <a:lnTo>
                    <a:pt x="15" y="39"/>
                  </a:lnTo>
                  <a:lnTo>
                    <a:pt x="9" y="38"/>
                  </a:lnTo>
                  <a:lnTo>
                    <a:pt x="5" y="35"/>
                  </a:lnTo>
                  <a:lnTo>
                    <a:pt x="1" y="30"/>
                  </a:lnTo>
                  <a:lnTo>
                    <a:pt x="0" y="24"/>
                  </a:lnTo>
                  <a:lnTo>
                    <a:pt x="0" y="15"/>
                  </a:lnTo>
                  <a:lnTo>
                    <a:pt x="0" y="15"/>
                  </a:lnTo>
                  <a:lnTo>
                    <a:pt x="1" y="9"/>
                  </a:lnTo>
                  <a:lnTo>
                    <a:pt x="5" y="5"/>
                  </a:lnTo>
                  <a:lnTo>
                    <a:pt x="9" y="1"/>
                  </a:lnTo>
                  <a:lnTo>
                    <a:pt x="15" y="0"/>
                  </a:lnTo>
                  <a:lnTo>
                    <a:pt x="169" y="0"/>
                  </a:lnTo>
                  <a:lnTo>
                    <a:pt x="169" y="0"/>
                  </a:lnTo>
                  <a:lnTo>
                    <a:pt x="175" y="1"/>
                  </a:lnTo>
                  <a:lnTo>
                    <a:pt x="180" y="5"/>
                  </a:lnTo>
                  <a:lnTo>
                    <a:pt x="183" y="9"/>
                  </a:lnTo>
                  <a:lnTo>
                    <a:pt x="184" y="15"/>
                  </a:lnTo>
                  <a:lnTo>
                    <a:pt x="184" y="24"/>
                  </a:lnTo>
                  <a:lnTo>
                    <a:pt x="184" y="24"/>
                  </a:lnTo>
                  <a:lnTo>
                    <a:pt x="183" y="30"/>
                  </a:lnTo>
                  <a:lnTo>
                    <a:pt x="180" y="35"/>
                  </a:lnTo>
                  <a:lnTo>
                    <a:pt x="175" y="38"/>
                  </a:lnTo>
                  <a:lnTo>
                    <a:pt x="169" y="39"/>
                  </a:lnTo>
                  <a:lnTo>
                    <a:pt x="169" y="39"/>
                  </a:lnTo>
                  <a:close/>
                  <a:moveTo>
                    <a:pt x="15" y="13"/>
                  </a:moveTo>
                  <a:lnTo>
                    <a:pt x="15" y="13"/>
                  </a:lnTo>
                  <a:lnTo>
                    <a:pt x="14" y="13"/>
                  </a:lnTo>
                  <a:lnTo>
                    <a:pt x="13" y="15"/>
                  </a:lnTo>
                  <a:lnTo>
                    <a:pt x="13" y="24"/>
                  </a:lnTo>
                  <a:lnTo>
                    <a:pt x="13" y="24"/>
                  </a:lnTo>
                  <a:lnTo>
                    <a:pt x="14" y="27"/>
                  </a:lnTo>
                  <a:lnTo>
                    <a:pt x="15" y="27"/>
                  </a:lnTo>
                  <a:lnTo>
                    <a:pt x="169" y="27"/>
                  </a:lnTo>
                  <a:lnTo>
                    <a:pt x="169" y="27"/>
                  </a:lnTo>
                  <a:lnTo>
                    <a:pt x="172" y="27"/>
                  </a:lnTo>
                  <a:lnTo>
                    <a:pt x="172" y="24"/>
                  </a:lnTo>
                  <a:lnTo>
                    <a:pt x="172" y="15"/>
                  </a:lnTo>
                  <a:lnTo>
                    <a:pt x="172" y="15"/>
                  </a:lnTo>
                  <a:lnTo>
                    <a:pt x="172" y="13"/>
                  </a:lnTo>
                  <a:lnTo>
                    <a:pt x="169" y="13"/>
                  </a:lnTo>
                  <a:lnTo>
                    <a:pt x="15" y="13"/>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68" name="Freeform 38"/>
            <p:cNvSpPr>
              <a:spLocks noEditPoints="1"/>
            </p:cNvSpPr>
            <p:nvPr userDrawn="1"/>
          </p:nvSpPr>
          <p:spPr bwMode="auto">
            <a:xfrm>
              <a:off x="3798888" y="2368551"/>
              <a:ext cx="115888" cy="30163"/>
            </a:xfrm>
            <a:custGeom>
              <a:avLst/>
              <a:gdLst>
                <a:gd name="T0" fmla="*/ 133 w 148"/>
                <a:gd name="T1" fmla="*/ 39 h 39"/>
                <a:gd name="T2" fmla="*/ 15 w 148"/>
                <a:gd name="T3" fmla="*/ 39 h 39"/>
                <a:gd name="T4" fmla="*/ 15 w 148"/>
                <a:gd name="T5" fmla="*/ 39 h 39"/>
                <a:gd name="T6" fmla="*/ 10 w 148"/>
                <a:gd name="T7" fmla="*/ 38 h 39"/>
                <a:gd name="T8" fmla="*/ 5 w 148"/>
                <a:gd name="T9" fmla="*/ 35 h 39"/>
                <a:gd name="T10" fmla="*/ 2 w 148"/>
                <a:gd name="T11" fmla="*/ 30 h 39"/>
                <a:gd name="T12" fmla="*/ 0 w 148"/>
                <a:gd name="T13" fmla="*/ 25 h 39"/>
                <a:gd name="T14" fmla="*/ 0 w 148"/>
                <a:gd name="T15" fmla="*/ 15 h 39"/>
                <a:gd name="T16" fmla="*/ 0 w 148"/>
                <a:gd name="T17" fmla="*/ 15 h 39"/>
                <a:gd name="T18" fmla="*/ 2 w 148"/>
                <a:gd name="T19" fmla="*/ 9 h 39"/>
                <a:gd name="T20" fmla="*/ 5 w 148"/>
                <a:gd name="T21" fmla="*/ 5 h 39"/>
                <a:gd name="T22" fmla="*/ 10 w 148"/>
                <a:gd name="T23" fmla="*/ 1 h 39"/>
                <a:gd name="T24" fmla="*/ 15 w 148"/>
                <a:gd name="T25" fmla="*/ 0 h 39"/>
                <a:gd name="T26" fmla="*/ 133 w 148"/>
                <a:gd name="T27" fmla="*/ 0 h 39"/>
                <a:gd name="T28" fmla="*/ 133 w 148"/>
                <a:gd name="T29" fmla="*/ 0 h 39"/>
                <a:gd name="T30" fmla="*/ 139 w 148"/>
                <a:gd name="T31" fmla="*/ 1 h 39"/>
                <a:gd name="T32" fmla="*/ 143 w 148"/>
                <a:gd name="T33" fmla="*/ 5 h 39"/>
                <a:gd name="T34" fmla="*/ 147 w 148"/>
                <a:gd name="T35" fmla="*/ 9 h 39"/>
                <a:gd name="T36" fmla="*/ 148 w 148"/>
                <a:gd name="T37" fmla="*/ 15 h 39"/>
                <a:gd name="T38" fmla="*/ 148 w 148"/>
                <a:gd name="T39" fmla="*/ 25 h 39"/>
                <a:gd name="T40" fmla="*/ 148 w 148"/>
                <a:gd name="T41" fmla="*/ 25 h 39"/>
                <a:gd name="T42" fmla="*/ 147 w 148"/>
                <a:gd name="T43" fmla="*/ 30 h 39"/>
                <a:gd name="T44" fmla="*/ 143 w 148"/>
                <a:gd name="T45" fmla="*/ 35 h 39"/>
                <a:gd name="T46" fmla="*/ 139 w 148"/>
                <a:gd name="T47" fmla="*/ 38 h 39"/>
                <a:gd name="T48" fmla="*/ 133 w 148"/>
                <a:gd name="T49" fmla="*/ 39 h 39"/>
                <a:gd name="T50" fmla="*/ 133 w 148"/>
                <a:gd name="T51" fmla="*/ 39 h 39"/>
                <a:gd name="T52" fmla="*/ 15 w 148"/>
                <a:gd name="T53" fmla="*/ 13 h 39"/>
                <a:gd name="T54" fmla="*/ 15 w 148"/>
                <a:gd name="T55" fmla="*/ 13 h 39"/>
                <a:gd name="T56" fmla="*/ 14 w 148"/>
                <a:gd name="T57" fmla="*/ 14 h 39"/>
                <a:gd name="T58" fmla="*/ 13 w 148"/>
                <a:gd name="T59" fmla="*/ 15 h 39"/>
                <a:gd name="T60" fmla="*/ 13 w 148"/>
                <a:gd name="T61" fmla="*/ 25 h 39"/>
                <a:gd name="T62" fmla="*/ 13 w 148"/>
                <a:gd name="T63" fmla="*/ 25 h 39"/>
                <a:gd name="T64" fmla="*/ 14 w 148"/>
                <a:gd name="T65" fmla="*/ 27 h 39"/>
                <a:gd name="T66" fmla="*/ 15 w 148"/>
                <a:gd name="T67" fmla="*/ 27 h 39"/>
                <a:gd name="T68" fmla="*/ 133 w 148"/>
                <a:gd name="T69" fmla="*/ 27 h 39"/>
                <a:gd name="T70" fmla="*/ 133 w 148"/>
                <a:gd name="T71" fmla="*/ 27 h 39"/>
                <a:gd name="T72" fmla="*/ 135 w 148"/>
                <a:gd name="T73" fmla="*/ 27 h 39"/>
                <a:gd name="T74" fmla="*/ 135 w 148"/>
                <a:gd name="T75" fmla="*/ 25 h 39"/>
                <a:gd name="T76" fmla="*/ 135 w 148"/>
                <a:gd name="T77" fmla="*/ 15 h 39"/>
                <a:gd name="T78" fmla="*/ 135 w 148"/>
                <a:gd name="T79" fmla="*/ 15 h 39"/>
                <a:gd name="T80" fmla="*/ 135 w 148"/>
                <a:gd name="T81" fmla="*/ 14 h 39"/>
                <a:gd name="T82" fmla="*/ 133 w 148"/>
                <a:gd name="T83" fmla="*/ 13 h 39"/>
                <a:gd name="T84" fmla="*/ 15 w 148"/>
                <a:gd name="T85" fmla="*/ 1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39">
                  <a:moveTo>
                    <a:pt x="133" y="39"/>
                  </a:moveTo>
                  <a:lnTo>
                    <a:pt x="15" y="39"/>
                  </a:lnTo>
                  <a:lnTo>
                    <a:pt x="15" y="39"/>
                  </a:lnTo>
                  <a:lnTo>
                    <a:pt x="10" y="38"/>
                  </a:lnTo>
                  <a:lnTo>
                    <a:pt x="5" y="35"/>
                  </a:lnTo>
                  <a:lnTo>
                    <a:pt x="2" y="30"/>
                  </a:lnTo>
                  <a:lnTo>
                    <a:pt x="0" y="25"/>
                  </a:lnTo>
                  <a:lnTo>
                    <a:pt x="0" y="15"/>
                  </a:lnTo>
                  <a:lnTo>
                    <a:pt x="0" y="15"/>
                  </a:lnTo>
                  <a:lnTo>
                    <a:pt x="2" y="9"/>
                  </a:lnTo>
                  <a:lnTo>
                    <a:pt x="5" y="5"/>
                  </a:lnTo>
                  <a:lnTo>
                    <a:pt x="10" y="1"/>
                  </a:lnTo>
                  <a:lnTo>
                    <a:pt x="15" y="0"/>
                  </a:lnTo>
                  <a:lnTo>
                    <a:pt x="133" y="0"/>
                  </a:lnTo>
                  <a:lnTo>
                    <a:pt x="133" y="0"/>
                  </a:lnTo>
                  <a:lnTo>
                    <a:pt x="139" y="1"/>
                  </a:lnTo>
                  <a:lnTo>
                    <a:pt x="143" y="5"/>
                  </a:lnTo>
                  <a:lnTo>
                    <a:pt x="147" y="9"/>
                  </a:lnTo>
                  <a:lnTo>
                    <a:pt x="148" y="15"/>
                  </a:lnTo>
                  <a:lnTo>
                    <a:pt x="148" y="25"/>
                  </a:lnTo>
                  <a:lnTo>
                    <a:pt x="148" y="25"/>
                  </a:lnTo>
                  <a:lnTo>
                    <a:pt x="147" y="30"/>
                  </a:lnTo>
                  <a:lnTo>
                    <a:pt x="143" y="35"/>
                  </a:lnTo>
                  <a:lnTo>
                    <a:pt x="139" y="38"/>
                  </a:lnTo>
                  <a:lnTo>
                    <a:pt x="133" y="39"/>
                  </a:lnTo>
                  <a:lnTo>
                    <a:pt x="133" y="39"/>
                  </a:lnTo>
                  <a:close/>
                  <a:moveTo>
                    <a:pt x="15" y="13"/>
                  </a:moveTo>
                  <a:lnTo>
                    <a:pt x="15" y="13"/>
                  </a:lnTo>
                  <a:lnTo>
                    <a:pt x="14" y="14"/>
                  </a:lnTo>
                  <a:lnTo>
                    <a:pt x="13" y="15"/>
                  </a:lnTo>
                  <a:lnTo>
                    <a:pt x="13" y="25"/>
                  </a:lnTo>
                  <a:lnTo>
                    <a:pt x="13" y="25"/>
                  </a:lnTo>
                  <a:lnTo>
                    <a:pt x="14" y="27"/>
                  </a:lnTo>
                  <a:lnTo>
                    <a:pt x="15" y="27"/>
                  </a:lnTo>
                  <a:lnTo>
                    <a:pt x="133" y="27"/>
                  </a:lnTo>
                  <a:lnTo>
                    <a:pt x="133" y="27"/>
                  </a:lnTo>
                  <a:lnTo>
                    <a:pt x="135" y="27"/>
                  </a:lnTo>
                  <a:lnTo>
                    <a:pt x="135" y="25"/>
                  </a:lnTo>
                  <a:lnTo>
                    <a:pt x="135" y="15"/>
                  </a:lnTo>
                  <a:lnTo>
                    <a:pt x="135" y="15"/>
                  </a:lnTo>
                  <a:lnTo>
                    <a:pt x="135" y="14"/>
                  </a:lnTo>
                  <a:lnTo>
                    <a:pt x="133" y="13"/>
                  </a:lnTo>
                  <a:lnTo>
                    <a:pt x="15" y="13"/>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80" name="Freeform 39"/>
            <p:cNvSpPr>
              <a:spLocks noEditPoints="1"/>
            </p:cNvSpPr>
            <p:nvPr userDrawn="1"/>
          </p:nvSpPr>
          <p:spPr bwMode="auto">
            <a:xfrm>
              <a:off x="3813176" y="2409826"/>
              <a:ext cx="87313" cy="30163"/>
            </a:xfrm>
            <a:custGeom>
              <a:avLst/>
              <a:gdLst>
                <a:gd name="T0" fmla="*/ 95 w 110"/>
                <a:gd name="T1" fmla="*/ 38 h 38"/>
                <a:gd name="T2" fmla="*/ 15 w 110"/>
                <a:gd name="T3" fmla="*/ 38 h 38"/>
                <a:gd name="T4" fmla="*/ 15 w 110"/>
                <a:gd name="T5" fmla="*/ 38 h 38"/>
                <a:gd name="T6" fmla="*/ 9 w 110"/>
                <a:gd name="T7" fmla="*/ 37 h 38"/>
                <a:gd name="T8" fmla="*/ 4 w 110"/>
                <a:gd name="T9" fmla="*/ 35 h 38"/>
                <a:gd name="T10" fmla="*/ 1 w 110"/>
                <a:gd name="T11" fmla="*/ 30 h 38"/>
                <a:gd name="T12" fmla="*/ 0 w 110"/>
                <a:gd name="T13" fmla="*/ 24 h 38"/>
                <a:gd name="T14" fmla="*/ 0 w 110"/>
                <a:gd name="T15" fmla="*/ 14 h 38"/>
                <a:gd name="T16" fmla="*/ 0 w 110"/>
                <a:gd name="T17" fmla="*/ 14 h 38"/>
                <a:gd name="T18" fmla="*/ 1 w 110"/>
                <a:gd name="T19" fmla="*/ 8 h 38"/>
                <a:gd name="T20" fmla="*/ 4 w 110"/>
                <a:gd name="T21" fmla="*/ 4 h 38"/>
                <a:gd name="T22" fmla="*/ 9 w 110"/>
                <a:gd name="T23" fmla="*/ 1 h 38"/>
                <a:gd name="T24" fmla="*/ 15 w 110"/>
                <a:gd name="T25" fmla="*/ 0 h 38"/>
                <a:gd name="T26" fmla="*/ 95 w 110"/>
                <a:gd name="T27" fmla="*/ 0 h 38"/>
                <a:gd name="T28" fmla="*/ 95 w 110"/>
                <a:gd name="T29" fmla="*/ 0 h 38"/>
                <a:gd name="T30" fmla="*/ 101 w 110"/>
                <a:gd name="T31" fmla="*/ 1 h 38"/>
                <a:gd name="T32" fmla="*/ 106 w 110"/>
                <a:gd name="T33" fmla="*/ 4 h 38"/>
                <a:gd name="T34" fmla="*/ 109 w 110"/>
                <a:gd name="T35" fmla="*/ 8 h 38"/>
                <a:gd name="T36" fmla="*/ 110 w 110"/>
                <a:gd name="T37" fmla="*/ 14 h 38"/>
                <a:gd name="T38" fmla="*/ 110 w 110"/>
                <a:gd name="T39" fmla="*/ 24 h 38"/>
                <a:gd name="T40" fmla="*/ 110 w 110"/>
                <a:gd name="T41" fmla="*/ 24 h 38"/>
                <a:gd name="T42" fmla="*/ 109 w 110"/>
                <a:gd name="T43" fmla="*/ 30 h 38"/>
                <a:gd name="T44" fmla="*/ 106 w 110"/>
                <a:gd name="T45" fmla="*/ 35 h 38"/>
                <a:gd name="T46" fmla="*/ 101 w 110"/>
                <a:gd name="T47" fmla="*/ 37 h 38"/>
                <a:gd name="T48" fmla="*/ 95 w 110"/>
                <a:gd name="T49" fmla="*/ 38 h 38"/>
                <a:gd name="T50" fmla="*/ 95 w 110"/>
                <a:gd name="T51" fmla="*/ 38 h 38"/>
                <a:gd name="T52" fmla="*/ 15 w 110"/>
                <a:gd name="T53" fmla="*/ 12 h 38"/>
                <a:gd name="T54" fmla="*/ 15 w 110"/>
                <a:gd name="T55" fmla="*/ 12 h 38"/>
                <a:gd name="T56" fmla="*/ 14 w 110"/>
                <a:gd name="T57" fmla="*/ 13 h 38"/>
                <a:gd name="T58" fmla="*/ 13 w 110"/>
                <a:gd name="T59" fmla="*/ 14 h 38"/>
                <a:gd name="T60" fmla="*/ 13 w 110"/>
                <a:gd name="T61" fmla="*/ 24 h 38"/>
                <a:gd name="T62" fmla="*/ 13 w 110"/>
                <a:gd name="T63" fmla="*/ 24 h 38"/>
                <a:gd name="T64" fmla="*/ 14 w 110"/>
                <a:gd name="T65" fmla="*/ 25 h 38"/>
                <a:gd name="T66" fmla="*/ 15 w 110"/>
                <a:gd name="T67" fmla="*/ 27 h 38"/>
                <a:gd name="T68" fmla="*/ 95 w 110"/>
                <a:gd name="T69" fmla="*/ 27 h 38"/>
                <a:gd name="T70" fmla="*/ 95 w 110"/>
                <a:gd name="T71" fmla="*/ 27 h 38"/>
                <a:gd name="T72" fmla="*/ 98 w 110"/>
                <a:gd name="T73" fmla="*/ 25 h 38"/>
                <a:gd name="T74" fmla="*/ 98 w 110"/>
                <a:gd name="T75" fmla="*/ 24 h 38"/>
                <a:gd name="T76" fmla="*/ 98 w 110"/>
                <a:gd name="T77" fmla="*/ 14 h 38"/>
                <a:gd name="T78" fmla="*/ 98 w 110"/>
                <a:gd name="T79" fmla="*/ 14 h 38"/>
                <a:gd name="T80" fmla="*/ 98 w 110"/>
                <a:gd name="T81" fmla="*/ 13 h 38"/>
                <a:gd name="T82" fmla="*/ 95 w 110"/>
                <a:gd name="T83" fmla="*/ 12 h 38"/>
                <a:gd name="T84" fmla="*/ 15 w 110"/>
                <a:gd name="T8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38">
                  <a:moveTo>
                    <a:pt x="95" y="38"/>
                  </a:moveTo>
                  <a:lnTo>
                    <a:pt x="15" y="38"/>
                  </a:lnTo>
                  <a:lnTo>
                    <a:pt x="15" y="38"/>
                  </a:lnTo>
                  <a:lnTo>
                    <a:pt x="9" y="37"/>
                  </a:lnTo>
                  <a:lnTo>
                    <a:pt x="4" y="35"/>
                  </a:lnTo>
                  <a:lnTo>
                    <a:pt x="1" y="30"/>
                  </a:lnTo>
                  <a:lnTo>
                    <a:pt x="0" y="24"/>
                  </a:lnTo>
                  <a:lnTo>
                    <a:pt x="0" y="14"/>
                  </a:lnTo>
                  <a:lnTo>
                    <a:pt x="0" y="14"/>
                  </a:lnTo>
                  <a:lnTo>
                    <a:pt x="1" y="8"/>
                  </a:lnTo>
                  <a:lnTo>
                    <a:pt x="4" y="4"/>
                  </a:lnTo>
                  <a:lnTo>
                    <a:pt x="9" y="1"/>
                  </a:lnTo>
                  <a:lnTo>
                    <a:pt x="15" y="0"/>
                  </a:lnTo>
                  <a:lnTo>
                    <a:pt x="95" y="0"/>
                  </a:lnTo>
                  <a:lnTo>
                    <a:pt x="95" y="0"/>
                  </a:lnTo>
                  <a:lnTo>
                    <a:pt x="101" y="1"/>
                  </a:lnTo>
                  <a:lnTo>
                    <a:pt x="106" y="4"/>
                  </a:lnTo>
                  <a:lnTo>
                    <a:pt x="109" y="8"/>
                  </a:lnTo>
                  <a:lnTo>
                    <a:pt x="110" y="14"/>
                  </a:lnTo>
                  <a:lnTo>
                    <a:pt x="110" y="24"/>
                  </a:lnTo>
                  <a:lnTo>
                    <a:pt x="110" y="24"/>
                  </a:lnTo>
                  <a:lnTo>
                    <a:pt x="109" y="30"/>
                  </a:lnTo>
                  <a:lnTo>
                    <a:pt x="106" y="35"/>
                  </a:lnTo>
                  <a:lnTo>
                    <a:pt x="101" y="37"/>
                  </a:lnTo>
                  <a:lnTo>
                    <a:pt x="95" y="38"/>
                  </a:lnTo>
                  <a:lnTo>
                    <a:pt x="95" y="38"/>
                  </a:lnTo>
                  <a:close/>
                  <a:moveTo>
                    <a:pt x="15" y="12"/>
                  </a:moveTo>
                  <a:lnTo>
                    <a:pt x="15" y="12"/>
                  </a:lnTo>
                  <a:lnTo>
                    <a:pt x="14" y="13"/>
                  </a:lnTo>
                  <a:lnTo>
                    <a:pt x="13" y="14"/>
                  </a:lnTo>
                  <a:lnTo>
                    <a:pt x="13" y="24"/>
                  </a:lnTo>
                  <a:lnTo>
                    <a:pt x="13" y="24"/>
                  </a:lnTo>
                  <a:lnTo>
                    <a:pt x="14" y="25"/>
                  </a:lnTo>
                  <a:lnTo>
                    <a:pt x="15" y="27"/>
                  </a:lnTo>
                  <a:lnTo>
                    <a:pt x="95" y="27"/>
                  </a:lnTo>
                  <a:lnTo>
                    <a:pt x="95" y="27"/>
                  </a:lnTo>
                  <a:lnTo>
                    <a:pt x="98" y="25"/>
                  </a:lnTo>
                  <a:lnTo>
                    <a:pt x="98" y="24"/>
                  </a:lnTo>
                  <a:lnTo>
                    <a:pt x="98" y="14"/>
                  </a:lnTo>
                  <a:lnTo>
                    <a:pt x="98" y="14"/>
                  </a:lnTo>
                  <a:lnTo>
                    <a:pt x="98" y="13"/>
                  </a:lnTo>
                  <a:lnTo>
                    <a:pt x="95" y="12"/>
                  </a:lnTo>
                  <a:lnTo>
                    <a:pt x="15" y="12"/>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81" name="Freeform 40"/>
            <p:cNvSpPr>
              <a:spLocks/>
            </p:cNvSpPr>
            <p:nvPr userDrawn="1"/>
          </p:nvSpPr>
          <p:spPr bwMode="auto">
            <a:xfrm>
              <a:off x="3725863" y="1898651"/>
              <a:ext cx="106363" cy="142875"/>
            </a:xfrm>
            <a:custGeom>
              <a:avLst/>
              <a:gdLst>
                <a:gd name="T0" fmla="*/ 6 w 135"/>
                <a:gd name="T1" fmla="*/ 180 h 180"/>
                <a:gd name="T2" fmla="*/ 6 w 135"/>
                <a:gd name="T3" fmla="*/ 180 h 180"/>
                <a:gd name="T4" fmla="*/ 4 w 135"/>
                <a:gd name="T5" fmla="*/ 179 h 180"/>
                <a:gd name="T6" fmla="*/ 1 w 135"/>
                <a:gd name="T7" fmla="*/ 177 h 180"/>
                <a:gd name="T8" fmla="*/ 0 w 135"/>
                <a:gd name="T9" fmla="*/ 176 h 180"/>
                <a:gd name="T10" fmla="*/ 0 w 135"/>
                <a:gd name="T11" fmla="*/ 173 h 180"/>
                <a:gd name="T12" fmla="*/ 0 w 135"/>
                <a:gd name="T13" fmla="*/ 173 h 180"/>
                <a:gd name="T14" fmla="*/ 1 w 135"/>
                <a:gd name="T15" fmla="*/ 153 h 180"/>
                <a:gd name="T16" fmla="*/ 4 w 135"/>
                <a:gd name="T17" fmla="*/ 134 h 180"/>
                <a:gd name="T18" fmla="*/ 8 w 135"/>
                <a:gd name="T19" fmla="*/ 115 h 180"/>
                <a:gd name="T20" fmla="*/ 15 w 135"/>
                <a:gd name="T21" fmla="*/ 99 h 180"/>
                <a:gd name="T22" fmla="*/ 22 w 135"/>
                <a:gd name="T23" fmla="*/ 83 h 180"/>
                <a:gd name="T24" fmla="*/ 31 w 135"/>
                <a:gd name="T25" fmla="*/ 69 h 180"/>
                <a:gd name="T26" fmla="*/ 41 w 135"/>
                <a:gd name="T27" fmla="*/ 56 h 180"/>
                <a:gd name="T28" fmla="*/ 51 w 135"/>
                <a:gd name="T29" fmla="*/ 45 h 180"/>
                <a:gd name="T30" fmla="*/ 61 w 135"/>
                <a:gd name="T31" fmla="*/ 35 h 180"/>
                <a:gd name="T32" fmla="*/ 72 w 135"/>
                <a:gd name="T33" fmla="*/ 25 h 180"/>
                <a:gd name="T34" fmla="*/ 83 w 135"/>
                <a:gd name="T35" fmla="*/ 17 h 180"/>
                <a:gd name="T36" fmla="*/ 94 w 135"/>
                <a:gd name="T37" fmla="*/ 11 h 180"/>
                <a:gd name="T38" fmla="*/ 104 w 135"/>
                <a:gd name="T39" fmla="*/ 6 h 180"/>
                <a:gd name="T40" fmla="*/ 113 w 135"/>
                <a:gd name="T41" fmla="*/ 2 h 180"/>
                <a:gd name="T42" fmla="*/ 121 w 135"/>
                <a:gd name="T43" fmla="*/ 1 h 180"/>
                <a:gd name="T44" fmla="*/ 129 w 135"/>
                <a:gd name="T45" fmla="*/ 0 h 180"/>
                <a:gd name="T46" fmla="*/ 129 w 135"/>
                <a:gd name="T47" fmla="*/ 0 h 180"/>
                <a:gd name="T48" fmla="*/ 132 w 135"/>
                <a:gd name="T49" fmla="*/ 0 h 180"/>
                <a:gd name="T50" fmla="*/ 134 w 135"/>
                <a:gd name="T51" fmla="*/ 2 h 180"/>
                <a:gd name="T52" fmla="*/ 135 w 135"/>
                <a:gd name="T53" fmla="*/ 3 h 180"/>
                <a:gd name="T54" fmla="*/ 135 w 135"/>
                <a:gd name="T55" fmla="*/ 6 h 180"/>
                <a:gd name="T56" fmla="*/ 135 w 135"/>
                <a:gd name="T57" fmla="*/ 6 h 180"/>
                <a:gd name="T58" fmla="*/ 135 w 135"/>
                <a:gd name="T59" fmla="*/ 8 h 180"/>
                <a:gd name="T60" fmla="*/ 134 w 135"/>
                <a:gd name="T61" fmla="*/ 10 h 180"/>
                <a:gd name="T62" fmla="*/ 132 w 135"/>
                <a:gd name="T63" fmla="*/ 11 h 180"/>
                <a:gd name="T64" fmla="*/ 129 w 135"/>
                <a:gd name="T65" fmla="*/ 13 h 180"/>
                <a:gd name="T66" fmla="*/ 129 w 135"/>
                <a:gd name="T67" fmla="*/ 13 h 180"/>
                <a:gd name="T68" fmla="*/ 124 w 135"/>
                <a:gd name="T69" fmla="*/ 13 h 180"/>
                <a:gd name="T70" fmla="*/ 115 w 135"/>
                <a:gd name="T71" fmla="*/ 15 h 180"/>
                <a:gd name="T72" fmla="*/ 107 w 135"/>
                <a:gd name="T73" fmla="*/ 18 h 180"/>
                <a:gd name="T74" fmla="*/ 98 w 135"/>
                <a:gd name="T75" fmla="*/ 23 h 180"/>
                <a:gd name="T76" fmla="*/ 89 w 135"/>
                <a:gd name="T77" fmla="*/ 29 h 180"/>
                <a:gd name="T78" fmla="*/ 79 w 135"/>
                <a:gd name="T79" fmla="*/ 36 h 180"/>
                <a:gd name="T80" fmla="*/ 69 w 135"/>
                <a:gd name="T81" fmla="*/ 44 h 180"/>
                <a:gd name="T82" fmla="*/ 59 w 135"/>
                <a:gd name="T83" fmla="*/ 53 h 180"/>
                <a:gd name="T84" fmla="*/ 50 w 135"/>
                <a:gd name="T85" fmla="*/ 63 h 180"/>
                <a:gd name="T86" fmla="*/ 42 w 135"/>
                <a:gd name="T87" fmla="*/ 76 h 180"/>
                <a:gd name="T88" fmla="*/ 34 w 135"/>
                <a:gd name="T89" fmla="*/ 89 h 180"/>
                <a:gd name="T90" fmla="*/ 27 w 135"/>
                <a:gd name="T91" fmla="*/ 104 h 180"/>
                <a:gd name="T92" fmla="*/ 20 w 135"/>
                <a:gd name="T93" fmla="*/ 120 h 180"/>
                <a:gd name="T94" fmla="*/ 16 w 135"/>
                <a:gd name="T95" fmla="*/ 136 h 180"/>
                <a:gd name="T96" fmla="*/ 13 w 135"/>
                <a:gd name="T97" fmla="*/ 154 h 180"/>
                <a:gd name="T98" fmla="*/ 12 w 135"/>
                <a:gd name="T99" fmla="*/ 173 h 180"/>
                <a:gd name="T100" fmla="*/ 12 w 135"/>
                <a:gd name="T101" fmla="*/ 173 h 180"/>
                <a:gd name="T102" fmla="*/ 12 w 135"/>
                <a:gd name="T103" fmla="*/ 176 h 180"/>
                <a:gd name="T104" fmla="*/ 11 w 135"/>
                <a:gd name="T105" fmla="*/ 177 h 180"/>
                <a:gd name="T106" fmla="*/ 8 w 135"/>
                <a:gd name="T107" fmla="*/ 179 h 180"/>
                <a:gd name="T108" fmla="*/ 6 w 135"/>
                <a:gd name="T109" fmla="*/ 180 h 180"/>
                <a:gd name="T110" fmla="*/ 6 w 135"/>
                <a:gd name="T111"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 h="180">
                  <a:moveTo>
                    <a:pt x="6" y="180"/>
                  </a:moveTo>
                  <a:lnTo>
                    <a:pt x="6" y="180"/>
                  </a:lnTo>
                  <a:lnTo>
                    <a:pt x="4" y="179"/>
                  </a:lnTo>
                  <a:lnTo>
                    <a:pt x="1" y="177"/>
                  </a:lnTo>
                  <a:lnTo>
                    <a:pt x="0" y="176"/>
                  </a:lnTo>
                  <a:lnTo>
                    <a:pt x="0" y="173"/>
                  </a:lnTo>
                  <a:lnTo>
                    <a:pt x="0" y="173"/>
                  </a:lnTo>
                  <a:lnTo>
                    <a:pt x="1" y="153"/>
                  </a:lnTo>
                  <a:lnTo>
                    <a:pt x="4" y="134"/>
                  </a:lnTo>
                  <a:lnTo>
                    <a:pt x="8" y="115"/>
                  </a:lnTo>
                  <a:lnTo>
                    <a:pt x="15" y="99"/>
                  </a:lnTo>
                  <a:lnTo>
                    <a:pt x="22" y="83"/>
                  </a:lnTo>
                  <a:lnTo>
                    <a:pt x="31" y="69"/>
                  </a:lnTo>
                  <a:lnTo>
                    <a:pt x="41" y="56"/>
                  </a:lnTo>
                  <a:lnTo>
                    <a:pt x="51" y="45"/>
                  </a:lnTo>
                  <a:lnTo>
                    <a:pt x="61" y="35"/>
                  </a:lnTo>
                  <a:lnTo>
                    <a:pt x="72" y="25"/>
                  </a:lnTo>
                  <a:lnTo>
                    <a:pt x="83" y="17"/>
                  </a:lnTo>
                  <a:lnTo>
                    <a:pt x="94" y="11"/>
                  </a:lnTo>
                  <a:lnTo>
                    <a:pt x="104" y="6"/>
                  </a:lnTo>
                  <a:lnTo>
                    <a:pt x="113" y="2"/>
                  </a:lnTo>
                  <a:lnTo>
                    <a:pt x="121" y="1"/>
                  </a:lnTo>
                  <a:lnTo>
                    <a:pt x="129" y="0"/>
                  </a:lnTo>
                  <a:lnTo>
                    <a:pt x="129" y="0"/>
                  </a:lnTo>
                  <a:lnTo>
                    <a:pt x="132" y="0"/>
                  </a:lnTo>
                  <a:lnTo>
                    <a:pt x="134" y="2"/>
                  </a:lnTo>
                  <a:lnTo>
                    <a:pt x="135" y="3"/>
                  </a:lnTo>
                  <a:lnTo>
                    <a:pt x="135" y="6"/>
                  </a:lnTo>
                  <a:lnTo>
                    <a:pt x="135" y="6"/>
                  </a:lnTo>
                  <a:lnTo>
                    <a:pt x="135" y="8"/>
                  </a:lnTo>
                  <a:lnTo>
                    <a:pt x="134" y="10"/>
                  </a:lnTo>
                  <a:lnTo>
                    <a:pt x="132" y="11"/>
                  </a:lnTo>
                  <a:lnTo>
                    <a:pt x="129" y="13"/>
                  </a:lnTo>
                  <a:lnTo>
                    <a:pt x="129" y="13"/>
                  </a:lnTo>
                  <a:lnTo>
                    <a:pt x="124" y="13"/>
                  </a:lnTo>
                  <a:lnTo>
                    <a:pt x="115" y="15"/>
                  </a:lnTo>
                  <a:lnTo>
                    <a:pt x="107" y="18"/>
                  </a:lnTo>
                  <a:lnTo>
                    <a:pt x="98" y="23"/>
                  </a:lnTo>
                  <a:lnTo>
                    <a:pt x="89" y="29"/>
                  </a:lnTo>
                  <a:lnTo>
                    <a:pt x="79" y="36"/>
                  </a:lnTo>
                  <a:lnTo>
                    <a:pt x="69" y="44"/>
                  </a:lnTo>
                  <a:lnTo>
                    <a:pt x="59" y="53"/>
                  </a:lnTo>
                  <a:lnTo>
                    <a:pt x="50" y="63"/>
                  </a:lnTo>
                  <a:lnTo>
                    <a:pt x="42" y="76"/>
                  </a:lnTo>
                  <a:lnTo>
                    <a:pt x="34" y="89"/>
                  </a:lnTo>
                  <a:lnTo>
                    <a:pt x="27" y="104"/>
                  </a:lnTo>
                  <a:lnTo>
                    <a:pt x="20" y="120"/>
                  </a:lnTo>
                  <a:lnTo>
                    <a:pt x="16" y="136"/>
                  </a:lnTo>
                  <a:lnTo>
                    <a:pt x="13" y="154"/>
                  </a:lnTo>
                  <a:lnTo>
                    <a:pt x="12" y="173"/>
                  </a:lnTo>
                  <a:lnTo>
                    <a:pt x="12" y="173"/>
                  </a:lnTo>
                  <a:lnTo>
                    <a:pt x="12" y="176"/>
                  </a:lnTo>
                  <a:lnTo>
                    <a:pt x="11" y="177"/>
                  </a:lnTo>
                  <a:lnTo>
                    <a:pt x="8" y="179"/>
                  </a:lnTo>
                  <a:lnTo>
                    <a:pt x="6" y="180"/>
                  </a:lnTo>
                  <a:lnTo>
                    <a:pt x="6" y="180"/>
                  </a:lnTo>
                  <a:close/>
                </a:path>
              </a:pathLst>
            </a:custGeom>
            <a:solidFill>
              <a:srgbClr val="FFC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微软雅黑"/>
                <a:ea typeface="微软雅黑"/>
                <a:cs typeface="+mn-cs"/>
              </a:endParaRPr>
            </a:p>
          </p:txBody>
        </p:sp>
      </p:grpSp>
      <p:grpSp>
        <p:nvGrpSpPr>
          <p:cNvPr id="87" name="Group 86"/>
          <p:cNvGrpSpPr/>
          <p:nvPr userDrawn="1"/>
        </p:nvGrpSpPr>
        <p:grpSpPr>
          <a:xfrm>
            <a:off x="4129089" y="2648299"/>
            <a:ext cx="631825" cy="511175"/>
            <a:chOff x="4129088" y="2714626"/>
            <a:chExt cx="631825" cy="511175"/>
          </a:xfrm>
        </p:grpSpPr>
        <p:sp>
          <p:nvSpPr>
            <p:cNvPr id="82" name="Freeform 41"/>
            <p:cNvSpPr>
              <a:spLocks noEditPoints="1"/>
            </p:cNvSpPr>
            <p:nvPr userDrawn="1"/>
          </p:nvSpPr>
          <p:spPr bwMode="auto">
            <a:xfrm>
              <a:off x="4284663" y="2714626"/>
              <a:ext cx="476250" cy="455613"/>
            </a:xfrm>
            <a:custGeom>
              <a:avLst/>
              <a:gdLst>
                <a:gd name="T0" fmla="*/ 202 w 599"/>
                <a:gd name="T1" fmla="*/ 573 h 574"/>
                <a:gd name="T2" fmla="*/ 102 w 599"/>
                <a:gd name="T3" fmla="*/ 517 h 574"/>
                <a:gd name="T4" fmla="*/ 4 w 599"/>
                <a:gd name="T5" fmla="*/ 346 h 574"/>
                <a:gd name="T6" fmla="*/ 1 w 599"/>
                <a:gd name="T7" fmla="*/ 230 h 574"/>
                <a:gd name="T8" fmla="*/ 102 w 599"/>
                <a:gd name="T9" fmla="*/ 60 h 574"/>
                <a:gd name="T10" fmla="*/ 200 w 599"/>
                <a:gd name="T11" fmla="*/ 0 h 574"/>
                <a:gd name="T12" fmla="*/ 397 w 599"/>
                <a:gd name="T13" fmla="*/ 1 h 574"/>
                <a:gd name="T14" fmla="*/ 498 w 599"/>
                <a:gd name="T15" fmla="*/ 56 h 574"/>
                <a:gd name="T16" fmla="*/ 596 w 599"/>
                <a:gd name="T17" fmla="*/ 229 h 574"/>
                <a:gd name="T18" fmla="*/ 598 w 599"/>
                <a:gd name="T19" fmla="*/ 343 h 574"/>
                <a:gd name="T20" fmla="*/ 498 w 599"/>
                <a:gd name="T21" fmla="*/ 514 h 574"/>
                <a:gd name="T22" fmla="*/ 400 w 599"/>
                <a:gd name="T23" fmla="*/ 574 h 574"/>
                <a:gd name="T24" fmla="*/ 477 w 599"/>
                <a:gd name="T25" fmla="*/ 433 h 574"/>
                <a:gd name="T26" fmla="*/ 587 w 599"/>
                <a:gd name="T27" fmla="*/ 336 h 574"/>
                <a:gd name="T28" fmla="*/ 478 w 599"/>
                <a:gd name="T29" fmla="*/ 145 h 574"/>
                <a:gd name="T30" fmla="*/ 338 w 599"/>
                <a:gd name="T31" fmla="*/ 60 h 574"/>
                <a:gd name="T32" fmla="*/ 265 w 599"/>
                <a:gd name="T33" fmla="*/ 61 h 574"/>
                <a:gd name="T34" fmla="*/ 122 w 599"/>
                <a:gd name="T35" fmla="*/ 140 h 574"/>
                <a:gd name="T36" fmla="*/ 84 w 599"/>
                <a:gd name="T37" fmla="*/ 206 h 574"/>
                <a:gd name="T38" fmla="*/ 87 w 599"/>
                <a:gd name="T39" fmla="*/ 370 h 574"/>
                <a:gd name="T40" fmla="*/ 198 w 599"/>
                <a:gd name="T41" fmla="*/ 560 h 574"/>
                <a:gd name="T42" fmla="*/ 265 w 599"/>
                <a:gd name="T43" fmla="*/ 513 h 574"/>
                <a:gd name="T44" fmla="*/ 485 w 599"/>
                <a:gd name="T45" fmla="*/ 511 h 574"/>
                <a:gd name="T46" fmla="*/ 170 w 599"/>
                <a:gd name="T47" fmla="*/ 260 h 574"/>
                <a:gd name="T48" fmla="*/ 197 w 599"/>
                <a:gd name="T49" fmla="*/ 203 h 574"/>
                <a:gd name="T50" fmla="*/ 248 w 599"/>
                <a:gd name="T51" fmla="*/ 165 h 574"/>
                <a:gd name="T52" fmla="*/ 300 w 599"/>
                <a:gd name="T53" fmla="*/ 154 h 574"/>
                <a:gd name="T54" fmla="*/ 362 w 599"/>
                <a:gd name="T55" fmla="*/ 169 h 574"/>
                <a:gd name="T56" fmla="*/ 402 w 599"/>
                <a:gd name="T57" fmla="*/ 203 h 574"/>
                <a:gd name="T58" fmla="*/ 430 w 599"/>
                <a:gd name="T59" fmla="*/ 261 h 574"/>
                <a:gd name="T60" fmla="*/ 430 w 599"/>
                <a:gd name="T61" fmla="*/ 313 h 574"/>
                <a:gd name="T62" fmla="*/ 402 w 599"/>
                <a:gd name="T63" fmla="*/ 371 h 574"/>
                <a:gd name="T64" fmla="*/ 362 w 599"/>
                <a:gd name="T65" fmla="*/ 404 h 574"/>
                <a:gd name="T66" fmla="*/ 300 w 599"/>
                <a:gd name="T67" fmla="*/ 420 h 574"/>
                <a:gd name="T68" fmla="*/ 248 w 599"/>
                <a:gd name="T69" fmla="*/ 410 h 574"/>
                <a:gd name="T70" fmla="*/ 197 w 599"/>
                <a:gd name="T71" fmla="*/ 372 h 574"/>
                <a:gd name="T72" fmla="*/ 170 w 599"/>
                <a:gd name="T73" fmla="*/ 313 h 574"/>
                <a:gd name="T74" fmla="*/ 179 w 599"/>
                <a:gd name="T75" fmla="*/ 287 h 574"/>
                <a:gd name="T76" fmla="*/ 194 w 599"/>
                <a:gd name="T77" fmla="*/ 344 h 574"/>
                <a:gd name="T78" fmla="*/ 232 w 599"/>
                <a:gd name="T79" fmla="*/ 387 h 574"/>
                <a:gd name="T80" fmla="*/ 287 w 599"/>
                <a:gd name="T81" fmla="*/ 407 h 574"/>
                <a:gd name="T82" fmla="*/ 334 w 599"/>
                <a:gd name="T83" fmla="*/ 402 h 574"/>
                <a:gd name="T84" fmla="*/ 385 w 599"/>
                <a:gd name="T85" fmla="*/ 372 h 574"/>
                <a:gd name="T86" fmla="*/ 412 w 599"/>
                <a:gd name="T87" fmla="*/ 333 h 574"/>
                <a:gd name="T88" fmla="*/ 421 w 599"/>
                <a:gd name="T89" fmla="*/ 287 h 574"/>
                <a:gd name="T90" fmla="*/ 406 w 599"/>
                <a:gd name="T91" fmla="*/ 230 h 574"/>
                <a:gd name="T92" fmla="*/ 376 w 599"/>
                <a:gd name="T93" fmla="*/ 193 h 574"/>
                <a:gd name="T94" fmla="*/ 323 w 599"/>
                <a:gd name="T95" fmla="*/ 168 h 574"/>
                <a:gd name="T96" fmla="*/ 276 w 599"/>
                <a:gd name="T97" fmla="*/ 169 h 574"/>
                <a:gd name="T98" fmla="*/ 223 w 599"/>
                <a:gd name="T99" fmla="*/ 193 h 574"/>
                <a:gd name="T100" fmla="*/ 188 w 599"/>
                <a:gd name="T101" fmla="*/ 240 h 574"/>
                <a:gd name="T102" fmla="*/ 179 w 599"/>
                <a:gd name="T103" fmla="*/ 287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9" h="574">
                  <a:moveTo>
                    <a:pt x="397" y="573"/>
                  </a:moveTo>
                  <a:lnTo>
                    <a:pt x="332" y="525"/>
                  </a:lnTo>
                  <a:lnTo>
                    <a:pt x="268" y="525"/>
                  </a:lnTo>
                  <a:lnTo>
                    <a:pt x="202" y="573"/>
                  </a:lnTo>
                  <a:lnTo>
                    <a:pt x="202" y="573"/>
                  </a:lnTo>
                  <a:lnTo>
                    <a:pt x="198" y="574"/>
                  </a:lnTo>
                  <a:lnTo>
                    <a:pt x="195" y="573"/>
                  </a:lnTo>
                  <a:lnTo>
                    <a:pt x="104" y="520"/>
                  </a:lnTo>
                  <a:lnTo>
                    <a:pt x="104" y="520"/>
                  </a:lnTo>
                  <a:lnTo>
                    <a:pt x="102" y="517"/>
                  </a:lnTo>
                  <a:lnTo>
                    <a:pt x="100" y="514"/>
                  </a:lnTo>
                  <a:lnTo>
                    <a:pt x="110" y="433"/>
                  </a:lnTo>
                  <a:lnTo>
                    <a:pt x="77" y="378"/>
                  </a:lnTo>
                  <a:lnTo>
                    <a:pt x="4" y="346"/>
                  </a:lnTo>
                  <a:lnTo>
                    <a:pt x="4" y="346"/>
                  </a:lnTo>
                  <a:lnTo>
                    <a:pt x="1" y="343"/>
                  </a:lnTo>
                  <a:lnTo>
                    <a:pt x="0" y="340"/>
                  </a:lnTo>
                  <a:lnTo>
                    <a:pt x="0" y="234"/>
                  </a:lnTo>
                  <a:lnTo>
                    <a:pt x="0" y="234"/>
                  </a:lnTo>
                  <a:lnTo>
                    <a:pt x="1" y="230"/>
                  </a:lnTo>
                  <a:lnTo>
                    <a:pt x="4" y="228"/>
                  </a:lnTo>
                  <a:lnTo>
                    <a:pt x="77" y="196"/>
                  </a:lnTo>
                  <a:lnTo>
                    <a:pt x="110" y="140"/>
                  </a:lnTo>
                  <a:lnTo>
                    <a:pt x="102" y="60"/>
                  </a:lnTo>
                  <a:lnTo>
                    <a:pt x="102" y="60"/>
                  </a:lnTo>
                  <a:lnTo>
                    <a:pt x="102" y="56"/>
                  </a:lnTo>
                  <a:lnTo>
                    <a:pt x="104" y="54"/>
                  </a:lnTo>
                  <a:lnTo>
                    <a:pt x="196" y="1"/>
                  </a:lnTo>
                  <a:lnTo>
                    <a:pt x="196" y="1"/>
                  </a:lnTo>
                  <a:lnTo>
                    <a:pt x="200" y="0"/>
                  </a:lnTo>
                  <a:lnTo>
                    <a:pt x="203" y="1"/>
                  </a:lnTo>
                  <a:lnTo>
                    <a:pt x="268" y="49"/>
                  </a:lnTo>
                  <a:lnTo>
                    <a:pt x="332" y="49"/>
                  </a:lnTo>
                  <a:lnTo>
                    <a:pt x="397" y="1"/>
                  </a:lnTo>
                  <a:lnTo>
                    <a:pt x="397" y="1"/>
                  </a:lnTo>
                  <a:lnTo>
                    <a:pt x="400" y="0"/>
                  </a:lnTo>
                  <a:lnTo>
                    <a:pt x="403" y="1"/>
                  </a:lnTo>
                  <a:lnTo>
                    <a:pt x="496" y="54"/>
                  </a:lnTo>
                  <a:lnTo>
                    <a:pt x="496" y="54"/>
                  </a:lnTo>
                  <a:lnTo>
                    <a:pt x="498" y="56"/>
                  </a:lnTo>
                  <a:lnTo>
                    <a:pt x="498" y="60"/>
                  </a:lnTo>
                  <a:lnTo>
                    <a:pt x="490" y="140"/>
                  </a:lnTo>
                  <a:lnTo>
                    <a:pt x="522" y="196"/>
                  </a:lnTo>
                  <a:lnTo>
                    <a:pt x="596" y="229"/>
                  </a:lnTo>
                  <a:lnTo>
                    <a:pt x="596" y="229"/>
                  </a:lnTo>
                  <a:lnTo>
                    <a:pt x="598" y="231"/>
                  </a:lnTo>
                  <a:lnTo>
                    <a:pt x="599" y="235"/>
                  </a:lnTo>
                  <a:lnTo>
                    <a:pt x="599" y="340"/>
                  </a:lnTo>
                  <a:lnTo>
                    <a:pt x="599" y="340"/>
                  </a:lnTo>
                  <a:lnTo>
                    <a:pt x="598" y="343"/>
                  </a:lnTo>
                  <a:lnTo>
                    <a:pt x="596" y="346"/>
                  </a:lnTo>
                  <a:lnTo>
                    <a:pt x="521" y="378"/>
                  </a:lnTo>
                  <a:lnTo>
                    <a:pt x="490" y="434"/>
                  </a:lnTo>
                  <a:lnTo>
                    <a:pt x="498" y="514"/>
                  </a:lnTo>
                  <a:lnTo>
                    <a:pt x="498" y="514"/>
                  </a:lnTo>
                  <a:lnTo>
                    <a:pt x="497" y="517"/>
                  </a:lnTo>
                  <a:lnTo>
                    <a:pt x="494" y="521"/>
                  </a:lnTo>
                  <a:lnTo>
                    <a:pt x="403" y="573"/>
                  </a:lnTo>
                  <a:lnTo>
                    <a:pt x="403" y="573"/>
                  </a:lnTo>
                  <a:lnTo>
                    <a:pt x="400" y="574"/>
                  </a:lnTo>
                  <a:lnTo>
                    <a:pt x="400" y="574"/>
                  </a:lnTo>
                  <a:lnTo>
                    <a:pt x="397" y="573"/>
                  </a:lnTo>
                  <a:lnTo>
                    <a:pt x="397" y="573"/>
                  </a:lnTo>
                  <a:close/>
                  <a:moveTo>
                    <a:pt x="477" y="433"/>
                  </a:moveTo>
                  <a:lnTo>
                    <a:pt x="477" y="433"/>
                  </a:lnTo>
                  <a:lnTo>
                    <a:pt x="477" y="430"/>
                  </a:lnTo>
                  <a:lnTo>
                    <a:pt x="512" y="371"/>
                  </a:lnTo>
                  <a:lnTo>
                    <a:pt x="512" y="371"/>
                  </a:lnTo>
                  <a:lnTo>
                    <a:pt x="515" y="367"/>
                  </a:lnTo>
                  <a:lnTo>
                    <a:pt x="587" y="336"/>
                  </a:lnTo>
                  <a:lnTo>
                    <a:pt x="587" y="238"/>
                  </a:lnTo>
                  <a:lnTo>
                    <a:pt x="515" y="206"/>
                  </a:lnTo>
                  <a:lnTo>
                    <a:pt x="515" y="206"/>
                  </a:lnTo>
                  <a:lnTo>
                    <a:pt x="512" y="204"/>
                  </a:lnTo>
                  <a:lnTo>
                    <a:pt x="478" y="145"/>
                  </a:lnTo>
                  <a:lnTo>
                    <a:pt x="478" y="145"/>
                  </a:lnTo>
                  <a:lnTo>
                    <a:pt x="477" y="142"/>
                  </a:lnTo>
                  <a:lnTo>
                    <a:pt x="485" y="63"/>
                  </a:lnTo>
                  <a:lnTo>
                    <a:pt x="401" y="14"/>
                  </a:lnTo>
                  <a:lnTo>
                    <a:pt x="338" y="60"/>
                  </a:lnTo>
                  <a:lnTo>
                    <a:pt x="338" y="60"/>
                  </a:lnTo>
                  <a:lnTo>
                    <a:pt x="334" y="61"/>
                  </a:lnTo>
                  <a:lnTo>
                    <a:pt x="334" y="61"/>
                  </a:lnTo>
                  <a:lnTo>
                    <a:pt x="334" y="61"/>
                  </a:lnTo>
                  <a:lnTo>
                    <a:pt x="265" y="61"/>
                  </a:lnTo>
                  <a:lnTo>
                    <a:pt x="265" y="61"/>
                  </a:lnTo>
                  <a:lnTo>
                    <a:pt x="262" y="60"/>
                  </a:lnTo>
                  <a:lnTo>
                    <a:pt x="198" y="14"/>
                  </a:lnTo>
                  <a:lnTo>
                    <a:pt x="114" y="62"/>
                  </a:lnTo>
                  <a:lnTo>
                    <a:pt x="122" y="140"/>
                  </a:lnTo>
                  <a:lnTo>
                    <a:pt x="122" y="140"/>
                  </a:lnTo>
                  <a:lnTo>
                    <a:pt x="121" y="145"/>
                  </a:lnTo>
                  <a:lnTo>
                    <a:pt x="88" y="204"/>
                  </a:lnTo>
                  <a:lnTo>
                    <a:pt x="88" y="204"/>
                  </a:lnTo>
                  <a:lnTo>
                    <a:pt x="84" y="206"/>
                  </a:lnTo>
                  <a:lnTo>
                    <a:pt x="12" y="238"/>
                  </a:lnTo>
                  <a:lnTo>
                    <a:pt x="12" y="335"/>
                  </a:lnTo>
                  <a:lnTo>
                    <a:pt x="84" y="367"/>
                  </a:lnTo>
                  <a:lnTo>
                    <a:pt x="84" y="367"/>
                  </a:lnTo>
                  <a:lnTo>
                    <a:pt x="87" y="370"/>
                  </a:lnTo>
                  <a:lnTo>
                    <a:pt x="121" y="430"/>
                  </a:lnTo>
                  <a:lnTo>
                    <a:pt x="121" y="430"/>
                  </a:lnTo>
                  <a:lnTo>
                    <a:pt x="122" y="433"/>
                  </a:lnTo>
                  <a:lnTo>
                    <a:pt x="113" y="511"/>
                  </a:lnTo>
                  <a:lnTo>
                    <a:pt x="198" y="560"/>
                  </a:lnTo>
                  <a:lnTo>
                    <a:pt x="262" y="514"/>
                  </a:lnTo>
                  <a:lnTo>
                    <a:pt x="262" y="514"/>
                  </a:lnTo>
                  <a:lnTo>
                    <a:pt x="265" y="513"/>
                  </a:lnTo>
                  <a:lnTo>
                    <a:pt x="265" y="513"/>
                  </a:lnTo>
                  <a:lnTo>
                    <a:pt x="265" y="513"/>
                  </a:lnTo>
                  <a:lnTo>
                    <a:pt x="333" y="513"/>
                  </a:lnTo>
                  <a:lnTo>
                    <a:pt x="333" y="513"/>
                  </a:lnTo>
                  <a:lnTo>
                    <a:pt x="337" y="514"/>
                  </a:lnTo>
                  <a:lnTo>
                    <a:pt x="401" y="560"/>
                  </a:lnTo>
                  <a:lnTo>
                    <a:pt x="485" y="511"/>
                  </a:lnTo>
                  <a:lnTo>
                    <a:pt x="477" y="433"/>
                  </a:lnTo>
                  <a:close/>
                  <a:moveTo>
                    <a:pt x="166" y="287"/>
                  </a:moveTo>
                  <a:lnTo>
                    <a:pt x="166" y="287"/>
                  </a:lnTo>
                  <a:lnTo>
                    <a:pt x="167" y="273"/>
                  </a:lnTo>
                  <a:lnTo>
                    <a:pt x="170" y="260"/>
                  </a:lnTo>
                  <a:lnTo>
                    <a:pt x="173" y="248"/>
                  </a:lnTo>
                  <a:lnTo>
                    <a:pt x="177" y="235"/>
                  </a:lnTo>
                  <a:lnTo>
                    <a:pt x="182" y="223"/>
                  </a:lnTo>
                  <a:lnTo>
                    <a:pt x="189" y="213"/>
                  </a:lnTo>
                  <a:lnTo>
                    <a:pt x="197" y="203"/>
                  </a:lnTo>
                  <a:lnTo>
                    <a:pt x="205" y="193"/>
                  </a:lnTo>
                  <a:lnTo>
                    <a:pt x="215" y="184"/>
                  </a:lnTo>
                  <a:lnTo>
                    <a:pt x="225" y="177"/>
                  </a:lnTo>
                  <a:lnTo>
                    <a:pt x="236" y="170"/>
                  </a:lnTo>
                  <a:lnTo>
                    <a:pt x="248" y="165"/>
                  </a:lnTo>
                  <a:lnTo>
                    <a:pt x="261" y="160"/>
                  </a:lnTo>
                  <a:lnTo>
                    <a:pt x="273" y="157"/>
                  </a:lnTo>
                  <a:lnTo>
                    <a:pt x="286" y="154"/>
                  </a:lnTo>
                  <a:lnTo>
                    <a:pt x="300" y="154"/>
                  </a:lnTo>
                  <a:lnTo>
                    <a:pt x="300" y="154"/>
                  </a:lnTo>
                  <a:lnTo>
                    <a:pt x="312" y="154"/>
                  </a:lnTo>
                  <a:lnTo>
                    <a:pt x="325" y="157"/>
                  </a:lnTo>
                  <a:lnTo>
                    <a:pt x="338" y="160"/>
                  </a:lnTo>
                  <a:lnTo>
                    <a:pt x="350" y="165"/>
                  </a:lnTo>
                  <a:lnTo>
                    <a:pt x="362" y="169"/>
                  </a:lnTo>
                  <a:lnTo>
                    <a:pt x="374" y="176"/>
                  </a:lnTo>
                  <a:lnTo>
                    <a:pt x="384" y="184"/>
                  </a:lnTo>
                  <a:lnTo>
                    <a:pt x="393" y="193"/>
                  </a:lnTo>
                  <a:lnTo>
                    <a:pt x="393" y="193"/>
                  </a:lnTo>
                  <a:lnTo>
                    <a:pt x="402" y="203"/>
                  </a:lnTo>
                  <a:lnTo>
                    <a:pt x="410" y="213"/>
                  </a:lnTo>
                  <a:lnTo>
                    <a:pt x="417" y="225"/>
                  </a:lnTo>
                  <a:lnTo>
                    <a:pt x="422" y="236"/>
                  </a:lnTo>
                  <a:lnTo>
                    <a:pt x="427" y="249"/>
                  </a:lnTo>
                  <a:lnTo>
                    <a:pt x="430" y="261"/>
                  </a:lnTo>
                  <a:lnTo>
                    <a:pt x="432" y="274"/>
                  </a:lnTo>
                  <a:lnTo>
                    <a:pt x="432" y="287"/>
                  </a:lnTo>
                  <a:lnTo>
                    <a:pt x="432" y="287"/>
                  </a:lnTo>
                  <a:lnTo>
                    <a:pt x="432" y="301"/>
                  </a:lnTo>
                  <a:lnTo>
                    <a:pt x="430" y="313"/>
                  </a:lnTo>
                  <a:lnTo>
                    <a:pt x="427" y="326"/>
                  </a:lnTo>
                  <a:lnTo>
                    <a:pt x="422" y="337"/>
                  </a:lnTo>
                  <a:lnTo>
                    <a:pt x="417" y="350"/>
                  </a:lnTo>
                  <a:lnTo>
                    <a:pt x="410" y="361"/>
                  </a:lnTo>
                  <a:lnTo>
                    <a:pt x="402" y="371"/>
                  </a:lnTo>
                  <a:lnTo>
                    <a:pt x="393" y="381"/>
                  </a:lnTo>
                  <a:lnTo>
                    <a:pt x="393" y="381"/>
                  </a:lnTo>
                  <a:lnTo>
                    <a:pt x="384" y="390"/>
                  </a:lnTo>
                  <a:lnTo>
                    <a:pt x="374" y="397"/>
                  </a:lnTo>
                  <a:lnTo>
                    <a:pt x="362" y="404"/>
                  </a:lnTo>
                  <a:lnTo>
                    <a:pt x="350" y="410"/>
                  </a:lnTo>
                  <a:lnTo>
                    <a:pt x="338" y="415"/>
                  </a:lnTo>
                  <a:lnTo>
                    <a:pt x="325" y="417"/>
                  </a:lnTo>
                  <a:lnTo>
                    <a:pt x="312" y="419"/>
                  </a:lnTo>
                  <a:lnTo>
                    <a:pt x="300" y="420"/>
                  </a:lnTo>
                  <a:lnTo>
                    <a:pt x="300" y="420"/>
                  </a:lnTo>
                  <a:lnTo>
                    <a:pt x="286" y="419"/>
                  </a:lnTo>
                  <a:lnTo>
                    <a:pt x="273" y="417"/>
                  </a:lnTo>
                  <a:lnTo>
                    <a:pt x="261" y="414"/>
                  </a:lnTo>
                  <a:lnTo>
                    <a:pt x="248" y="410"/>
                  </a:lnTo>
                  <a:lnTo>
                    <a:pt x="236" y="404"/>
                  </a:lnTo>
                  <a:lnTo>
                    <a:pt x="225" y="397"/>
                  </a:lnTo>
                  <a:lnTo>
                    <a:pt x="215" y="389"/>
                  </a:lnTo>
                  <a:lnTo>
                    <a:pt x="205" y="381"/>
                  </a:lnTo>
                  <a:lnTo>
                    <a:pt x="197" y="372"/>
                  </a:lnTo>
                  <a:lnTo>
                    <a:pt x="189" y="362"/>
                  </a:lnTo>
                  <a:lnTo>
                    <a:pt x="182" y="350"/>
                  </a:lnTo>
                  <a:lnTo>
                    <a:pt x="177" y="339"/>
                  </a:lnTo>
                  <a:lnTo>
                    <a:pt x="173" y="326"/>
                  </a:lnTo>
                  <a:lnTo>
                    <a:pt x="170" y="313"/>
                  </a:lnTo>
                  <a:lnTo>
                    <a:pt x="167" y="301"/>
                  </a:lnTo>
                  <a:lnTo>
                    <a:pt x="166" y="287"/>
                  </a:lnTo>
                  <a:lnTo>
                    <a:pt x="166" y="287"/>
                  </a:lnTo>
                  <a:close/>
                  <a:moveTo>
                    <a:pt x="179" y="287"/>
                  </a:moveTo>
                  <a:lnTo>
                    <a:pt x="179" y="287"/>
                  </a:lnTo>
                  <a:lnTo>
                    <a:pt x="180" y="299"/>
                  </a:lnTo>
                  <a:lnTo>
                    <a:pt x="181" y="311"/>
                  </a:lnTo>
                  <a:lnTo>
                    <a:pt x="185" y="323"/>
                  </a:lnTo>
                  <a:lnTo>
                    <a:pt x="188" y="334"/>
                  </a:lnTo>
                  <a:lnTo>
                    <a:pt x="194" y="344"/>
                  </a:lnTo>
                  <a:lnTo>
                    <a:pt x="200" y="355"/>
                  </a:lnTo>
                  <a:lnTo>
                    <a:pt x="206" y="364"/>
                  </a:lnTo>
                  <a:lnTo>
                    <a:pt x="215" y="372"/>
                  </a:lnTo>
                  <a:lnTo>
                    <a:pt x="223" y="380"/>
                  </a:lnTo>
                  <a:lnTo>
                    <a:pt x="232" y="387"/>
                  </a:lnTo>
                  <a:lnTo>
                    <a:pt x="242" y="393"/>
                  </a:lnTo>
                  <a:lnTo>
                    <a:pt x="253" y="399"/>
                  </a:lnTo>
                  <a:lnTo>
                    <a:pt x="264" y="402"/>
                  </a:lnTo>
                  <a:lnTo>
                    <a:pt x="276" y="405"/>
                  </a:lnTo>
                  <a:lnTo>
                    <a:pt x="287" y="407"/>
                  </a:lnTo>
                  <a:lnTo>
                    <a:pt x="300" y="408"/>
                  </a:lnTo>
                  <a:lnTo>
                    <a:pt x="300" y="408"/>
                  </a:lnTo>
                  <a:lnTo>
                    <a:pt x="311" y="407"/>
                  </a:lnTo>
                  <a:lnTo>
                    <a:pt x="323" y="405"/>
                  </a:lnTo>
                  <a:lnTo>
                    <a:pt x="334" y="402"/>
                  </a:lnTo>
                  <a:lnTo>
                    <a:pt x="346" y="399"/>
                  </a:lnTo>
                  <a:lnTo>
                    <a:pt x="356" y="394"/>
                  </a:lnTo>
                  <a:lnTo>
                    <a:pt x="367" y="387"/>
                  </a:lnTo>
                  <a:lnTo>
                    <a:pt x="376" y="380"/>
                  </a:lnTo>
                  <a:lnTo>
                    <a:pt x="385" y="372"/>
                  </a:lnTo>
                  <a:lnTo>
                    <a:pt x="385" y="372"/>
                  </a:lnTo>
                  <a:lnTo>
                    <a:pt x="393" y="364"/>
                  </a:lnTo>
                  <a:lnTo>
                    <a:pt x="400" y="354"/>
                  </a:lnTo>
                  <a:lnTo>
                    <a:pt x="406" y="344"/>
                  </a:lnTo>
                  <a:lnTo>
                    <a:pt x="412" y="333"/>
                  </a:lnTo>
                  <a:lnTo>
                    <a:pt x="415" y="323"/>
                  </a:lnTo>
                  <a:lnTo>
                    <a:pt x="418" y="311"/>
                  </a:lnTo>
                  <a:lnTo>
                    <a:pt x="420" y="299"/>
                  </a:lnTo>
                  <a:lnTo>
                    <a:pt x="421" y="287"/>
                  </a:lnTo>
                  <a:lnTo>
                    <a:pt x="421" y="287"/>
                  </a:lnTo>
                  <a:lnTo>
                    <a:pt x="420" y="275"/>
                  </a:lnTo>
                  <a:lnTo>
                    <a:pt x="418" y="264"/>
                  </a:lnTo>
                  <a:lnTo>
                    <a:pt x="415" y="252"/>
                  </a:lnTo>
                  <a:lnTo>
                    <a:pt x="412" y="241"/>
                  </a:lnTo>
                  <a:lnTo>
                    <a:pt x="406" y="230"/>
                  </a:lnTo>
                  <a:lnTo>
                    <a:pt x="400" y="220"/>
                  </a:lnTo>
                  <a:lnTo>
                    <a:pt x="393" y="211"/>
                  </a:lnTo>
                  <a:lnTo>
                    <a:pt x="385" y="202"/>
                  </a:lnTo>
                  <a:lnTo>
                    <a:pt x="385" y="202"/>
                  </a:lnTo>
                  <a:lnTo>
                    <a:pt x="376" y="193"/>
                  </a:lnTo>
                  <a:lnTo>
                    <a:pt x="367" y="187"/>
                  </a:lnTo>
                  <a:lnTo>
                    <a:pt x="356" y="181"/>
                  </a:lnTo>
                  <a:lnTo>
                    <a:pt x="346" y="175"/>
                  </a:lnTo>
                  <a:lnTo>
                    <a:pt x="334" y="172"/>
                  </a:lnTo>
                  <a:lnTo>
                    <a:pt x="323" y="168"/>
                  </a:lnTo>
                  <a:lnTo>
                    <a:pt x="311" y="167"/>
                  </a:lnTo>
                  <a:lnTo>
                    <a:pt x="300" y="166"/>
                  </a:lnTo>
                  <a:lnTo>
                    <a:pt x="300" y="166"/>
                  </a:lnTo>
                  <a:lnTo>
                    <a:pt x="287" y="167"/>
                  </a:lnTo>
                  <a:lnTo>
                    <a:pt x="276" y="169"/>
                  </a:lnTo>
                  <a:lnTo>
                    <a:pt x="264" y="172"/>
                  </a:lnTo>
                  <a:lnTo>
                    <a:pt x="253" y="176"/>
                  </a:lnTo>
                  <a:lnTo>
                    <a:pt x="242" y="181"/>
                  </a:lnTo>
                  <a:lnTo>
                    <a:pt x="232" y="187"/>
                  </a:lnTo>
                  <a:lnTo>
                    <a:pt x="223" y="193"/>
                  </a:lnTo>
                  <a:lnTo>
                    <a:pt x="215" y="202"/>
                  </a:lnTo>
                  <a:lnTo>
                    <a:pt x="206" y="211"/>
                  </a:lnTo>
                  <a:lnTo>
                    <a:pt x="200" y="220"/>
                  </a:lnTo>
                  <a:lnTo>
                    <a:pt x="194" y="229"/>
                  </a:lnTo>
                  <a:lnTo>
                    <a:pt x="188" y="240"/>
                  </a:lnTo>
                  <a:lnTo>
                    <a:pt x="185" y="251"/>
                  </a:lnTo>
                  <a:lnTo>
                    <a:pt x="181" y="263"/>
                  </a:lnTo>
                  <a:lnTo>
                    <a:pt x="180" y="275"/>
                  </a:lnTo>
                  <a:lnTo>
                    <a:pt x="179" y="287"/>
                  </a:lnTo>
                  <a:lnTo>
                    <a:pt x="179" y="287"/>
                  </a:lnTo>
                  <a:close/>
                </a:path>
              </a:pathLst>
            </a:custGeom>
            <a:solidFill>
              <a:srgbClr val="49C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83" name="Freeform 42"/>
            <p:cNvSpPr>
              <a:spLocks noEditPoints="1"/>
            </p:cNvSpPr>
            <p:nvPr userDrawn="1"/>
          </p:nvSpPr>
          <p:spPr bwMode="auto">
            <a:xfrm>
              <a:off x="4129088" y="2990851"/>
              <a:ext cx="225425" cy="234950"/>
            </a:xfrm>
            <a:custGeom>
              <a:avLst/>
              <a:gdLst>
                <a:gd name="T0" fmla="*/ 112 w 286"/>
                <a:gd name="T1" fmla="*/ 295 h 297"/>
                <a:gd name="T2" fmla="*/ 31 w 286"/>
                <a:gd name="T3" fmla="*/ 246 h 297"/>
                <a:gd name="T4" fmla="*/ 1 w 286"/>
                <a:gd name="T5" fmla="*/ 198 h 297"/>
                <a:gd name="T6" fmla="*/ 24 w 286"/>
                <a:gd name="T7" fmla="*/ 161 h 297"/>
                <a:gd name="T8" fmla="*/ 1 w 286"/>
                <a:gd name="T9" fmla="*/ 98 h 297"/>
                <a:gd name="T10" fmla="*/ 31 w 286"/>
                <a:gd name="T11" fmla="*/ 48 h 297"/>
                <a:gd name="T12" fmla="*/ 114 w 286"/>
                <a:gd name="T13" fmla="*/ 3 h 297"/>
                <a:gd name="T14" fmla="*/ 171 w 286"/>
                <a:gd name="T15" fmla="*/ 1 h 297"/>
                <a:gd name="T16" fmla="*/ 192 w 286"/>
                <a:gd name="T17" fmla="*/ 39 h 297"/>
                <a:gd name="T18" fmla="*/ 257 w 286"/>
                <a:gd name="T19" fmla="*/ 52 h 297"/>
                <a:gd name="T20" fmla="*/ 286 w 286"/>
                <a:gd name="T21" fmla="*/ 102 h 297"/>
                <a:gd name="T22" fmla="*/ 283 w 286"/>
                <a:gd name="T23" fmla="*/ 196 h 297"/>
                <a:gd name="T24" fmla="*/ 257 w 286"/>
                <a:gd name="T25" fmla="*/ 246 h 297"/>
                <a:gd name="T26" fmla="*/ 213 w 286"/>
                <a:gd name="T27" fmla="*/ 244 h 297"/>
                <a:gd name="T28" fmla="*/ 170 w 286"/>
                <a:gd name="T29" fmla="*/ 296 h 297"/>
                <a:gd name="T30" fmla="*/ 166 w 286"/>
                <a:gd name="T31" fmla="*/ 297 h 297"/>
                <a:gd name="T32" fmla="*/ 250 w 286"/>
                <a:gd name="T33" fmla="*/ 170 h 297"/>
                <a:gd name="T34" fmla="*/ 249 w 286"/>
                <a:gd name="T35" fmla="*/ 133 h 297"/>
                <a:gd name="T36" fmla="*/ 216 w 286"/>
                <a:gd name="T37" fmla="*/ 67 h 297"/>
                <a:gd name="T38" fmla="*/ 183 w 286"/>
                <a:gd name="T39" fmla="*/ 49 h 297"/>
                <a:gd name="T40" fmla="*/ 109 w 286"/>
                <a:gd name="T41" fmla="*/ 45 h 297"/>
                <a:gd name="T42" fmla="*/ 77 w 286"/>
                <a:gd name="T43" fmla="*/ 64 h 297"/>
                <a:gd name="T44" fmla="*/ 36 w 286"/>
                <a:gd name="T45" fmla="*/ 126 h 297"/>
                <a:gd name="T46" fmla="*/ 37 w 286"/>
                <a:gd name="T47" fmla="*/ 163 h 297"/>
                <a:gd name="T48" fmla="*/ 71 w 286"/>
                <a:gd name="T49" fmla="*/ 230 h 297"/>
                <a:gd name="T50" fmla="*/ 103 w 286"/>
                <a:gd name="T51" fmla="*/ 247 h 297"/>
                <a:gd name="T52" fmla="*/ 178 w 286"/>
                <a:gd name="T53" fmla="*/ 252 h 297"/>
                <a:gd name="T54" fmla="*/ 209 w 286"/>
                <a:gd name="T55" fmla="*/ 232 h 297"/>
                <a:gd name="T56" fmla="*/ 212 w 286"/>
                <a:gd name="T57" fmla="*/ 232 h 297"/>
                <a:gd name="T58" fmla="*/ 76 w 286"/>
                <a:gd name="T59" fmla="*/ 156 h 297"/>
                <a:gd name="T60" fmla="*/ 83 w 286"/>
                <a:gd name="T61" fmla="*/ 117 h 297"/>
                <a:gd name="T62" fmla="*/ 110 w 286"/>
                <a:gd name="T63" fmla="*/ 90 h 297"/>
                <a:gd name="T64" fmla="*/ 143 w 286"/>
                <a:gd name="T65" fmla="*/ 80 h 297"/>
                <a:gd name="T66" fmla="*/ 170 w 286"/>
                <a:gd name="T67" fmla="*/ 86 h 297"/>
                <a:gd name="T68" fmla="*/ 197 w 286"/>
                <a:gd name="T69" fmla="*/ 108 h 297"/>
                <a:gd name="T70" fmla="*/ 208 w 286"/>
                <a:gd name="T71" fmla="*/ 128 h 297"/>
                <a:gd name="T72" fmla="*/ 203 w 286"/>
                <a:gd name="T73" fmla="*/ 178 h 297"/>
                <a:gd name="T74" fmla="*/ 175 w 286"/>
                <a:gd name="T75" fmla="*/ 207 h 297"/>
                <a:gd name="T76" fmla="*/ 151 w 286"/>
                <a:gd name="T77" fmla="*/ 215 h 297"/>
                <a:gd name="T78" fmla="*/ 125 w 286"/>
                <a:gd name="T79" fmla="*/ 213 h 297"/>
                <a:gd name="T80" fmla="*/ 95 w 286"/>
                <a:gd name="T81" fmla="*/ 196 h 297"/>
                <a:gd name="T82" fmla="*/ 117 w 286"/>
                <a:gd name="T83" fmla="*/ 100 h 297"/>
                <a:gd name="T84" fmla="*/ 94 w 286"/>
                <a:gd name="T85" fmla="*/ 123 h 297"/>
                <a:gd name="T86" fmla="*/ 88 w 286"/>
                <a:gd name="T87" fmla="*/ 154 h 297"/>
                <a:gd name="T88" fmla="*/ 99 w 286"/>
                <a:gd name="T89" fmla="*/ 182 h 297"/>
                <a:gd name="T90" fmla="*/ 121 w 286"/>
                <a:gd name="T91" fmla="*/ 199 h 297"/>
                <a:gd name="T92" fmla="*/ 143 w 286"/>
                <a:gd name="T93" fmla="*/ 204 h 297"/>
                <a:gd name="T94" fmla="*/ 170 w 286"/>
                <a:gd name="T95" fmla="*/ 197 h 297"/>
                <a:gd name="T96" fmla="*/ 193 w 286"/>
                <a:gd name="T97" fmla="*/ 174 h 297"/>
                <a:gd name="T98" fmla="*/ 196 w 286"/>
                <a:gd name="T99" fmla="*/ 132 h 297"/>
                <a:gd name="T100" fmla="*/ 182 w 286"/>
                <a:gd name="T101" fmla="*/ 109 h 297"/>
                <a:gd name="T102" fmla="*/ 158 w 286"/>
                <a:gd name="T103" fmla="*/ 95 h 297"/>
                <a:gd name="T104" fmla="*/ 136 w 286"/>
                <a:gd name="T105" fmla="*/ 93 h 297"/>
                <a:gd name="T106" fmla="*/ 117 w 286"/>
                <a:gd name="T107" fmla="*/ 10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297">
                  <a:moveTo>
                    <a:pt x="166" y="297"/>
                  </a:moveTo>
                  <a:lnTo>
                    <a:pt x="115" y="296"/>
                  </a:lnTo>
                  <a:lnTo>
                    <a:pt x="115" y="296"/>
                  </a:lnTo>
                  <a:lnTo>
                    <a:pt x="112" y="295"/>
                  </a:lnTo>
                  <a:lnTo>
                    <a:pt x="110" y="292"/>
                  </a:lnTo>
                  <a:lnTo>
                    <a:pt x="95" y="257"/>
                  </a:lnTo>
                  <a:lnTo>
                    <a:pt x="69" y="243"/>
                  </a:lnTo>
                  <a:lnTo>
                    <a:pt x="31" y="246"/>
                  </a:lnTo>
                  <a:lnTo>
                    <a:pt x="31" y="246"/>
                  </a:lnTo>
                  <a:lnTo>
                    <a:pt x="29" y="245"/>
                  </a:lnTo>
                  <a:lnTo>
                    <a:pt x="26" y="243"/>
                  </a:lnTo>
                  <a:lnTo>
                    <a:pt x="1" y="198"/>
                  </a:lnTo>
                  <a:lnTo>
                    <a:pt x="1" y="198"/>
                  </a:lnTo>
                  <a:lnTo>
                    <a:pt x="0" y="194"/>
                  </a:lnTo>
                  <a:lnTo>
                    <a:pt x="1" y="191"/>
                  </a:lnTo>
                  <a:lnTo>
                    <a:pt x="24" y="161"/>
                  </a:lnTo>
                  <a:lnTo>
                    <a:pt x="24" y="132"/>
                  </a:lnTo>
                  <a:lnTo>
                    <a:pt x="3" y="101"/>
                  </a:lnTo>
                  <a:lnTo>
                    <a:pt x="3" y="101"/>
                  </a:lnTo>
                  <a:lnTo>
                    <a:pt x="1" y="98"/>
                  </a:lnTo>
                  <a:lnTo>
                    <a:pt x="3" y="94"/>
                  </a:lnTo>
                  <a:lnTo>
                    <a:pt x="29" y="50"/>
                  </a:lnTo>
                  <a:lnTo>
                    <a:pt x="29" y="50"/>
                  </a:lnTo>
                  <a:lnTo>
                    <a:pt x="31" y="48"/>
                  </a:lnTo>
                  <a:lnTo>
                    <a:pt x="35" y="47"/>
                  </a:lnTo>
                  <a:lnTo>
                    <a:pt x="73" y="52"/>
                  </a:lnTo>
                  <a:lnTo>
                    <a:pt x="98" y="38"/>
                  </a:lnTo>
                  <a:lnTo>
                    <a:pt x="114" y="3"/>
                  </a:lnTo>
                  <a:lnTo>
                    <a:pt x="114" y="3"/>
                  </a:lnTo>
                  <a:lnTo>
                    <a:pt x="117" y="1"/>
                  </a:lnTo>
                  <a:lnTo>
                    <a:pt x="120" y="0"/>
                  </a:lnTo>
                  <a:lnTo>
                    <a:pt x="171" y="1"/>
                  </a:lnTo>
                  <a:lnTo>
                    <a:pt x="171" y="1"/>
                  </a:lnTo>
                  <a:lnTo>
                    <a:pt x="174" y="2"/>
                  </a:lnTo>
                  <a:lnTo>
                    <a:pt x="177" y="4"/>
                  </a:lnTo>
                  <a:lnTo>
                    <a:pt x="192" y="39"/>
                  </a:lnTo>
                  <a:lnTo>
                    <a:pt x="216" y="54"/>
                  </a:lnTo>
                  <a:lnTo>
                    <a:pt x="254" y="50"/>
                  </a:lnTo>
                  <a:lnTo>
                    <a:pt x="254" y="50"/>
                  </a:lnTo>
                  <a:lnTo>
                    <a:pt x="257" y="52"/>
                  </a:lnTo>
                  <a:lnTo>
                    <a:pt x="259" y="54"/>
                  </a:lnTo>
                  <a:lnTo>
                    <a:pt x="285" y="99"/>
                  </a:lnTo>
                  <a:lnTo>
                    <a:pt x="285" y="99"/>
                  </a:lnTo>
                  <a:lnTo>
                    <a:pt x="286" y="102"/>
                  </a:lnTo>
                  <a:lnTo>
                    <a:pt x="285" y="106"/>
                  </a:lnTo>
                  <a:lnTo>
                    <a:pt x="262" y="136"/>
                  </a:lnTo>
                  <a:lnTo>
                    <a:pt x="261" y="164"/>
                  </a:lnTo>
                  <a:lnTo>
                    <a:pt x="283" y="196"/>
                  </a:lnTo>
                  <a:lnTo>
                    <a:pt x="283" y="196"/>
                  </a:lnTo>
                  <a:lnTo>
                    <a:pt x="284" y="199"/>
                  </a:lnTo>
                  <a:lnTo>
                    <a:pt x="284" y="202"/>
                  </a:lnTo>
                  <a:lnTo>
                    <a:pt x="257" y="246"/>
                  </a:lnTo>
                  <a:lnTo>
                    <a:pt x="257" y="246"/>
                  </a:lnTo>
                  <a:lnTo>
                    <a:pt x="254" y="249"/>
                  </a:lnTo>
                  <a:lnTo>
                    <a:pt x="251" y="250"/>
                  </a:lnTo>
                  <a:lnTo>
                    <a:pt x="213" y="244"/>
                  </a:lnTo>
                  <a:lnTo>
                    <a:pt x="188" y="259"/>
                  </a:lnTo>
                  <a:lnTo>
                    <a:pt x="172" y="294"/>
                  </a:lnTo>
                  <a:lnTo>
                    <a:pt x="172" y="294"/>
                  </a:lnTo>
                  <a:lnTo>
                    <a:pt x="170" y="296"/>
                  </a:lnTo>
                  <a:lnTo>
                    <a:pt x="166" y="297"/>
                  </a:lnTo>
                  <a:lnTo>
                    <a:pt x="166" y="297"/>
                  </a:lnTo>
                  <a:lnTo>
                    <a:pt x="166" y="297"/>
                  </a:lnTo>
                  <a:lnTo>
                    <a:pt x="166" y="297"/>
                  </a:lnTo>
                  <a:close/>
                  <a:moveTo>
                    <a:pt x="212" y="232"/>
                  </a:moveTo>
                  <a:lnTo>
                    <a:pt x="248" y="237"/>
                  </a:lnTo>
                  <a:lnTo>
                    <a:pt x="271" y="199"/>
                  </a:lnTo>
                  <a:lnTo>
                    <a:pt x="250" y="170"/>
                  </a:lnTo>
                  <a:lnTo>
                    <a:pt x="250" y="170"/>
                  </a:lnTo>
                  <a:lnTo>
                    <a:pt x="249" y="167"/>
                  </a:lnTo>
                  <a:lnTo>
                    <a:pt x="249" y="133"/>
                  </a:lnTo>
                  <a:lnTo>
                    <a:pt x="249" y="133"/>
                  </a:lnTo>
                  <a:lnTo>
                    <a:pt x="250" y="130"/>
                  </a:lnTo>
                  <a:lnTo>
                    <a:pt x="272" y="101"/>
                  </a:lnTo>
                  <a:lnTo>
                    <a:pt x="251" y="63"/>
                  </a:lnTo>
                  <a:lnTo>
                    <a:pt x="216" y="67"/>
                  </a:lnTo>
                  <a:lnTo>
                    <a:pt x="216" y="67"/>
                  </a:lnTo>
                  <a:lnTo>
                    <a:pt x="211" y="65"/>
                  </a:lnTo>
                  <a:lnTo>
                    <a:pt x="183" y="49"/>
                  </a:lnTo>
                  <a:lnTo>
                    <a:pt x="183" y="49"/>
                  </a:lnTo>
                  <a:lnTo>
                    <a:pt x="181" y="46"/>
                  </a:lnTo>
                  <a:lnTo>
                    <a:pt x="166" y="12"/>
                  </a:lnTo>
                  <a:lnTo>
                    <a:pt x="124" y="12"/>
                  </a:lnTo>
                  <a:lnTo>
                    <a:pt x="109" y="45"/>
                  </a:lnTo>
                  <a:lnTo>
                    <a:pt x="109" y="45"/>
                  </a:lnTo>
                  <a:lnTo>
                    <a:pt x="106" y="48"/>
                  </a:lnTo>
                  <a:lnTo>
                    <a:pt x="77" y="64"/>
                  </a:lnTo>
                  <a:lnTo>
                    <a:pt x="77" y="64"/>
                  </a:lnTo>
                  <a:lnTo>
                    <a:pt x="73" y="64"/>
                  </a:lnTo>
                  <a:lnTo>
                    <a:pt x="37" y="60"/>
                  </a:lnTo>
                  <a:lnTo>
                    <a:pt x="15" y="96"/>
                  </a:lnTo>
                  <a:lnTo>
                    <a:pt x="36" y="126"/>
                  </a:lnTo>
                  <a:lnTo>
                    <a:pt x="36" y="126"/>
                  </a:lnTo>
                  <a:lnTo>
                    <a:pt x="37" y="130"/>
                  </a:lnTo>
                  <a:lnTo>
                    <a:pt x="37" y="163"/>
                  </a:lnTo>
                  <a:lnTo>
                    <a:pt x="37" y="163"/>
                  </a:lnTo>
                  <a:lnTo>
                    <a:pt x="36" y="167"/>
                  </a:lnTo>
                  <a:lnTo>
                    <a:pt x="14" y="196"/>
                  </a:lnTo>
                  <a:lnTo>
                    <a:pt x="35" y="234"/>
                  </a:lnTo>
                  <a:lnTo>
                    <a:pt x="71" y="230"/>
                  </a:lnTo>
                  <a:lnTo>
                    <a:pt x="71" y="230"/>
                  </a:lnTo>
                  <a:lnTo>
                    <a:pt x="74" y="230"/>
                  </a:lnTo>
                  <a:lnTo>
                    <a:pt x="103" y="247"/>
                  </a:lnTo>
                  <a:lnTo>
                    <a:pt x="103" y="247"/>
                  </a:lnTo>
                  <a:lnTo>
                    <a:pt x="105" y="251"/>
                  </a:lnTo>
                  <a:lnTo>
                    <a:pt x="119" y="283"/>
                  </a:lnTo>
                  <a:lnTo>
                    <a:pt x="163" y="284"/>
                  </a:lnTo>
                  <a:lnTo>
                    <a:pt x="178" y="252"/>
                  </a:lnTo>
                  <a:lnTo>
                    <a:pt x="178" y="252"/>
                  </a:lnTo>
                  <a:lnTo>
                    <a:pt x="180" y="249"/>
                  </a:lnTo>
                  <a:lnTo>
                    <a:pt x="209" y="232"/>
                  </a:lnTo>
                  <a:lnTo>
                    <a:pt x="209" y="232"/>
                  </a:lnTo>
                  <a:lnTo>
                    <a:pt x="212" y="232"/>
                  </a:lnTo>
                  <a:lnTo>
                    <a:pt x="212" y="232"/>
                  </a:lnTo>
                  <a:lnTo>
                    <a:pt x="212" y="232"/>
                  </a:lnTo>
                  <a:lnTo>
                    <a:pt x="212" y="232"/>
                  </a:lnTo>
                  <a:close/>
                  <a:moveTo>
                    <a:pt x="84" y="181"/>
                  </a:moveTo>
                  <a:lnTo>
                    <a:pt x="84" y="181"/>
                  </a:lnTo>
                  <a:lnTo>
                    <a:pt x="79" y="169"/>
                  </a:lnTo>
                  <a:lnTo>
                    <a:pt x="76" y="156"/>
                  </a:lnTo>
                  <a:lnTo>
                    <a:pt x="75" y="143"/>
                  </a:lnTo>
                  <a:lnTo>
                    <a:pt x="79" y="130"/>
                  </a:lnTo>
                  <a:lnTo>
                    <a:pt x="79" y="130"/>
                  </a:lnTo>
                  <a:lnTo>
                    <a:pt x="83" y="117"/>
                  </a:lnTo>
                  <a:lnTo>
                    <a:pt x="90" y="107"/>
                  </a:lnTo>
                  <a:lnTo>
                    <a:pt x="99" y="96"/>
                  </a:lnTo>
                  <a:lnTo>
                    <a:pt x="110" y="90"/>
                  </a:lnTo>
                  <a:lnTo>
                    <a:pt x="110" y="90"/>
                  </a:lnTo>
                  <a:lnTo>
                    <a:pt x="118" y="86"/>
                  </a:lnTo>
                  <a:lnTo>
                    <a:pt x="126" y="83"/>
                  </a:lnTo>
                  <a:lnTo>
                    <a:pt x="134" y="82"/>
                  </a:lnTo>
                  <a:lnTo>
                    <a:pt x="143" y="80"/>
                  </a:lnTo>
                  <a:lnTo>
                    <a:pt x="143" y="80"/>
                  </a:lnTo>
                  <a:lnTo>
                    <a:pt x="152" y="82"/>
                  </a:lnTo>
                  <a:lnTo>
                    <a:pt x="160" y="83"/>
                  </a:lnTo>
                  <a:lnTo>
                    <a:pt x="170" y="86"/>
                  </a:lnTo>
                  <a:lnTo>
                    <a:pt x="178" y="90"/>
                  </a:lnTo>
                  <a:lnTo>
                    <a:pt x="185" y="95"/>
                  </a:lnTo>
                  <a:lnTo>
                    <a:pt x="192" y="101"/>
                  </a:lnTo>
                  <a:lnTo>
                    <a:pt x="197" y="108"/>
                  </a:lnTo>
                  <a:lnTo>
                    <a:pt x="202" y="115"/>
                  </a:lnTo>
                  <a:lnTo>
                    <a:pt x="202" y="115"/>
                  </a:lnTo>
                  <a:lnTo>
                    <a:pt x="205" y="122"/>
                  </a:lnTo>
                  <a:lnTo>
                    <a:pt x="208" y="128"/>
                  </a:lnTo>
                  <a:lnTo>
                    <a:pt x="210" y="141"/>
                  </a:lnTo>
                  <a:lnTo>
                    <a:pt x="210" y="154"/>
                  </a:lnTo>
                  <a:lnTo>
                    <a:pt x="208" y="167"/>
                  </a:lnTo>
                  <a:lnTo>
                    <a:pt x="203" y="178"/>
                  </a:lnTo>
                  <a:lnTo>
                    <a:pt x="196" y="190"/>
                  </a:lnTo>
                  <a:lnTo>
                    <a:pt x="187" y="199"/>
                  </a:lnTo>
                  <a:lnTo>
                    <a:pt x="181" y="204"/>
                  </a:lnTo>
                  <a:lnTo>
                    <a:pt x="175" y="207"/>
                  </a:lnTo>
                  <a:lnTo>
                    <a:pt x="175" y="207"/>
                  </a:lnTo>
                  <a:lnTo>
                    <a:pt x="168" y="211"/>
                  </a:lnTo>
                  <a:lnTo>
                    <a:pt x="160" y="214"/>
                  </a:lnTo>
                  <a:lnTo>
                    <a:pt x="151" y="215"/>
                  </a:lnTo>
                  <a:lnTo>
                    <a:pt x="143" y="216"/>
                  </a:lnTo>
                  <a:lnTo>
                    <a:pt x="143" y="216"/>
                  </a:lnTo>
                  <a:lnTo>
                    <a:pt x="134" y="215"/>
                  </a:lnTo>
                  <a:lnTo>
                    <a:pt x="125" y="213"/>
                  </a:lnTo>
                  <a:lnTo>
                    <a:pt x="117" y="211"/>
                  </a:lnTo>
                  <a:lnTo>
                    <a:pt x="109" y="206"/>
                  </a:lnTo>
                  <a:lnTo>
                    <a:pt x="102" y="201"/>
                  </a:lnTo>
                  <a:lnTo>
                    <a:pt x="95" y="196"/>
                  </a:lnTo>
                  <a:lnTo>
                    <a:pt x="89" y="189"/>
                  </a:lnTo>
                  <a:lnTo>
                    <a:pt x="84" y="181"/>
                  </a:lnTo>
                  <a:lnTo>
                    <a:pt x="84" y="181"/>
                  </a:lnTo>
                  <a:close/>
                  <a:moveTo>
                    <a:pt x="117" y="100"/>
                  </a:moveTo>
                  <a:lnTo>
                    <a:pt x="117" y="100"/>
                  </a:lnTo>
                  <a:lnTo>
                    <a:pt x="107" y="106"/>
                  </a:lnTo>
                  <a:lnTo>
                    <a:pt x="99" y="114"/>
                  </a:lnTo>
                  <a:lnTo>
                    <a:pt x="94" y="123"/>
                  </a:lnTo>
                  <a:lnTo>
                    <a:pt x="90" y="133"/>
                  </a:lnTo>
                  <a:lnTo>
                    <a:pt x="90" y="133"/>
                  </a:lnTo>
                  <a:lnTo>
                    <a:pt x="88" y="144"/>
                  </a:lnTo>
                  <a:lnTo>
                    <a:pt x="88" y="154"/>
                  </a:lnTo>
                  <a:lnTo>
                    <a:pt x="90" y="166"/>
                  </a:lnTo>
                  <a:lnTo>
                    <a:pt x="95" y="175"/>
                  </a:lnTo>
                  <a:lnTo>
                    <a:pt x="95" y="175"/>
                  </a:lnTo>
                  <a:lnTo>
                    <a:pt x="99" y="182"/>
                  </a:lnTo>
                  <a:lnTo>
                    <a:pt x="104" y="186"/>
                  </a:lnTo>
                  <a:lnTo>
                    <a:pt x="109" y="192"/>
                  </a:lnTo>
                  <a:lnTo>
                    <a:pt x="115" y="196"/>
                  </a:lnTo>
                  <a:lnTo>
                    <a:pt x="121" y="199"/>
                  </a:lnTo>
                  <a:lnTo>
                    <a:pt x="128" y="201"/>
                  </a:lnTo>
                  <a:lnTo>
                    <a:pt x="135" y="202"/>
                  </a:lnTo>
                  <a:lnTo>
                    <a:pt x="143" y="204"/>
                  </a:lnTo>
                  <a:lnTo>
                    <a:pt x="143" y="204"/>
                  </a:lnTo>
                  <a:lnTo>
                    <a:pt x="150" y="202"/>
                  </a:lnTo>
                  <a:lnTo>
                    <a:pt x="157" y="201"/>
                  </a:lnTo>
                  <a:lnTo>
                    <a:pt x="164" y="199"/>
                  </a:lnTo>
                  <a:lnTo>
                    <a:pt x="170" y="197"/>
                  </a:lnTo>
                  <a:lnTo>
                    <a:pt x="170" y="197"/>
                  </a:lnTo>
                  <a:lnTo>
                    <a:pt x="179" y="190"/>
                  </a:lnTo>
                  <a:lnTo>
                    <a:pt x="187" y="182"/>
                  </a:lnTo>
                  <a:lnTo>
                    <a:pt x="193" y="174"/>
                  </a:lnTo>
                  <a:lnTo>
                    <a:pt x="196" y="163"/>
                  </a:lnTo>
                  <a:lnTo>
                    <a:pt x="198" y="153"/>
                  </a:lnTo>
                  <a:lnTo>
                    <a:pt x="197" y="143"/>
                  </a:lnTo>
                  <a:lnTo>
                    <a:pt x="196" y="132"/>
                  </a:lnTo>
                  <a:lnTo>
                    <a:pt x="192" y="122"/>
                  </a:lnTo>
                  <a:lnTo>
                    <a:pt x="192" y="122"/>
                  </a:lnTo>
                  <a:lnTo>
                    <a:pt x="187" y="115"/>
                  </a:lnTo>
                  <a:lnTo>
                    <a:pt x="182" y="109"/>
                  </a:lnTo>
                  <a:lnTo>
                    <a:pt x="177" y="105"/>
                  </a:lnTo>
                  <a:lnTo>
                    <a:pt x="171" y="101"/>
                  </a:lnTo>
                  <a:lnTo>
                    <a:pt x="164" y="98"/>
                  </a:lnTo>
                  <a:lnTo>
                    <a:pt x="158" y="95"/>
                  </a:lnTo>
                  <a:lnTo>
                    <a:pt x="150" y="93"/>
                  </a:lnTo>
                  <a:lnTo>
                    <a:pt x="143" y="93"/>
                  </a:lnTo>
                  <a:lnTo>
                    <a:pt x="143" y="93"/>
                  </a:lnTo>
                  <a:lnTo>
                    <a:pt x="136" y="93"/>
                  </a:lnTo>
                  <a:lnTo>
                    <a:pt x="129" y="95"/>
                  </a:lnTo>
                  <a:lnTo>
                    <a:pt x="122" y="96"/>
                  </a:lnTo>
                  <a:lnTo>
                    <a:pt x="117" y="100"/>
                  </a:lnTo>
                  <a:lnTo>
                    <a:pt x="117" y="100"/>
                  </a:lnTo>
                  <a:close/>
                </a:path>
              </a:pathLst>
            </a:custGeom>
            <a:solidFill>
              <a:srgbClr val="49C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微软雅黑"/>
                <a:ea typeface="微软雅黑"/>
                <a:cs typeface="+mn-cs"/>
              </a:endParaRPr>
            </a:p>
          </p:txBody>
        </p:sp>
      </p:grpSp>
      <p:grpSp>
        <p:nvGrpSpPr>
          <p:cNvPr id="88" name="Group 87"/>
          <p:cNvGrpSpPr/>
          <p:nvPr userDrawn="1"/>
        </p:nvGrpSpPr>
        <p:grpSpPr>
          <a:xfrm>
            <a:off x="4784727" y="3518249"/>
            <a:ext cx="576263" cy="488950"/>
            <a:chOff x="4784726" y="3584576"/>
            <a:chExt cx="576263" cy="488950"/>
          </a:xfrm>
        </p:grpSpPr>
        <p:sp>
          <p:nvSpPr>
            <p:cNvPr id="84" name="Freeform 43"/>
            <p:cNvSpPr>
              <a:spLocks noEditPoints="1"/>
            </p:cNvSpPr>
            <p:nvPr userDrawn="1"/>
          </p:nvSpPr>
          <p:spPr bwMode="auto">
            <a:xfrm>
              <a:off x="4784726" y="3584576"/>
              <a:ext cx="576263" cy="204788"/>
            </a:xfrm>
            <a:custGeom>
              <a:avLst/>
              <a:gdLst>
                <a:gd name="T0" fmla="*/ 497 w 726"/>
                <a:gd name="T1" fmla="*/ 97 h 259"/>
                <a:gd name="T2" fmla="*/ 465 w 726"/>
                <a:gd name="T3" fmla="*/ 44 h 259"/>
                <a:gd name="T4" fmla="*/ 413 w 726"/>
                <a:gd name="T5" fmla="*/ 10 h 259"/>
                <a:gd name="T6" fmla="*/ 363 w 726"/>
                <a:gd name="T7" fmla="*/ 0 h 259"/>
                <a:gd name="T8" fmla="*/ 301 w 726"/>
                <a:gd name="T9" fmla="*/ 14 h 259"/>
                <a:gd name="T10" fmla="*/ 254 w 726"/>
                <a:gd name="T11" fmla="*/ 53 h 259"/>
                <a:gd name="T12" fmla="*/ 226 w 726"/>
                <a:gd name="T13" fmla="*/ 110 h 259"/>
                <a:gd name="T14" fmla="*/ 81 w 726"/>
                <a:gd name="T15" fmla="*/ 125 h 259"/>
                <a:gd name="T16" fmla="*/ 37 w 726"/>
                <a:gd name="T17" fmla="*/ 146 h 259"/>
                <a:gd name="T18" fmla="*/ 8 w 726"/>
                <a:gd name="T19" fmla="*/ 185 h 259"/>
                <a:gd name="T20" fmla="*/ 0 w 726"/>
                <a:gd name="T21" fmla="*/ 259 h 259"/>
                <a:gd name="T22" fmla="*/ 181 w 726"/>
                <a:gd name="T23" fmla="*/ 234 h 259"/>
                <a:gd name="T24" fmla="*/ 218 w 726"/>
                <a:gd name="T25" fmla="*/ 233 h 259"/>
                <a:gd name="T26" fmla="*/ 503 w 726"/>
                <a:gd name="T27" fmla="*/ 259 h 259"/>
                <a:gd name="T28" fmla="*/ 508 w 726"/>
                <a:gd name="T29" fmla="*/ 233 h 259"/>
                <a:gd name="T30" fmla="*/ 545 w 726"/>
                <a:gd name="T31" fmla="*/ 234 h 259"/>
                <a:gd name="T32" fmla="*/ 726 w 726"/>
                <a:gd name="T33" fmla="*/ 224 h 259"/>
                <a:gd name="T34" fmla="*/ 718 w 726"/>
                <a:gd name="T35" fmla="*/ 185 h 259"/>
                <a:gd name="T36" fmla="*/ 689 w 726"/>
                <a:gd name="T37" fmla="*/ 146 h 259"/>
                <a:gd name="T38" fmla="*/ 646 w 726"/>
                <a:gd name="T39" fmla="*/ 125 h 259"/>
                <a:gd name="T40" fmla="*/ 363 w 726"/>
                <a:gd name="T41" fmla="*/ 12 h 259"/>
                <a:gd name="T42" fmla="*/ 419 w 726"/>
                <a:gd name="T43" fmla="*/ 26 h 259"/>
                <a:gd name="T44" fmla="*/ 462 w 726"/>
                <a:gd name="T45" fmla="*/ 60 h 259"/>
                <a:gd name="T46" fmla="*/ 488 w 726"/>
                <a:gd name="T47" fmla="*/ 111 h 259"/>
                <a:gd name="T48" fmla="*/ 454 w 726"/>
                <a:gd name="T49" fmla="*/ 106 h 259"/>
                <a:gd name="T50" fmla="*/ 431 w 726"/>
                <a:gd name="T51" fmla="*/ 72 h 259"/>
                <a:gd name="T52" fmla="*/ 397 w 726"/>
                <a:gd name="T53" fmla="*/ 50 h 259"/>
                <a:gd name="T54" fmla="*/ 363 w 726"/>
                <a:gd name="T55" fmla="*/ 44 h 259"/>
                <a:gd name="T56" fmla="*/ 322 w 726"/>
                <a:gd name="T57" fmla="*/ 52 h 259"/>
                <a:gd name="T58" fmla="*/ 290 w 726"/>
                <a:gd name="T59" fmla="*/ 78 h 259"/>
                <a:gd name="T60" fmla="*/ 270 w 726"/>
                <a:gd name="T61" fmla="*/ 115 h 259"/>
                <a:gd name="T62" fmla="*/ 241 w 726"/>
                <a:gd name="T63" fmla="*/ 101 h 259"/>
                <a:gd name="T64" fmla="*/ 271 w 726"/>
                <a:gd name="T65" fmla="*/ 52 h 259"/>
                <a:gd name="T66" fmla="*/ 317 w 726"/>
                <a:gd name="T67" fmla="*/ 21 h 259"/>
                <a:gd name="T68" fmla="*/ 363 w 726"/>
                <a:gd name="T69" fmla="*/ 12 h 259"/>
                <a:gd name="T70" fmla="*/ 405 w 726"/>
                <a:gd name="T71" fmla="*/ 67 h 259"/>
                <a:gd name="T72" fmla="*/ 446 w 726"/>
                <a:gd name="T73" fmla="*/ 123 h 259"/>
                <a:gd name="T74" fmla="*/ 300 w 726"/>
                <a:gd name="T75" fmla="*/ 85 h 259"/>
                <a:gd name="T76" fmla="*/ 363 w 726"/>
                <a:gd name="T77" fmla="*/ 56 h 259"/>
                <a:gd name="T78" fmla="*/ 559 w 726"/>
                <a:gd name="T79" fmla="*/ 240 h 259"/>
                <a:gd name="T80" fmla="*/ 551 w 726"/>
                <a:gd name="T81" fmla="*/ 224 h 259"/>
                <a:gd name="T82" fmla="*/ 511 w 726"/>
                <a:gd name="T83" fmla="*/ 221 h 259"/>
                <a:gd name="T84" fmla="*/ 495 w 726"/>
                <a:gd name="T85" fmla="*/ 229 h 259"/>
                <a:gd name="T86" fmla="*/ 235 w 726"/>
                <a:gd name="T87" fmla="*/ 247 h 259"/>
                <a:gd name="T88" fmla="*/ 232 w 726"/>
                <a:gd name="T89" fmla="*/ 229 h 259"/>
                <a:gd name="T90" fmla="*/ 215 w 726"/>
                <a:gd name="T91" fmla="*/ 221 h 259"/>
                <a:gd name="T92" fmla="*/ 176 w 726"/>
                <a:gd name="T93" fmla="*/ 224 h 259"/>
                <a:gd name="T94" fmla="*/ 166 w 726"/>
                <a:gd name="T95" fmla="*/ 240 h 259"/>
                <a:gd name="T96" fmla="*/ 13 w 726"/>
                <a:gd name="T97" fmla="*/ 215 h 259"/>
                <a:gd name="T98" fmla="*/ 27 w 726"/>
                <a:gd name="T99" fmla="*/ 174 h 259"/>
                <a:gd name="T100" fmla="*/ 59 w 726"/>
                <a:gd name="T101" fmla="*/ 146 h 259"/>
                <a:gd name="T102" fmla="*/ 101 w 726"/>
                <a:gd name="T103" fmla="*/ 135 h 259"/>
                <a:gd name="T104" fmla="*/ 652 w 726"/>
                <a:gd name="T105" fmla="*/ 139 h 259"/>
                <a:gd name="T106" fmla="*/ 688 w 726"/>
                <a:gd name="T107" fmla="*/ 161 h 259"/>
                <a:gd name="T108" fmla="*/ 710 w 726"/>
                <a:gd name="T109" fmla="*/ 19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6" h="259">
                  <a:moveTo>
                    <a:pt x="626" y="123"/>
                  </a:moveTo>
                  <a:lnTo>
                    <a:pt x="503" y="123"/>
                  </a:lnTo>
                  <a:lnTo>
                    <a:pt x="503" y="123"/>
                  </a:lnTo>
                  <a:lnTo>
                    <a:pt x="500" y="110"/>
                  </a:lnTo>
                  <a:lnTo>
                    <a:pt x="497" y="97"/>
                  </a:lnTo>
                  <a:lnTo>
                    <a:pt x="492" y="86"/>
                  </a:lnTo>
                  <a:lnTo>
                    <a:pt x="487" y="74"/>
                  </a:lnTo>
                  <a:lnTo>
                    <a:pt x="481" y="64"/>
                  </a:lnTo>
                  <a:lnTo>
                    <a:pt x="473" y="53"/>
                  </a:lnTo>
                  <a:lnTo>
                    <a:pt x="465" y="44"/>
                  </a:lnTo>
                  <a:lnTo>
                    <a:pt x="455" y="36"/>
                  </a:lnTo>
                  <a:lnTo>
                    <a:pt x="446" y="28"/>
                  </a:lnTo>
                  <a:lnTo>
                    <a:pt x="436" y="21"/>
                  </a:lnTo>
                  <a:lnTo>
                    <a:pt x="424" y="14"/>
                  </a:lnTo>
                  <a:lnTo>
                    <a:pt x="413" y="10"/>
                  </a:lnTo>
                  <a:lnTo>
                    <a:pt x="401" y="5"/>
                  </a:lnTo>
                  <a:lnTo>
                    <a:pt x="389" y="3"/>
                  </a:lnTo>
                  <a:lnTo>
                    <a:pt x="376" y="0"/>
                  </a:lnTo>
                  <a:lnTo>
                    <a:pt x="363" y="0"/>
                  </a:lnTo>
                  <a:lnTo>
                    <a:pt x="363" y="0"/>
                  </a:lnTo>
                  <a:lnTo>
                    <a:pt x="351" y="0"/>
                  </a:lnTo>
                  <a:lnTo>
                    <a:pt x="337" y="3"/>
                  </a:lnTo>
                  <a:lnTo>
                    <a:pt x="325" y="5"/>
                  </a:lnTo>
                  <a:lnTo>
                    <a:pt x="313" y="10"/>
                  </a:lnTo>
                  <a:lnTo>
                    <a:pt x="301" y="14"/>
                  </a:lnTo>
                  <a:lnTo>
                    <a:pt x="291" y="21"/>
                  </a:lnTo>
                  <a:lnTo>
                    <a:pt x="280" y="28"/>
                  </a:lnTo>
                  <a:lnTo>
                    <a:pt x="270" y="36"/>
                  </a:lnTo>
                  <a:lnTo>
                    <a:pt x="262" y="44"/>
                  </a:lnTo>
                  <a:lnTo>
                    <a:pt x="254" y="53"/>
                  </a:lnTo>
                  <a:lnTo>
                    <a:pt x="246" y="64"/>
                  </a:lnTo>
                  <a:lnTo>
                    <a:pt x="240" y="74"/>
                  </a:lnTo>
                  <a:lnTo>
                    <a:pt x="234" y="86"/>
                  </a:lnTo>
                  <a:lnTo>
                    <a:pt x="230" y="97"/>
                  </a:lnTo>
                  <a:lnTo>
                    <a:pt x="226" y="110"/>
                  </a:lnTo>
                  <a:lnTo>
                    <a:pt x="224" y="123"/>
                  </a:lnTo>
                  <a:lnTo>
                    <a:pt x="101" y="123"/>
                  </a:lnTo>
                  <a:lnTo>
                    <a:pt x="101" y="123"/>
                  </a:lnTo>
                  <a:lnTo>
                    <a:pt x="90" y="124"/>
                  </a:lnTo>
                  <a:lnTo>
                    <a:pt x="81" y="125"/>
                  </a:lnTo>
                  <a:lnTo>
                    <a:pt x="71" y="127"/>
                  </a:lnTo>
                  <a:lnTo>
                    <a:pt x="61" y="131"/>
                  </a:lnTo>
                  <a:lnTo>
                    <a:pt x="52" y="135"/>
                  </a:lnTo>
                  <a:lnTo>
                    <a:pt x="44" y="140"/>
                  </a:lnTo>
                  <a:lnTo>
                    <a:pt x="37" y="146"/>
                  </a:lnTo>
                  <a:lnTo>
                    <a:pt x="29" y="153"/>
                  </a:lnTo>
                  <a:lnTo>
                    <a:pt x="23" y="159"/>
                  </a:lnTo>
                  <a:lnTo>
                    <a:pt x="18" y="168"/>
                  </a:lnTo>
                  <a:lnTo>
                    <a:pt x="12" y="176"/>
                  </a:lnTo>
                  <a:lnTo>
                    <a:pt x="8" y="185"/>
                  </a:lnTo>
                  <a:lnTo>
                    <a:pt x="5" y="194"/>
                  </a:lnTo>
                  <a:lnTo>
                    <a:pt x="2" y="203"/>
                  </a:lnTo>
                  <a:lnTo>
                    <a:pt x="0" y="214"/>
                  </a:lnTo>
                  <a:lnTo>
                    <a:pt x="0" y="224"/>
                  </a:lnTo>
                  <a:lnTo>
                    <a:pt x="0" y="259"/>
                  </a:lnTo>
                  <a:lnTo>
                    <a:pt x="179" y="259"/>
                  </a:lnTo>
                  <a:lnTo>
                    <a:pt x="179" y="240"/>
                  </a:lnTo>
                  <a:lnTo>
                    <a:pt x="179" y="240"/>
                  </a:lnTo>
                  <a:lnTo>
                    <a:pt x="180" y="238"/>
                  </a:lnTo>
                  <a:lnTo>
                    <a:pt x="181" y="234"/>
                  </a:lnTo>
                  <a:lnTo>
                    <a:pt x="184" y="233"/>
                  </a:lnTo>
                  <a:lnTo>
                    <a:pt x="187" y="232"/>
                  </a:lnTo>
                  <a:lnTo>
                    <a:pt x="215" y="232"/>
                  </a:lnTo>
                  <a:lnTo>
                    <a:pt x="215" y="232"/>
                  </a:lnTo>
                  <a:lnTo>
                    <a:pt x="218" y="233"/>
                  </a:lnTo>
                  <a:lnTo>
                    <a:pt x="220" y="234"/>
                  </a:lnTo>
                  <a:lnTo>
                    <a:pt x="223" y="238"/>
                  </a:lnTo>
                  <a:lnTo>
                    <a:pt x="224" y="240"/>
                  </a:lnTo>
                  <a:lnTo>
                    <a:pt x="224" y="259"/>
                  </a:lnTo>
                  <a:lnTo>
                    <a:pt x="503" y="259"/>
                  </a:lnTo>
                  <a:lnTo>
                    <a:pt x="503" y="240"/>
                  </a:lnTo>
                  <a:lnTo>
                    <a:pt x="503" y="240"/>
                  </a:lnTo>
                  <a:lnTo>
                    <a:pt x="504" y="238"/>
                  </a:lnTo>
                  <a:lnTo>
                    <a:pt x="505" y="234"/>
                  </a:lnTo>
                  <a:lnTo>
                    <a:pt x="508" y="233"/>
                  </a:lnTo>
                  <a:lnTo>
                    <a:pt x="511" y="232"/>
                  </a:lnTo>
                  <a:lnTo>
                    <a:pt x="540" y="232"/>
                  </a:lnTo>
                  <a:lnTo>
                    <a:pt x="540" y="232"/>
                  </a:lnTo>
                  <a:lnTo>
                    <a:pt x="542" y="233"/>
                  </a:lnTo>
                  <a:lnTo>
                    <a:pt x="545" y="234"/>
                  </a:lnTo>
                  <a:lnTo>
                    <a:pt x="546" y="238"/>
                  </a:lnTo>
                  <a:lnTo>
                    <a:pt x="548" y="240"/>
                  </a:lnTo>
                  <a:lnTo>
                    <a:pt x="548" y="259"/>
                  </a:lnTo>
                  <a:lnTo>
                    <a:pt x="726" y="259"/>
                  </a:lnTo>
                  <a:lnTo>
                    <a:pt x="726" y="224"/>
                  </a:lnTo>
                  <a:lnTo>
                    <a:pt x="726" y="224"/>
                  </a:lnTo>
                  <a:lnTo>
                    <a:pt x="726" y="214"/>
                  </a:lnTo>
                  <a:lnTo>
                    <a:pt x="724" y="203"/>
                  </a:lnTo>
                  <a:lnTo>
                    <a:pt x="722" y="194"/>
                  </a:lnTo>
                  <a:lnTo>
                    <a:pt x="718" y="185"/>
                  </a:lnTo>
                  <a:lnTo>
                    <a:pt x="715" y="176"/>
                  </a:lnTo>
                  <a:lnTo>
                    <a:pt x="709" y="168"/>
                  </a:lnTo>
                  <a:lnTo>
                    <a:pt x="703" y="159"/>
                  </a:lnTo>
                  <a:lnTo>
                    <a:pt x="697" y="153"/>
                  </a:lnTo>
                  <a:lnTo>
                    <a:pt x="689" y="146"/>
                  </a:lnTo>
                  <a:lnTo>
                    <a:pt x="682" y="140"/>
                  </a:lnTo>
                  <a:lnTo>
                    <a:pt x="673" y="135"/>
                  </a:lnTo>
                  <a:lnTo>
                    <a:pt x="665" y="131"/>
                  </a:lnTo>
                  <a:lnTo>
                    <a:pt x="656" y="127"/>
                  </a:lnTo>
                  <a:lnTo>
                    <a:pt x="646" y="125"/>
                  </a:lnTo>
                  <a:lnTo>
                    <a:pt x="636" y="124"/>
                  </a:lnTo>
                  <a:lnTo>
                    <a:pt x="626" y="123"/>
                  </a:lnTo>
                  <a:lnTo>
                    <a:pt x="626" y="123"/>
                  </a:lnTo>
                  <a:close/>
                  <a:moveTo>
                    <a:pt x="363" y="12"/>
                  </a:moveTo>
                  <a:lnTo>
                    <a:pt x="363" y="12"/>
                  </a:lnTo>
                  <a:lnTo>
                    <a:pt x="375" y="13"/>
                  </a:lnTo>
                  <a:lnTo>
                    <a:pt x="386" y="14"/>
                  </a:lnTo>
                  <a:lnTo>
                    <a:pt x="398" y="18"/>
                  </a:lnTo>
                  <a:lnTo>
                    <a:pt x="408" y="21"/>
                  </a:lnTo>
                  <a:lnTo>
                    <a:pt x="419" y="26"/>
                  </a:lnTo>
                  <a:lnTo>
                    <a:pt x="429" y="30"/>
                  </a:lnTo>
                  <a:lnTo>
                    <a:pt x="438" y="37"/>
                  </a:lnTo>
                  <a:lnTo>
                    <a:pt x="447" y="44"/>
                  </a:lnTo>
                  <a:lnTo>
                    <a:pt x="455" y="52"/>
                  </a:lnTo>
                  <a:lnTo>
                    <a:pt x="462" y="60"/>
                  </a:lnTo>
                  <a:lnTo>
                    <a:pt x="469" y="70"/>
                  </a:lnTo>
                  <a:lnTo>
                    <a:pt x="475" y="79"/>
                  </a:lnTo>
                  <a:lnTo>
                    <a:pt x="481" y="89"/>
                  </a:lnTo>
                  <a:lnTo>
                    <a:pt x="484" y="101"/>
                  </a:lnTo>
                  <a:lnTo>
                    <a:pt x="488" y="111"/>
                  </a:lnTo>
                  <a:lnTo>
                    <a:pt x="490" y="123"/>
                  </a:lnTo>
                  <a:lnTo>
                    <a:pt x="459" y="123"/>
                  </a:lnTo>
                  <a:lnTo>
                    <a:pt x="459" y="123"/>
                  </a:lnTo>
                  <a:lnTo>
                    <a:pt x="457" y="115"/>
                  </a:lnTo>
                  <a:lnTo>
                    <a:pt x="454" y="106"/>
                  </a:lnTo>
                  <a:lnTo>
                    <a:pt x="451" y="98"/>
                  </a:lnTo>
                  <a:lnTo>
                    <a:pt x="446" y="92"/>
                  </a:lnTo>
                  <a:lnTo>
                    <a:pt x="442" y="85"/>
                  </a:lnTo>
                  <a:lnTo>
                    <a:pt x="437" y="78"/>
                  </a:lnTo>
                  <a:lnTo>
                    <a:pt x="431" y="72"/>
                  </a:lnTo>
                  <a:lnTo>
                    <a:pt x="426" y="66"/>
                  </a:lnTo>
                  <a:lnTo>
                    <a:pt x="419" y="62"/>
                  </a:lnTo>
                  <a:lnTo>
                    <a:pt x="412" y="57"/>
                  </a:lnTo>
                  <a:lnTo>
                    <a:pt x="405" y="52"/>
                  </a:lnTo>
                  <a:lnTo>
                    <a:pt x="397" y="50"/>
                  </a:lnTo>
                  <a:lnTo>
                    <a:pt x="389" y="47"/>
                  </a:lnTo>
                  <a:lnTo>
                    <a:pt x="381" y="45"/>
                  </a:lnTo>
                  <a:lnTo>
                    <a:pt x="371" y="44"/>
                  </a:lnTo>
                  <a:lnTo>
                    <a:pt x="363" y="44"/>
                  </a:lnTo>
                  <a:lnTo>
                    <a:pt x="363" y="44"/>
                  </a:lnTo>
                  <a:lnTo>
                    <a:pt x="354" y="44"/>
                  </a:lnTo>
                  <a:lnTo>
                    <a:pt x="346" y="45"/>
                  </a:lnTo>
                  <a:lnTo>
                    <a:pt x="338" y="47"/>
                  </a:lnTo>
                  <a:lnTo>
                    <a:pt x="330" y="50"/>
                  </a:lnTo>
                  <a:lnTo>
                    <a:pt x="322" y="52"/>
                  </a:lnTo>
                  <a:lnTo>
                    <a:pt x="315" y="57"/>
                  </a:lnTo>
                  <a:lnTo>
                    <a:pt x="308" y="62"/>
                  </a:lnTo>
                  <a:lnTo>
                    <a:pt x="301" y="66"/>
                  </a:lnTo>
                  <a:lnTo>
                    <a:pt x="295" y="72"/>
                  </a:lnTo>
                  <a:lnTo>
                    <a:pt x="290" y="78"/>
                  </a:lnTo>
                  <a:lnTo>
                    <a:pt x="284" y="85"/>
                  </a:lnTo>
                  <a:lnTo>
                    <a:pt x="279" y="92"/>
                  </a:lnTo>
                  <a:lnTo>
                    <a:pt x="276" y="98"/>
                  </a:lnTo>
                  <a:lnTo>
                    <a:pt x="272" y="106"/>
                  </a:lnTo>
                  <a:lnTo>
                    <a:pt x="270" y="115"/>
                  </a:lnTo>
                  <a:lnTo>
                    <a:pt x="268" y="123"/>
                  </a:lnTo>
                  <a:lnTo>
                    <a:pt x="237" y="123"/>
                  </a:lnTo>
                  <a:lnTo>
                    <a:pt x="237" y="123"/>
                  </a:lnTo>
                  <a:lnTo>
                    <a:pt x="239" y="111"/>
                  </a:lnTo>
                  <a:lnTo>
                    <a:pt x="241" y="101"/>
                  </a:lnTo>
                  <a:lnTo>
                    <a:pt x="246" y="89"/>
                  </a:lnTo>
                  <a:lnTo>
                    <a:pt x="250" y="79"/>
                  </a:lnTo>
                  <a:lnTo>
                    <a:pt x="257" y="70"/>
                  </a:lnTo>
                  <a:lnTo>
                    <a:pt x="263" y="60"/>
                  </a:lnTo>
                  <a:lnTo>
                    <a:pt x="271" y="52"/>
                  </a:lnTo>
                  <a:lnTo>
                    <a:pt x="279" y="44"/>
                  </a:lnTo>
                  <a:lnTo>
                    <a:pt x="288" y="37"/>
                  </a:lnTo>
                  <a:lnTo>
                    <a:pt x="298" y="30"/>
                  </a:lnTo>
                  <a:lnTo>
                    <a:pt x="307" y="26"/>
                  </a:lnTo>
                  <a:lnTo>
                    <a:pt x="317" y="21"/>
                  </a:lnTo>
                  <a:lnTo>
                    <a:pt x="329" y="18"/>
                  </a:lnTo>
                  <a:lnTo>
                    <a:pt x="340" y="14"/>
                  </a:lnTo>
                  <a:lnTo>
                    <a:pt x="352" y="13"/>
                  </a:lnTo>
                  <a:lnTo>
                    <a:pt x="363" y="12"/>
                  </a:lnTo>
                  <a:lnTo>
                    <a:pt x="363" y="12"/>
                  </a:lnTo>
                  <a:close/>
                  <a:moveTo>
                    <a:pt x="363" y="56"/>
                  </a:moveTo>
                  <a:lnTo>
                    <a:pt x="363" y="56"/>
                  </a:lnTo>
                  <a:lnTo>
                    <a:pt x="378" y="57"/>
                  </a:lnTo>
                  <a:lnTo>
                    <a:pt x="392" y="62"/>
                  </a:lnTo>
                  <a:lnTo>
                    <a:pt x="405" y="67"/>
                  </a:lnTo>
                  <a:lnTo>
                    <a:pt x="416" y="75"/>
                  </a:lnTo>
                  <a:lnTo>
                    <a:pt x="427" y="85"/>
                  </a:lnTo>
                  <a:lnTo>
                    <a:pt x="435" y="96"/>
                  </a:lnTo>
                  <a:lnTo>
                    <a:pt x="442" y="109"/>
                  </a:lnTo>
                  <a:lnTo>
                    <a:pt x="446" y="123"/>
                  </a:lnTo>
                  <a:lnTo>
                    <a:pt x="280" y="123"/>
                  </a:lnTo>
                  <a:lnTo>
                    <a:pt x="280" y="123"/>
                  </a:lnTo>
                  <a:lnTo>
                    <a:pt x="285" y="109"/>
                  </a:lnTo>
                  <a:lnTo>
                    <a:pt x="291" y="96"/>
                  </a:lnTo>
                  <a:lnTo>
                    <a:pt x="300" y="85"/>
                  </a:lnTo>
                  <a:lnTo>
                    <a:pt x="310" y="75"/>
                  </a:lnTo>
                  <a:lnTo>
                    <a:pt x="322" y="67"/>
                  </a:lnTo>
                  <a:lnTo>
                    <a:pt x="334" y="62"/>
                  </a:lnTo>
                  <a:lnTo>
                    <a:pt x="348" y="57"/>
                  </a:lnTo>
                  <a:lnTo>
                    <a:pt x="363" y="56"/>
                  </a:lnTo>
                  <a:lnTo>
                    <a:pt x="363" y="56"/>
                  </a:lnTo>
                  <a:close/>
                  <a:moveTo>
                    <a:pt x="714" y="247"/>
                  </a:moveTo>
                  <a:lnTo>
                    <a:pt x="559" y="247"/>
                  </a:lnTo>
                  <a:lnTo>
                    <a:pt x="559" y="240"/>
                  </a:lnTo>
                  <a:lnTo>
                    <a:pt x="559" y="240"/>
                  </a:lnTo>
                  <a:lnTo>
                    <a:pt x="559" y="237"/>
                  </a:lnTo>
                  <a:lnTo>
                    <a:pt x="558" y="232"/>
                  </a:lnTo>
                  <a:lnTo>
                    <a:pt x="556" y="229"/>
                  </a:lnTo>
                  <a:lnTo>
                    <a:pt x="553" y="226"/>
                  </a:lnTo>
                  <a:lnTo>
                    <a:pt x="551" y="224"/>
                  </a:lnTo>
                  <a:lnTo>
                    <a:pt x="546" y="222"/>
                  </a:lnTo>
                  <a:lnTo>
                    <a:pt x="543" y="221"/>
                  </a:lnTo>
                  <a:lnTo>
                    <a:pt x="540" y="221"/>
                  </a:lnTo>
                  <a:lnTo>
                    <a:pt x="511" y="221"/>
                  </a:lnTo>
                  <a:lnTo>
                    <a:pt x="511" y="221"/>
                  </a:lnTo>
                  <a:lnTo>
                    <a:pt x="507" y="221"/>
                  </a:lnTo>
                  <a:lnTo>
                    <a:pt x="503" y="222"/>
                  </a:lnTo>
                  <a:lnTo>
                    <a:pt x="499" y="224"/>
                  </a:lnTo>
                  <a:lnTo>
                    <a:pt x="497" y="226"/>
                  </a:lnTo>
                  <a:lnTo>
                    <a:pt x="495" y="229"/>
                  </a:lnTo>
                  <a:lnTo>
                    <a:pt x="492" y="232"/>
                  </a:lnTo>
                  <a:lnTo>
                    <a:pt x="491" y="237"/>
                  </a:lnTo>
                  <a:lnTo>
                    <a:pt x="491" y="240"/>
                  </a:lnTo>
                  <a:lnTo>
                    <a:pt x="491" y="247"/>
                  </a:lnTo>
                  <a:lnTo>
                    <a:pt x="235" y="247"/>
                  </a:lnTo>
                  <a:lnTo>
                    <a:pt x="235" y="240"/>
                  </a:lnTo>
                  <a:lnTo>
                    <a:pt x="235" y="240"/>
                  </a:lnTo>
                  <a:lnTo>
                    <a:pt x="235" y="237"/>
                  </a:lnTo>
                  <a:lnTo>
                    <a:pt x="234" y="232"/>
                  </a:lnTo>
                  <a:lnTo>
                    <a:pt x="232" y="229"/>
                  </a:lnTo>
                  <a:lnTo>
                    <a:pt x="230" y="226"/>
                  </a:lnTo>
                  <a:lnTo>
                    <a:pt x="226" y="224"/>
                  </a:lnTo>
                  <a:lnTo>
                    <a:pt x="223" y="222"/>
                  </a:lnTo>
                  <a:lnTo>
                    <a:pt x="219" y="221"/>
                  </a:lnTo>
                  <a:lnTo>
                    <a:pt x="215" y="221"/>
                  </a:lnTo>
                  <a:lnTo>
                    <a:pt x="187" y="221"/>
                  </a:lnTo>
                  <a:lnTo>
                    <a:pt x="187" y="221"/>
                  </a:lnTo>
                  <a:lnTo>
                    <a:pt x="184" y="221"/>
                  </a:lnTo>
                  <a:lnTo>
                    <a:pt x="179" y="222"/>
                  </a:lnTo>
                  <a:lnTo>
                    <a:pt x="176" y="224"/>
                  </a:lnTo>
                  <a:lnTo>
                    <a:pt x="173" y="226"/>
                  </a:lnTo>
                  <a:lnTo>
                    <a:pt x="170" y="229"/>
                  </a:lnTo>
                  <a:lnTo>
                    <a:pt x="169" y="232"/>
                  </a:lnTo>
                  <a:lnTo>
                    <a:pt x="167" y="237"/>
                  </a:lnTo>
                  <a:lnTo>
                    <a:pt x="166" y="240"/>
                  </a:lnTo>
                  <a:lnTo>
                    <a:pt x="166" y="247"/>
                  </a:lnTo>
                  <a:lnTo>
                    <a:pt x="12" y="247"/>
                  </a:lnTo>
                  <a:lnTo>
                    <a:pt x="12" y="224"/>
                  </a:lnTo>
                  <a:lnTo>
                    <a:pt x="12" y="224"/>
                  </a:lnTo>
                  <a:lnTo>
                    <a:pt x="13" y="215"/>
                  </a:lnTo>
                  <a:lnTo>
                    <a:pt x="14" y="206"/>
                  </a:lnTo>
                  <a:lnTo>
                    <a:pt x="17" y="198"/>
                  </a:lnTo>
                  <a:lnTo>
                    <a:pt x="19" y="189"/>
                  </a:lnTo>
                  <a:lnTo>
                    <a:pt x="23" y="181"/>
                  </a:lnTo>
                  <a:lnTo>
                    <a:pt x="27" y="174"/>
                  </a:lnTo>
                  <a:lnTo>
                    <a:pt x="33" y="168"/>
                  </a:lnTo>
                  <a:lnTo>
                    <a:pt x="38" y="161"/>
                  </a:lnTo>
                  <a:lnTo>
                    <a:pt x="44" y="155"/>
                  </a:lnTo>
                  <a:lnTo>
                    <a:pt x="51" y="150"/>
                  </a:lnTo>
                  <a:lnTo>
                    <a:pt x="59" y="146"/>
                  </a:lnTo>
                  <a:lnTo>
                    <a:pt x="66" y="142"/>
                  </a:lnTo>
                  <a:lnTo>
                    <a:pt x="74" y="139"/>
                  </a:lnTo>
                  <a:lnTo>
                    <a:pt x="83" y="138"/>
                  </a:lnTo>
                  <a:lnTo>
                    <a:pt x="91" y="135"/>
                  </a:lnTo>
                  <a:lnTo>
                    <a:pt x="101" y="135"/>
                  </a:lnTo>
                  <a:lnTo>
                    <a:pt x="626" y="135"/>
                  </a:lnTo>
                  <a:lnTo>
                    <a:pt x="626" y="135"/>
                  </a:lnTo>
                  <a:lnTo>
                    <a:pt x="635" y="135"/>
                  </a:lnTo>
                  <a:lnTo>
                    <a:pt x="643" y="138"/>
                  </a:lnTo>
                  <a:lnTo>
                    <a:pt x="652" y="139"/>
                  </a:lnTo>
                  <a:lnTo>
                    <a:pt x="661" y="142"/>
                  </a:lnTo>
                  <a:lnTo>
                    <a:pt x="667" y="146"/>
                  </a:lnTo>
                  <a:lnTo>
                    <a:pt x="675" y="150"/>
                  </a:lnTo>
                  <a:lnTo>
                    <a:pt x="682" y="155"/>
                  </a:lnTo>
                  <a:lnTo>
                    <a:pt x="688" y="161"/>
                  </a:lnTo>
                  <a:lnTo>
                    <a:pt x="694" y="168"/>
                  </a:lnTo>
                  <a:lnTo>
                    <a:pt x="699" y="174"/>
                  </a:lnTo>
                  <a:lnTo>
                    <a:pt x="703" y="181"/>
                  </a:lnTo>
                  <a:lnTo>
                    <a:pt x="707" y="189"/>
                  </a:lnTo>
                  <a:lnTo>
                    <a:pt x="710" y="198"/>
                  </a:lnTo>
                  <a:lnTo>
                    <a:pt x="712" y="206"/>
                  </a:lnTo>
                  <a:lnTo>
                    <a:pt x="714" y="215"/>
                  </a:lnTo>
                  <a:lnTo>
                    <a:pt x="714" y="224"/>
                  </a:lnTo>
                  <a:lnTo>
                    <a:pt x="714" y="247"/>
                  </a:lnTo>
                  <a:close/>
                </a:path>
              </a:pathLst>
            </a:custGeom>
            <a:solidFill>
              <a:srgbClr val="4BC3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85" name="Freeform 44"/>
            <p:cNvSpPr>
              <a:spLocks noEditPoints="1"/>
            </p:cNvSpPr>
            <p:nvPr userDrawn="1"/>
          </p:nvSpPr>
          <p:spPr bwMode="auto">
            <a:xfrm>
              <a:off x="4784726" y="3811588"/>
              <a:ext cx="576263" cy="261938"/>
            </a:xfrm>
            <a:custGeom>
              <a:avLst/>
              <a:gdLst>
                <a:gd name="T0" fmla="*/ 546 w 726"/>
                <a:gd name="T1" fmla="*/ 29 h 330"/>
                <a:gd name="T2" fmla="*/ 540 w 726"/>
                <a:gd name="T3" fmla="*/ 34 h 330"/>
                <a:gd name="T4" fmla="*/ 508 w 726"/>
                <a:gd name="T5" fmla="*/ 34 h 330"/>
                <a:gd name="T6" fmla="*/ 503 w 726"/>
                <a:gd name="T7" fmla="*/ 26 h 330"/>
                <a:gd name="T8" fmla="*/ 224 w 726"/>
                <a:gd name="T9" fmla="*/ 26 h 330"/>
                <a:gd name="T10" fmla="*/ 220 w 726"/>
                <a:gd name="T11" fmla="*/ 31 h 330"/>
                <a:gd name="T12" fmla="*/ 187 w 726"/>
                <a:gd name="T13" fmla="*/ 34 h 330"/>
                <a:gd name="T14" fmla="*/ 181 w 726"/>
                <a:gd name="T15" fmla="*/ 31 h 330"/>
                <a:gd name="T16" fmla="*/ 179 w 726"/>
                <a:gd name="T17" fmla="*/ 0 h 330"/>
                <a:gd name="T18" fmla="*/ 0 w 726"/>
                <a:gd name="T19" fmla="*/ 230 h 330"/>
                <a:gd name="T20" fmla="*/ 5 w 726"/>
                <a:gd name="T21" fmla="*/ 260 h 330"/>
                <a:gd name="T22" fmla="*/ 18 w 726"/>
                <a:gd name="T23" fmla="*/ 285 h 330"/>
                <a:gd name="T24" fmla="*/ 37 w 726"/>
                <a:gd name="T25" fmla="*/ 307 h 330"/>
                <a:gd name="T26" fmla="*/ 61 w 726"/>
                <a:gd name="T27" fmla="*/ 322 h 330"/>
                <a:gd name="T28" fmla="*/ 90 w 726"/>
                <a:gd name="T29" fmla="*/ 330 h 330"/>
                <a:gd name="T30" fmla="*/ 626 w 726"/>
                <a:gd name="T31" fmla="*/ 330 h 330"/>
                <a:gd name="T32" fmla="*/ 656 w 726"/>
                <a:gd name="T33" fmla="*/ 325 h 330"/>
                <a:gd name="T34" fmla="*/ 682 w 726"/>
                <a:gd name="T35" fmla="*/ 313 h 330"/>
                <a:gd name="T36" fmla="*/ 703 w 726"/>
                <a:gd name="T37" fmla="*/ 293 h 330"/>
                <a:gd name="T38" fmla="*/ 718 w 726"/>
                <a:gd name="T39" fmla="*/ 269 h 330"/>
                <a:gd name="T40" fmla="*/ 726 w 726"/>
                <a:gd name="T41" fmla="*/ 239 h 330"/>
                <a:gd name="T42" fmla="*/ 548 w 726"/>
                <a:gd name="T43" fmla="*/ 0 h 330"/>
                <a:gd name="T44" fmla="*/ 559 w 726"/>
                <a:gd name="T45" fmla="*/ 12 h 330"/>
                <a:gd name="T46" fmla="*/ 714 w 726"/>
                <a:gd name="T47" fmla="*/ 230 h 330"/>
                <a:gd name="T48" fmla="*/ 710 w 726"/>
                <a:gd name="T49" fmla="*/ 255 h 330"/>
                <a:gd name="T50" fmla="*/ 699 w 726"/>
                <a:gd name="T51" fmla="*/ 278 h 330"/>
                <a:gd name="T52" fmla="*/ 682 w 726"/>
                <a:gd name="T53" fmla="*/ 298 h 330"/>
                <a:gd name="T54" fmla="*/ 661 w 726"/>
                <a:gd name="T55" fmla="*/ 310 h 330"/>
                <a:gd name="T56" fmla="*/ 635 w 726"/>
                <a:gd name="T57" fmla="*/ 317 h 330"/>
                <a:gd name="T58" fmla="*/ 101 w 726"/>
                <a:gd name="T59" fmla="*/ 317 h 330"/>
                <a:gd name="T60" fmla="*/ 74 w 726"/>
                <a:gd name="T61" fmla="*/ 314 h 330"/>
                <a:gd name="T62" fmla="*/ 51 w 726"/>
                <a:gd name="T63" fmla="*/ 302 h 330"/>
                <a:gd name="T64" fmla="*/ 33 w 726"/>
                <a:gd name="T65" fmla="*/ 285 h 330"/>
                <a:gd name="T66" fmla="*/ 19 w 726"/>
                <a:gd name="T67" fmla="*/ 263 h 330"/>
                <a:gd name="T68" fmla="*/ 13 w 726"/>
                <a:gd name="T69" fmla="*/ 238 h 330"/>
                <a:gd name="T70" fmla="*/ 166 w 726"/>
                <a:gd name="T71" fmla="*/ 12 h 330"/>
                <a:gd name="T72" fmla="*/ 167 w 726"/>
                <a:gd name="T73" fmla="*/ 30 h 330"/>
                <a:gd name="T74" fmla="*/ 173 w 726"/>
                <a:gd name="T75" fmla="*/ 41 h 330"/>
                <a:gd name="T76" fmla="*/ 184 w 726"/>
                <a:gd name="T77" fmla="*/ 46 h 330"/>
                <a:gd name="T78" fmla="*/ 215 w 726"/>
                <a:gd name="T79" fmla="*/ 46 h 330"/>
                <a:gd name="T80" fmla="*/ 226 w 726"/>
                <a:gd name="T81" fmla="*/ 43 h 330"/>
                <a:gd name="T82" fmla="*/ 234 w 726"/>
                <a:gd name="T83" fmla="*/ 34 h 330"/>
                <a:gd name="T84" fmla="*/ 235 w 726"/>
                <a:gd name="T85" fmla="*/ 12 h 330"/>
                <a:gd name="T86" fmla="*/ 491 w 726"/>
                <a:gd name="T87" fmla="*/ 26 h 330"/>
                <a:gd name="T88" fmla="*/ 495 w 726"/>
                <a:gd name="T89" fmla="*/ 37 h 330"/>
                <a:gd name="T90" fmla="*/ 503 w 726"/>
                <a:gd name="T91" fmla="*/ 45 h 330"/>
                <a:gd name="T92" fmla="*/ 540 w 726"/>
                <a:gd name="T93" fmla="*/ 46 h 330"/>
                <a:gd name="T94" fmla="*/ 546 w 726"/>
                <a:gd name="T95" fmla="*/ 45 h 330"/>
                <a:gd name="T96" fmla="*/ 556 w 726"/>
                <a:gd name="T97" fmla="*/ 37 h 330"/>
                <a:gd name="T98" fmla="*/ 559 w 726"/>
                <a:gd name="T99" fmla="*/ 2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6" h="330">
                  <a:moveTo>
                    <a:pt x="548" y="26"/>
                  </a:moveTo>
                  <a:lnTo>
                    <a:pt x="548" y="26"/>
                  </a:lnTo>
                  <a:lnTo>
                    <a:pt x="546" y="29"/>
                  </a:lnTo>
                  <a:lnTo>
                    <a:pt x="545" y="31"/>
                  </a:lnTo>
                  <a:lnTo>
                    <a:pt x="542" y="34"/>
                  </a:lnTo>
                  <a:lnTo>
                    <a:pt x="540" y="34"/>
                  </a:lnTo>
                  <a:lnTo>
                    <a:pt x="511" y="34"/>
                  </a:lnTo>
                  <a:lnTo>
                    <a:pt x="511" y="34"/>
                  </a:lnTo>
                  <a:lnTo>
                    <a:pt x="508" y="34"/>
                  </a:lnTo>
                  <a:lnTo>
                    <a:pt x="505" y="31"/>
                  </a:lnTo>
                  <a:lnTo>
                    <a:pt x="504" y="29"/>
                  </a:lnTo>
                  <a:lnTo>
                    <a:pt x="503" y="26"/>
                  </a:lnTo>
                  <a:lnTo>
                    <a:pt x="503" y="0"/>
                  </a:lnTo>
                  <a:lnTo>
                    <a:pt x="224" y="0"/>
                  </a:lnTo>
                  <a:lnTo>
                    <a:pt x="224" y="26"/>
                  </a:lnTo>
                  <a:lnTo>
                    <a:pt x="224" y="26"/>
                  </a:lnTo>
                  <a:lnTo>
                    <a:pt x="223" y="29"/>
                  </a:lnTo>
                  <a:lnTo>
                    <a:pt x="220" y="31"/>
                  </a:lnTo>
                  <a:lnTo>
                    <a:pt x="218" y="34"/>
                  </a:lnTo>
                  <a:lnTo>
                    <a:pt x="215" y="34"/>
                  </a:lnTo>
                  <a:lnTo>
                    <a:pt x="187" y="34"/>
                  </a:lnTo>
                  <a:lnTo>
                    <a:pt x="187" y="34"/>
                  </a:lnTo>
                  <a:lnTo>
                    <a:pt x="184" y="34"/>
                  </a:lnTo>
                  <a:lnTo>
                    <a:pt x="181" y="31"/>
                  </a:lnTo>
                  <a:lnTo>
                    <a:pt x="180" y="29"/>
                  </a:lnTo>
                  <a:lnTo>
                    <a:pt x="179" y="26"/>
                  </a:lnTo>
                  <a:lnTo>
                    <a:pt x="179" y="0"/>
                  </a:lnTo>
                  <a:lnTo>
                    <a:pt x="0" y="0"/>
                  </a:lnTo>
                  <a:lnTo>
                    <a:pt x="0" y="230"/>
                  </a:lnTo>
                  <a:lnTo>
                    <a:pt x="0" y="230"/>
                  </a:lnTo>
                  <a:lnTo>
                    <a:pt x="0" y="239"/>
                  </a:lnTo>
                  <a:lnTo>
                    <a:pt x="2" y="249"/>
                  </a:lnTo>
                  <a:lnTo>
                    <a:pt x="5" y="260"/>
                  </a:lnTo>
                  <a:lnTo>
                    <a:pt x="8" y="269"/>
                  </a:lnTo>
                  <a:lnTo>
                    <a:pt x="12" y="277"/>
                  </a:lnTo>
                  <a:lnTo>
                    <a:pt x="18" y="285"/>
                  </a:lnTo>
                  <a:lnTo>
                    <a:pt x="23" y="293"/>
                  </a:lnTo>
                  <a:lnTo>
                    <a:pt x="29" y="300"/>
                  </a:lnTo>
                  <a:lnTo>
                    <a:pt x="37" y="307"/>
                  </a:lnTo>
                  <a:lnTo>
                    <a:pt x="44" y="313"/>
                  </a:lnTo>
                  <a:lnTo>
                    <a:pt x="52" y="317"/>
                  </a:lnTo>
                  <a:lnTo>
                    <a:pt x="61" y="322"/>
                  </a:lnTo>
                  <a:lnTo>
                    <a:pt x="71" y="325"/>
                  </a:lnTo>
                  <a:lnTo>
                    <a:pt x="81" y="328"/>
                  </a:lnTo>
                  <a:lnTo>
                    <a:pt x="90" y="330"/>
                  </a:lnTo>
                  <a:lnTo>
                    <a:pt x="101" y="330"/>
                  </a:lnTo>
                  <a:lnTo>
                    <a:pt x="626" y="330"/>
                  </a:lnTo>
                  <a:lnTo>
                    <a:pt x="626" y="330"/>
                  </a:lnTo>
                  <a:lnTo>
                    <a:pt x="636" y="330"/>
                  </a:lnTo>
                  <a:lnTo>
                    <a:pt x="646" y="328"/>
                  </a:lnTo>
                  <a:lnTo>
                    <a:pt x="656" y="325"/>
                  </a:lnTo>
                  <a:lnTo>
                    <a:pt x="665" y="322"/>
                  </a:lnTo>
                  <a:lnTo>
                    <a:pt x="673" y="317"/>
                  </a:lnTo>
                  <a:lnTo>
                    <a:pt x="682" y="313"/>
                  </a:lnTo>
                  <a:lnTo>
                    <a:pt x="689" y="307"/>
                  </a:lnTo>
                  <a:lnTo>
                    <a:pt x="697" y="300"/>
                  </a:lnTo>
                  <a:lnTo>
                    <a:pt x="703" y="293"/>
                  </a:lnTo>
                  <a:lnTo>
                    <a:pt x="709" y="285"/>
                  </a:lnTo>
                  <a:lnTo>
                    <a:pt x="715" y="277"/>
                  </a:lnTo>
                  <a:lnTo>
                    <a:pt x="718" y="269"/>
                  </a:lnTo>
                  <a:lnTo>
                    <a:pt x="722" y="260"/>
                  </a:lnTo>
                  <a:lnTo>
                    <a:pt x="724" y="249"/>
                  </a:lnTo>
                  <a:lnTo>
                    <a:pt x="726" y="239"/>
                  </a:lnTo>
                  <a:lnTo>
                    <a:pt x="726" y="230"/>
                  </a:lnTo>
                  <a:lnTo>
                    <a:pt x="726" y="0"/>
                  </a:lnTo>
                  <a:lnTo>
                    <a:pt x="548" y="0"/>
                  </a:lnTo>
                  <a:lnTo>
                    <a:pt x="548" y="26"/>
                  </a:lnTo>
                  <a:close/>
                  <a:moveTo>
                    <a:pt x="559" y="26"/>
                  </a:moveTo>
                  <a:lnTo>
                    <a:pt x="559" y="12"/>
                  </a:lnTo>
                  <a:lnTo>
                    <a:pt x="714" y="12"/>
                  </a:lnTo>
                  <a:lnTo>
                    <a:pt x="714" y="230"/>
                  </a:lnTo>
                  <a:lnTo>
                    <a:pt x="714" y="230"/>
                  </a:lnTo>
                  <a:lnTo>
                    <a:pt x="714" y="238"/>
                  </a:lnTo>
                  <a:lnTo>
                    <a:pt x="712" y="247"/>
                  </a:lnTo>
                  <a:lnTo>
                    <a:pt x="710" y="255"/>
                  </a:lnTo>
                  <a:lnTo>
                    <a:pt x="707" y="263"/>
                  </a:lnTo>
                  <a:lnTo>
                    <a:pt x="703" y="271"/>
                  </a:lnTo>
                  <a:lnTo>
                    <a:pt x="699" y="278"/>
                  </a:lnTo>
                  <a:lnTo>
                    <a:pt x="694" y="285"/>
                  </a:lnTo>
                  <a:lnTo>
                    <a:pt x="688" y="292"/>
                  </a:lnTo>
                  <a:lnTo>
                    <a:pt x="682" y="298"/>
                  </a:lnTo>
                  <a:lnTo>
                    <a:pt x="675" y="302"/>
                  </a:lnTo>
                  <a:lnTo>
                    <a:pt x="667" y="307"/>
                  </a:lnTo>
                  <a:lnTo>
                    <a:pt x="661" y="310"/>
                  </a:lnTo>
                  <a:lnTo>
                    <a:pt x="652" y="314"/>
                  </a:lnTo>
                  <a:lnTo>
                    <a:pt x="643" y="316"/>
                  </a:lnTo>
                  <a:lnTo>
                    <a:pt x="635" y="317"/>
                  </a:lnTo>
                  <a:lnTo>
                    <a:pt x="626" y="317"/>
                  </a:lnTo>
                  <a:lnTo>
                    <a:pt x="101" y="317"/>
                  </a:lnTo>
                  <a:lnTo>
                    <a:pt x="101" y="317"/>
                  </a:lnTo>
                  <a:lnTo>
                    <a:pt x="91" y="317"/>
                  </a:lnTo>
                  <a:lnTo>
                    <a:pt x="83" y="316"/>
                  </a:lnTo>
                  <a:lnTo>
                    <a:pt x="74" y="314"/>
                  </a:lnTo>
                  <a:lnTo>
                    <a:pt x="66" y="310"/>
                  </a:lnTo>
                  <a:lnTo>
                    <a:pt x="59" y="307"/>
                  </a:lnTo>
                  <a:lnTo>
                    <a:pt x="51" y="302"/>
                  </a:lnTo>
                  <a:lnTo>
                    <a:pt x="44" y="298"/>
                  </a:lnTo>
                  <a:lnTo>
                    <a:pt x="38" y="292"/>
                  </a:lnTo>
                  <a:lnTo>
                    <a:pt x="33" y="285"/>
                  </a:lnTo>
                  <a:lnTo>
                    <a:pt x="27" y="278"/>
                  </a:lnTo>
                  <a:lnTo>
                    <a:pt x="23" y="271"/>
                  </a:lnTo>
                  <a:lnTo>
                    <a:pt x="19" y="263"/>
                  </a:lnTo>
                  <a:lnTo>
                    <a:pt x="17" y="255"/>
                  </a:lnTo>
                  <a:lnTo>
                    <a:pt x="14" y="247"/>
                  </a:lnTo>
                  <a:lnTo>
                    <a:pt x="13" y="238"/>
                  </a:lnTo>
                  <a:lnTo>
                    <a:pt x="12" y="230"/>
                  </a:lnTo>
                  <a:lnTo>
                    <a:pt x="12" y="12"/>
                  </a:lnTo>
                  <a:lnTo>
                    <a:pt x="166" y="12"/>
                  </a:lnTo>
                  <a:lnTo>
                    <a:pt x="166" y="26"/>
                  </a:lnTo>
                  <a:lnTo>
                    <a:pt x="166" y="26"/>
                  </a:lnTo>
                  <a:lnTo>
                    <a:pt x="167" y="30"/>
                  </a:lnTo>
                  <a:lnTo>
                    <a:pt x="169" y="34"/>
                  </a:lnTo>
                  <a:lnTo>
                    <a:pt x="170" y="37"/>
                  </a:lnTo>
                  <a:lnTo>
                    <a:pt x="173" y="41"/>
                  </a:lnTo>
                  <a:lnTo>
                    <a:pt x="176" y="43"/>
                  </a:lnTo>
                  <a:lnTo>
                    <a:pt x="179" y="45"/>
                  </a:lnTo>
                  <a:lnTo>
                    <a:pt x="184" y="46"/>
                  </a:lnTo>
                  <a:lnTo>
                    <a:pt x="187" y="46"/>
                  </a:lnTo>
                  <a:lnTo>
                    <a:pt x="215" y="46"/>
                  </a:lnTo>
                  <a:lnTo>
                    <a:pt x="215" y="46"/>
                  </a:lnTo>
                  <a:lnTo>
                    <a:pt x="219" y="46"/>
                  </a:lnTo>
                  <a:lnTo>
                    <a:pt x="223" y="45"/>
                  </a:lnTo>
                  <a:lnTo>
                    <a:pt x="226" y="43"/>
                  </a:lnTo>
                  <a:lnTo>
                    <a:pt x="230" y="41"/>
                  </a:lnTo>
                  <a:lnTo>
                    <a:pt x="232" y="37"/>
                  </a:lnTo>
                  <a:lnTo>
                    <a:pt x="234" y="34"/>
                  </a:lnTo>
                  <a:lnTo>
                    <a:pt x="235" y="30"/>
                  </a:lnTo>
                  <a:lnTo>
                    <a:pt x="235" y="26"/>
                  </a:lnTo>
                  <a:lnTo>
                    <a:pt x="235" y="12"/>
                  </a:lnTo>
                  <a:lnTo>
                    <a:pt x="491" y="12"/>
                  </a:lnTo>
                  <a:lnTo>
                    <a:pt x="491" y="26"/>
                  </a:lnTo>
                  <a:lnTo>
                    <a:pt x="491" y="26"/>
                  </a:lnTo>
                  <a:lnTo>
                    <a:pt x="491" y="30"/>
                  </a:lnTo>
                  <a:lnTo>
                    <a:pt x="492" y="34"/>
                  </a:lnTo>
                  <a:lnTo>
                    <a:pt x="495" y="37"/>
                  </a:lnTo>
                  <a:lnTo>
                    <a:pt x="497" y="41"/>
                  </a:lnTo>
                  <a:lnTo>
                    <a:pt x="499" y="43"/>
                  </a:lnTo>
                  <a:lnTo>
                    <a:pt x="503" y="45"/>
                  </a:lnTo>
                  <a:lnTo>
                    <a:pt x="507" y="46"/>
                  </a:lnTo>
                  <a:lnTo>
                    <a:pt x="511" y="46"/>
                  </a:lnTo>
                  <a:lnTo>
                    <a:pt x="540" y="46"/>
                  </a:lnTo>
                  <a:lnTo>
                    <a:pt x="540" y="46"/>
                  </a:lnTo>
                  <a:lnTo>
                    <a:pt x="543" y="46"/>
                  </a:lnTo>
                  <a:lnTo>
                    <a:pt x="546" y="45"/>
                  </a:lnTo>
                  <a:lnTo>
                    <a:pt x="551" y="43"/>
                  </a:lnTo>
                  <a:lnTo>
                    <a:pt x="553" y="41"/>
                  </a:lnTo>
                  <a:lnTo>
                    <a:pt x="556" y="37"/>
                  </a:lnTo>
                  <a:lnTo>
                    <a:pt x="558" y="34"/>
                  </a:lnTo>
                  <a:lnTo>
                    <a:pt x="559" y="30"/>
                  </a:lnTo>
                  <a:lnTo>
                    <a:pt x="559" y="26"/>
                  </a:lnTo>
                  <a:lnTo>
                    <a:pt x="559" y="26"/>
                  </a:lnTo>
                  <a:close/>
                </a:path>
              </a:pathLst>
            </a:custGeom>
            <a:solidFill>
              <a:srgbClr val="4BC3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微软雅黑"/>
                <a:ea typeface="微软雅黑"/>
                <a:cs typeface="+mn-cs"/>
              </a:endParaRPr>
            </a:p>
          </p:txBody>
        </p:sp>
      </p:grpSp>
      <p:sp>
        <p:nvSpPr>
          <p:cNvPr id="107" name="Text Placeholder 4"/>
          <p:cNvSpPr>
            <a:spLocks noGrp="1"/>
          </p:cNvSpPr>
          <p:nvPr>
            <p:ph type="body" sz="quarter" idx="60" hasCustomPrompt="1"/>
          </p:nvPr>
        </p:nvSpPr>
        <p:spPr>
          <a:xfrm>
            <a:off x="4151660" y="1898699"/>
            <a:ext cx="2868613" cy="390700"/>
          </a:xfrm>
        </p:spPr>
        <p:txBody>
          <a:bodyPr anchor="ctr">
            <a:noAutofit/>
          </a:bodyPr>
          <a:lstStyle>
            <a:lvl1pPr marL="0" indent="0" algn="l">
              <a:buNone/>
              <a:defRPr sz="2000" baseline="0">
                <a:solidFill>
                  <a:schemeClr val="tx1"/>
                </a:solidFill>
              </a:defRPr>
            </a:lvl1pPr>
          </a:lstStyle>
          <a:p>
            <a:r>
              <a:rPr lang="en-US" noProof="0" dirty="0"/>
              <a:t>1. Insert your text here</a:t>
            </a:r>
          </a:p>
        </p:txBody>
      </p:sp>
      <p:sp>
        <p:nvSpPr>
          <p:cNvPr id="108" name="Text Placeholder 4"/>
          <p:cNvSpPr>
            <a:spLocks noGrp="1"/>
          </p:cNvSpPr>
          <p:nvPr>
            <p:ph type="body" sz="quarter" idx="61" hasCustomPrompt="1"/>
          </p:nvPr>
        </p:nvSpPr>
        <p:spPr>
          <a:xfrm>
            <a:off x="4788025" y="2721447"/>
            <a:ext cx="2868613" cy="390700"/>
          </a:xfrm>
        </p:spPr>
        <p:txBody>
          <a:bodyPr anchor="ctr">
            <a:noAutofit/>
          </a:bodyPr>
          <a:lstStyle>
            <a:lvl1pPr marL="0" indent="0" algn="l">
              <a:buNone/>
              <a:defRPr sz="2000" baseline="0">
                <a:solidFill>
                  <a:schemeClr val="tx1"/>
                </a:solidFill>
              </a:defRPr>
            </a:lvl1pPr>
          </a:lstStyle>
          <a:p>
            <a:r>
              <a:rPr lang="en-US" noProof="0" dirty="0"/>
              <a:t>2. Insert your text here</a:t>
            </a:r>
          </a:p>
        </p:txBody>
      </p:sp>
      <p:sp>
        <p:nvSpPr>
          <p:cNvPr id="109" name="Text Placeholder 4"/>
          <p:cNvSpPr>
            <a:spLocks noGrp="1"/>
          </p:cNvSpPr>
          <p:nvPr>
            <p:ph type="body" sz="quarter" idx="62" hasCustomPrompt="1"/>
          </p:nvPr>
        </p:nvSpPr>
        <p:spPr>
          <a:xfrm>
            <a:off x="5447804" y="3554883"/>
            <a:ext cx="2868613" cy="390700"/>
          </a:xfrm>
        </p:spPr>
        <p:txBody>
          <a:bodyPr anchor="ctr">
            <a:noAutofit/>
          </a:bodyPr>
          <a:lstStyle>
            <a:lvl1pPr marL="0" indent="0" algn="l">
              <a:buNone/>
              <a:defRPr sz="2000" baseline="0">
                <a:solidFill>
                  <a:schemeClr val="tx1"/>
                </a:solidFill>
              </a:defRPr>
            </a:lvl1pPr>
          </a:lstStyle>
          <a:p>
            <a:r>
              <a:rPr lang="en-US" noProof="0" dirty="0"/>
              <a:t>3. Insert your text here</a:t>
            </a:r>
          </a:p>
        </p:txBody>
      </p:sp>
    </p:spTree>
    <p:extLst>
      <p:ext uri="{BB962C8B-B14F-4D97-AF65-F5344CB8AC3E}">
        <p14:creationId xmlns:p14="http://schemas.microsoft.com/office/powerpoint/2010/main" val="22992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defRPr/>
            </a:pPr>
            <a:fld id="{0926213B-D53E-49C2-A685-AF291FD0F839}" type="datetimeFigureOut">
              <a:rPr lang="en-US" kern="1200" smtClean="0">
                <a:solidFill>
                  <a:prstClr val="black">
                    <a:tint val="75000"/>
                  </a:prstClr>
                </a:solidFill>
                <a:latin typeface="Calibri" panose="020F0502020204030204"/>
                <a:ea typeface="+mn-ea"/>
                <a:cs typeface="+mn-cs"/>
              </a:rPr>
              <a:pPr defTabSz="685800">
                <a:buClrTx/>
                <a:defRPr/>
              </a:pPr>
              <a:t>3/14/2023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DB2B04DF-1148-4494-8CEE-2B62E555AF2F}"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09980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14" name="9Slide.vn - 2019">
            <a:extLst>
              <a:ext uri="{FF2B5EF4-FFF2-40B4-BE49-F238E27FC236}">
                <a16:creationId xmlns:a16="http://schemas.microsoft.com/office/drawing/2014/main" id="{61E16961-F20E-4127-972A-B9C2A6A0B51A}"/>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2"/>
              </a:buClr>
              <a:buSzPts val="3200"/>
              <a:buFont typeface="Bubblegum Sans"/>
              <a:buNone/>
              <a:defRPr sz="3200">
                <a:solidFill>
                  <a:schemeClr val="lt2"/>
                </a:solidFill>
                <a:latin typeface="Bubblegum Sans"/>
                <a:ea typeface="Bubblegum Sans"/>
                <a:cs typeface="Bubblegum Sans"/>
                <a:sym typeface="Bubblegum Sans"/>
              </a:defRPr>
            </a:lvl1pPr>
            <a:lvl2pPr lvl="1" algn="ctr">
              <a:spcBef>
                <a:spcPts val="0"/>
              </a:spcBef>
              <a:spcAft>
                <a:spcPts val="0"/>
              </a:spcAft>
              <a:buClr>
                <a:schemeClr val="lt2"/>
              </a:buClr>
              <a:buSzPts val="3200"/>
              <a:buFont typeface="Bubblegum Sans"/>
              <a:buNone/>
              <a:defRPr sz="3200">
                <a:solidFill>
                  <a:schemeClr val="lt2"/>
                </a:solidFill>
                <a:latin typeface="Bubblegum Sans"/>
                <a:ea typeface="Bubblegum Sans"/>
                <a:cs typeface="Bubblegum Sans"/>
                <a:sym typeface="Bubblegum Sans"/>
              </a:defRPr>
            </a:lvl2pPr>
            <a:lvl3pPr lvl="2" algn="ctr">
              <a:spcBef>
                <a:spcPts val="0"/>
              </a:spcBef>
              <a:spcAft>
                <a:spcPts val="0"/>
              </a:spcAft>
              <a:buClr>
                <a:schemeClr val="lt2"/>
              </a:buClr>
              <a:buSzPts val="3200"/>
              <a:buFont typeface="Bubblegum Sans"/>
              <a:buNone/>
              <a:defRPr sz="3200">
                <a:solidFill>
                  <a:schemeClr val="lt2"/>
                </a:solidFill>
                <a:latin typeface="Bubblegum Sans"/>
                <a:ea typeface="Bubblegum Sans"/>
                <a:cs typeface="Bubblegum Sans"/>
                <a:sym typeface="Bubblegum Sans"/>
              </a:defRPr>
            </a:lvl3pPr>
            <a:lvl4pPr lvl="3" algn="ctr">
              <a:spcBef>
                <a:spcPts val="0"/>
              </a:spcBef>
              <a:spcAft>
                <a:spcPts val="0"/>
              </a:spcAft>
              <a:buClr>
                <a:schemeClr val="lt2"/>
              </a:buClr>
              <a:buSzPts val="3200"/>
              <a:buFont typeface="Bubblegum Sans"/>
              <a:buNone/>
              <a:defRPr sz="3200">
                <a:solidFill>
                  <a:schemeClr val="lt2"/>
                </a:solidFill>
                <a:latin typeface="Bubblegum Sans"/>
                <a:ea typeface="Bubblegum Sans"/>
                <a:cs typeface="Bubblegum Sans"/>
                <a:sym typeface="Bubblegum Sans"/>
              </a:defRPr>
            </a:lvl4pPr>
            <a:lvl5pPr lvl="4" algn="ctr">
              <a:spcBef>
                <a:spcPts val="0"/>
              </a:spcBef>
              <a:spcAft>
                <a:spcPts val="0"/>
              </a:spcAft>
              <a:buClr>
                <a:schemeClr val="lt2"/>
              </a:buClr>
              <a:buSzPts val="3200"/>
              <a:buFont typeface="Bubblegum Sans"/>
              <a:buNone/>
              <a:defRPr sz="3200">
                <a:solidFill>
                  <a:schemeClr val="lt2"/>
                </a:solidFill>
                <a:latin typeface="Bubblegum Sans"/>
                <a:ea typeface="Bubblegum Sans"/>
                <a:cs typeface="Bubblegum Sans"/>
                <a:sym typeface="Bubblegum Sans"/>
              </a:defRPr>
            </a:lvl5pPr>
            <a:lvl6pPr lvl="5" algn="ctr">
              <a:spcBef>
                <a:spcPts val="0"/>
              </a:spcBef>
              <a:spcAft>
                <a:spcPts val="0"/>
              </a:spcAft>
              <a:buClr>
                <a:schemeClr val="lt2"/>
              </a:buClr>
              <a:buSzPts val="3200"/>
              <a:buFont typeface="Bubblegum Sans"/>
              <a:buNone/>
              <a:defRPr sz="3200">
                <a:solidFill>
                  <a:schemeClr val="lt2"/>
                </a:solidFill>
                <a:latin typeface="Bubblegum Sans"/>
                <a:ea typeface="Bubblegum Sans"/>
                <a:cs typeface="Bubblegum Sans"/>
                <a:sym typeface="Bubblegum Sans"/>
              </a:defRPr>
            </a:lvl6pPr>
            <a:lvl7pPr lvl="6" algn="ctr">
              <a:spcBef>
                <a:spcPts val="0"/>
              </a:spcBef>
              <a:spcAft>
                <a:spcPts val="0"/>
              </a:spcAft>
              <a:buClr>
                <a:schemeClr val="lt2"/>
              </a:buClr>
              <a:buSzPts val="3200"/>
              <a:buFont typeface="Bubblegum Sans"/>
              <a:buNone/>
              <a:defRPr sz="3200">
                <a:solidFill>
                  <a:schemeClr val="lt2"/>
                </a:solidFill>
                <a:latin typeface="Bubblegum Sans"/>
                <a:ea typeface="Bubblegum Sans"/>
                <a:cs typeface="Bubblegum Sans"/>
                <a:sym typeface="Bubblegum Sans"/>
              </a:defRPr>
            </a:lvl7pPr>
            <a:lvl8pPr lvl="7" algn="ctr">
              <a:spcBef>
                <a:spcPts val="0"/>
              </a:spcBef>
              <a:spcAft>
                <a:spcPts val="0"/>
              </a:spcAft>
              <a:buClr>
                <a:schemeClr val="lt2"/>
              </a:buClr>
              <a:buSzPts val="3200"/>
              <a:buFont typeface="Bubblegum Sans"/>
              <a:buNone/>
              <a:defRPr sz="3200">
                <a:solidFill>
                  <a:schemeClr val="lt2"/>
                </a:solidFill>
                <a:latin typeface="Bubblegum Sans"/>
                <a:ea typeface="Bubblegum Sans"/>
                <a:cs typeface="Bubblegum Sans"/>
                <a:sym typeface="Bubblegum Sans"/>
              </a:defRPr>
            </a:lvl8pPr>
            <a:lvl9pPr lvl="8" algn="ctr">
              <a:spcBef>
                <a:spcPts val="0"/>
              </a:spcBef>
              <a:spcAft>
                <a:spcPts val="0"/>
              </a:spcAft>
              <a:buClr>
                <a:schemeClr val="lt2"/>
              </a:buClr>
              <a:buSzPts val="3200"/>
              <a:buFont typeface="Bubblegum Sans"/>
              <a:buNone/>
              <a:defRPr sz="3200">
                <a:solidFill>
                  <a:schemeClr val="lt2"/>
                </a:solidFill>
                <a:latin typeface="Bubblegum Sans"/>
                <a:ea typeface="Bubblegum Sans"/>
                <a:cs typeface="Bubblegum Sans"/>
                <a:sym typeface="Bubblegum Sans"/>
              </a:defRPr>
            </a:lvl9pPr>
          </a:lstStyle>
          <a:p>
            <a:endParaRPr/>
          </a:p>
        </p:txBody>
      </p:sp>
      <p:sp>
        <p:nvSpPr>
          <p:cNvPr id="7" name="Google Shape;7;p1"/>
          <p:cNvSpPr txBox="1">
            <a:spLocks noGrp="1"/>
          </p:cNvSpPr>
          <p:nvPr>
            <p:ph type="body" idx="1"/>
          </p:nvPr>
        </p:nvSpPr>
        <p:spPr>
          <a:xfrm>
            <a:off x="713225" y="1246950"/>
            <a:ext cx="7717500" cy="335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Ubuntu"/>
              <a:buChar char="●"/>
              <a:defRPr sz="1600">
                <a:solidFill>
                  <a:schemeClr val="dk2"/>
                </a:solidFill>
                <a:latin typeface="Ubuntu"/>
                <a:ea typeface="Ubuntu"/>
                <a:cs typeface="Ubuntu"/>
                <a:sym typeface="Ubuntu"/>
              </a:defRPr>
            </a:lvl1pPr>
            <a:lvl2pPr marL="914400" lvl="1" indent="-330200">
              <a:lnSpc>
                <a:spcPct val="100000"/>
              </a:lnSpc>
              <a:spcBef>
                <a:spcPts val="0"/>
              </a:spcBef>
              <a:spcAft>
                <a:spcPts val="0"/>
              </a:spcAft>
              <a:buClr>
                <a:schemeClr val="dk2"/>
              </a:buClr>
              <a:buSzPts val="1600"/>
              <a:buFont typeface="Ubuntu"/>
              <a:buChar char="○"/>
              <a:defRPr sz="1600">
                <a:solidFill>
                  <a:schemeClr val="dk2"/>
                </a:solidFill>
                <a:latin typeface="Ubuntu"/>
                <a:ea typeface="Ubuntu"/>
                <a:cs typeface="Ubuntu"/>
                <a:sym typeface="Ubuntu"/>
              </a:defRPr>
            </a:lvl2pPr>
            <a:lvl3pPr marL="1371600" lvl="2" indent="-330200">
              <a:lnSpc>
                <a:spcPct val="100000"/>
              </a:lnSpc>
              <a:spcBef>
                <a:spcPts val="0"/>
              </a:spcBef>
              <a:spcAft>
                <a:spcPts val="0"/>
              </a:spcAft>
              <a:buClr>
                <a:schemeClr val="dk2"/>
              </a:buClr>
              <a:buSzPts val="1600"/>
              <a:buFont typeface="Ubuntu"/>
              <a:buChar char="■"/>
              <a:defRPr sz="1600">
                <a:solidFill>
                  <a:schemeClr val="dk2"/>
                </a:solidFill>
                <a:latin typeface="Ubuntu"/>
                <a:ea typeface="Ubuntu"/>
                <a:cs typeface="Ubuntu"/>
                <a:sym typeface="Ubuntu"/>
              </a:defRPr>
            </a:lvl3pPr>
            <a:lvl4pPr marL="1828800" lvl="3" indent="-330200">
              <a:lnSpc>
                <a:spcPct val="100000"/>
              </a:lnSpc>
              <a:spcBef>
                <a:spcPts val="0"/>
              </a:spcBef>
              <a:spcAft>
                <a:spcPts val="0"/>
              </a:spcAft>
              <a:buClr>
                <a:schemeClr val="dk2"/>
              </a:buClr>
              <a:buSzPts val="1600"/>
              <a:buFont typeface="Ubuntu"/>
              <a:buChar char="●"/>
              <a:defRPr sz="1600">
                <a:solidFill>
                  <a:schemeClr val="dk2"/>
                </a:solidFill>
                <a:latin typeface="Ubuntu"/>
                <a:ea typeface="Ubuntu"/>
                <a:cs typeface="Ubuntu"/>
                <a:sym typeface="Ubuntu"/>
              </a:defRPr>
            </a:lvl4pPr>
            <a:lvl5pPr marL="2286000" lvl="4" indent="-330200">
              <a:lnSpc>
                <a:spcPct val="100000"/>
              </a:lnSpc>
              <a:spcBef>
                <a:spcPts val="0"/>
              </a:spcBef>
              <a:spcAft>
                <a:spcPts val="0"/>
              </a:spcAft>
              <a:buClr>
                <a:schemeClr val="dk2"/>
              </a:buClr>
              <a:buSzPts val="1600"/>
              <a:buFont typeface="Ubuntu"/>
              <a:buChar char="○"/>
              <a:defRPr sz="1600">
                <a:solidFill>
                  <a:schemeClr val="dk2"/>
                </a:solidFill>
                <a:latin typeface="Ubuntu"/>
                <a:ea typeface="Ubuntu"/>
                <a:cs typeface="Ubuntu"/>
                <a:sym typeface="Ubuntu"/>
              </a:defRPr>
            </a:lvl5pPr>
            <a:lvl6pPr marL="2743200" lvl="5" indent="-330200">
              <a:lnSpc>
                <a:spcPct val="100000"/>
              </a:lnSpc>
              <a:spcBef>
                <a:spcPts val="0"/>
              </a:spcBef>
              <a:spcAft>
                <a:spcPts val="0"/>
              </a:spcAft>
              <a:buClr>
                <a:schemeClr val="dk2"/>
              </a:buClr>
              <a:buSzPts val="1600"/>
              <a:buFont typeface="Ubuntu"/>
              <a:buChar char="■"/>
              <a:defRPr sz="1600">
                <a:solidFill>
                  <a:schemeClr val="dk2"/>
                </a:solidFill>
                <a:latin typeface="Ubuntu"/>
                <a:ea typeface="Ubuntu"/>
                <a:cs typeface="Ubuntu"/>
                <a:sym typeface="Ubuntu"/>
              </a:defRPr>
            </a:lvl6pPr>
            <a:lvl7pPr marL="3200400" lvl="6" indent="-330200">
              <a:lnSpc>
                <a:spcPct val="100000"/>
              </a:lnSpc>
              <a:spcBef>
                <a:spcPts val="0"/>
              </a:spcBef>
              <a:spcAft>
                <a:spcPts val="0"/>
              </a:spcAft>
              <a:buClr>
                <a:schemeClr val="dk2"/>
              </a:buClr>
              <a:buSzPts val="1600"/>
              <a:buFont typeface="Ubuntu"/>
              <a:buChar char="●"/>
              <a:defRPr sz="1600">
                <a:solidFill>
                  <a:schemeClr val="dk2"/>
                </a:solidFill>
                <a:latin typeface="Ubuntu"/>
                <a:ea typeface="Ubuntu"/>
                <a:cs typeface="Ubuntu"/>
                <a:sym typeface="Ubuntu"/>
              </a:defRPr>
            </a:lvl7pPr>
            <a:lvl8pPr marL="3657600" lvl="7" indent="-330200">
              <a:lnSpc>
                <a:spcPct val="100000"/>
              </a:lnSpc>
              <a:spcBef>
                <a:spcPts val="0"/>
              </a:spcBef>
              <a:spcAft>
                <a:spcPts val="0"/>
              </a:spcAft>
              <a:buClr>
                <a:schemeClr val="dk2"/>
              </a:buClr>
              <a:buSzPts val="1600"/>
              <a:buFont typeface="Ubuntu"/>
              <a:buChar char="○"/>
              <a:defRPr sz="1600">
                <a:solidFill>
                  <a:schemeClr val="dk2"/>
                </a:solidFill>
                <a:latin typeface="Ubuntu"/>
                <a:ea typeface="Ubuntu"/>
                <a:cs typeface="Ubuntu"/>
                <a:sym typeface="Ubuntu"/>
              </a:defRPr>
            </a:lvl8pPr>
            <a:lvl9pPr marL="4114800" lvl="8" indent="-330200">
              <a:lnSpc>
                <a:spcPct val="100000"/>
              </a:lnSpc>
              <a:spcBef>
                <a:spcPts val="0"/>
              </a:spcBef>
              <a:spcAft>
                <a:spcPts val="0"/>
              </a:spcAft>
              <a:buClr>
                <a:schemeClr val="dk2"/>
              </a:buClr>
              <a:buSzPts val="1600"/>
              <a:buFont typeface="Ubuntu"/>
              <a:buChar char="■"/>
              <a:defRPr sz="1600">
                <a:solidFill>
                  <a:schemeClr val="dk2"/>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 id="2147483657" r:id="rId4"/>
    <p:sldLayoutId id="2147483662" r:id="rId5"/>
    <p:sldLayoutId id="2147483682" r:id="rId6"/>
    <p:sldLayoutId id="2147483685" r:id="rId7"/>
    <p:sldLayoutId id="214748368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311">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id="{049FAA35-649F-4644-98A1-D5E64C327E08}"/>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0926213B-D53E-49C2-A685-AF291FD0F839}" type="datetimeFigureOut">
              <a:rPr lang="en-US" kern="1200" smtClean="0">
                <a:solidFill>
                  <a:prstClr val="black">
                    <a:tint val="75000"/>
                  </a:prstClr>
                </a:solidFill>
                <a:latin typeface="Calibri" panose="020F0502020204030204"/>
                <a:ea typeface="+mn-ea"/>
                <a:cs typeface="+mn-cs"/>
              </a:rPr>
              <a:pPr defTabSz="685800">
                <a:buClrTx/>
                <a:defRPr/>
              </a:pPr>
              <a:t>3/14/2023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DB2B04DF-1148-4494-8CEE-2B62E555AF2F}"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81147882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8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slideLayout" Target="../slideLayouts/slideLayout1.xml"/><Relationship Id="rId12"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png"/><Relationship Id="rId5" Type="http://schemas.openxmlformats.org/officeDocument/2006/relationships/tags" Target="../tags/tag5.xml"/><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9947"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2210351" y="1185379"/>
            <a:ext cx="4818948" cy="1192634"/>
          </a:xfrm>
          <a:prstGeom prst="rect">
            <a:avLst/>
          </a:prstGeom>
          <a:noFill/>
        </p:spPr>
        <p:txBody>
          <a:bodyPr wrap="none" rtlCol="0">
            <a:spAutoFit/>
          </a:bodyPr>
          <a:lstStyle/>
          <a:p>
            <a:pPr algn="ctr"/>
            <a:r>
              <a:rPr lang="en-US" sz="1800" b="1">
                <a:ln w="38100">
                  <a:noFill/>
                </a:ln>
                <a:solidFill>
                  <a:srgbClr val="FF0000"/>
                </a:solidFill>
                <a:latin typeface="Times New Roman" panose="02020603050405020304" pitchFamily="18" charset="0"/>
                <a:cs typeface="Times New Roman" panose="02020603050405020304" pitchFamily="18" charset="0"/>
              </a:rPr>
              <a:t>BÀI GIẢNG ĐIỆN TỬ MÔN NGỮ VĂN 6</a:t>
            </a:r>
          </a:p>
          <a:p>
            <a:pPr algn="ctr"/>
            <a:endParaRPr lang="en-US" sz="1350" b="1">
              <a:ln w="38100">
                <a:noFill/>
              </a:ln>
              <a:solidFill>
                <a:srgbClr val="FF0000"/>
              </a:solidFill>
              <a:latin typeface="Times New Roman" panose="02020603050405020304" pitchFamily="18" charset="0"/>
              <a:cs typeface="Times New Roman" panose="02020603050405020304" pitchFamily="18" charset="0"/>
            </a:endParaRPr>
          </a:p>
          <a:p>
            <a:pPr algn="ctr"/>
            <a:r>
              <a:rPr lang="en-US" sz="2000" b="1">
                <a:ln w="38100">
                  <a:noFill/>
                </a:ln>
                <a:solidFill>
                  <a:srgbClr val="FFFF00"/>
                </a:solidFill>
                <a:latin typeface="Times New Roman" panose="02020603050405020304" pitchFamily="18" charset="0"/>
                <a:cs typeface="Times New Roman" panose="02020603050405020304" pitchFamily="18" charset="0"/>
              </a:rPr>
              <a:t>BÀI 8:</a:t>
            </a:r>
          </a:p>
          <a:p>
            <a:pPr algn="ctr"/>
            <a:r>
              <a:rPr lang="en-US" sz="2000" b="1">
                <a:ln w="38100">
                  <a:noFill/>
                </a:ln>
                <a:solidFill>
                  <a:srgbClr val="FFFF00"/>
                </a:solidFill>
                <a:latin typeface="Times New Roman" panose="02020603050405020304" pitchFamily="18" charset="0"/>
                <a:cs typeface="Times New Roman" panose="02020603050405020304" pitchFamily="18" charset="0"/>
              </a:rPr>
              <a:t>Tiết 98: ÔN TẬP KIỂM TRA GIỮA KÌ II</a:t>
            </a: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4991" y="179651"/>
            <a:ext cx="770866" cy="776475"/>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2703794" y="2670797"/>
            <a:ext cx="3054041" cy="738664"/>
          </a:xfrm>
          <a:prstGeom prst="rect">
            <a:avLst/>
          </a:prstGeom>
          <a:noFill/>
        </p:spPr>
        <p:txBody>
          <a:bodyPr wrap="none" rtlCol="0">
            <a:spAutoFit/>
          </a:bodyPr>
          <a:lstStyle/>
          <a:p>
            <a:r>
              <a:rPr lang="en-US" sz="21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Trần Thị Hương Ly</a:t>
            </a:r>
          </a:p>
          <a:p>
            <a:r>
              <a:rPr lang="en-US" sz="21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2631371" y="462353"/>
            <a:ext cx="4028667" cy="438582"/>
          </a:xfrm>
          <a:prstGeom prst="rect">
            <a:avLst/>
          </a:prstGeom>
          <a:noFill/>
        </p:spPr>
        <p:txBody>
          <a:bodyPr wrap="none" rtlCol="0">
            <a:spAutoFit/>
          </a:bodyPr>
          <a:lstStyle/>
          <a:p>
            <a:r>
              <a:rPr lang="en-US" sz="225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225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1314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5627" y="3410482"/>
            <a:ext cx="1279096" cy="429611"/>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9488" y="3767951"/>
            <a:ext cx="803011" cy="933053"/>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2810" y="4469575"/>
            <a:ext cx="1144731" cy="673925"/>
          </a:xfrm>
          <a:prstGeom prst="rect">
            <a:avLst/>
          </a:prstGeom>
        </p:spPr>
      </p:pic>
      <p:sp>
        <p:nvSpPr>
          <p:cNvPr id="6" name="新月形 5"/>
          <p:cNvSpPr/>
          <p:nvPr/>
        </p:nvSpPr>
        <p:spPr>
          <a:xfrm rot="16381281">
            <a:off x="1942578" y="3896181"/>
            <a:ext cx="465269" cy="2019682"/>
          </a:xfrm>
          <a:prstGeom prst="moon">
            <a:avLst/>
          </a:prstGeom>
          <a:solidFill>
            <a:srgbClr val="F7F3E7"/>
          </a:solidFill>
          <a:ln>
            <a:solidFill>
              <a:srgbClr val="F7F3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bg1">
                  <a:lumMod val="50000"/>
                </a:schemeClr>
              </a:solidFill>
              <a:latin typeface="叶根友圆趣卡通08" panose="02010601030101010101" pitchFamily="2" charset="-122"/>
            </a:endParaRPr>
          </a:p>
        </p:txBody>
      </p:sp>
      <p:pic>
        <p:nvPicPr>
          <p:cNvPr id="7" name="图片 6"/>
          <p:cNvPicPr>
            <a:picLocks noChangeAspect="1"/>
          </p:cNvPicPr>
          <p:nvPr/>
        </p:nvPicPr>
        <p:blipFill>
          <a:blip r:embed="rId6" cstate="print">
            <a:duotone>
              <a:prstClr val="black"/>
              <a:srgbClr val="ADC6C9">
                <a:tint val="45000"/>
                <a:satMod val="400000"/>
              </a:srgbClr>
            </a:duotone>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rot="466341">
            <a:off x="687588" y="666057"/>
            <a:ext cx="357862" cy="791848"/>
          </a:xfrm>
          <a:prstGeom prst="rect">
            <a:avLst/>
          </a:prstGeom>
        </p:spPr>
      </p:pic>
      <p:grpSp>
        <p:nvGrpSpPr>
          <p:cNvPr id="46" name="组合 45"/>
          <p:cNvGrpSpPr/>
          <p:nvPr/>
        </p:nvGrpSpPr>
        <p:grpSpPr>
          <a:xfrm rot="20256857">
            <a:off x="279076" y="660730"/>
            <a:ext cx="481304" cy="749195"/>
            <a:chOff x="6569150" y="5145643"/>
            <a:chExt cx="843681" cy="1486602"/>
          </a:xfrm>
        </p:grpSpPr>
        <p:pic>
          <p:nvPicPr>
            <p:cNvPr id="43" name="图片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9150" y="5145643"/>
              <a:ext cx="843681" cy="1469724"/>
            </a:xfrm>
            <a:prstGeom prst="rect">
              <a:avLst/>
            </a:prstGeom>
          </p:spPr>
        </p:pic>
        <p:pic>
          <p:nvPicPr>
            <p:cNvPr id="44" name="图片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61469" y="5832260"/>
              <a:ext cx="283884" cy="695210"/>
            </a:xfrm>
            <a:prstGeom prst="rect">
              <a:avLst/>
            </a:prstGeom>
          </p:spPr>
        </p:pic>
        <p:pic>
          <p:nvPicPr>
            <p:cNvPr id="45" name="图片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93991" y="5937035"/>
              <a:ext cx="283884" cy="695210"/>
            </a:xfrm>
            <a:prstGeom prst="rect">
              <a:avLst/>
            </a:prstGeom>
          </p:spPr>
        </p:pic>
      </p:grpSp>
      <p:pic>
        <p:nvPicPr>
          <p:cNvPr id="14" name="图片 6">
            <a:extLst>
              <a:ext uri="{FF2B5EF4-FFF2-40B4-BE49-F238E27FC236}">
                <a16:creationId xmlns:a16="http://schemas.microsoft.com/office/drawing/2014/main" id="{89224456-4C5F-D044-A4C4-48714DB90E45}"/>
              </a:ext>
            </a:extLst>
          </p:cNvPr>
          <p:cNvPicPr>
            <a:picLocks noChangeAspect="1"/>
          </p:cNvPicPr>
          <p:nvPr/>
        </p:nvPicPr>
        <p:blipFill>
          <a:blip r:embed="rId6" cstate="print">
            <a:duotone>
              <a:prstClr val="black"/>
              <a:srgbClr val="ADC6C9">
                <a:tint val="45000"/>
                <a:satMod val="400000"/>
              </a:srgbClr>
            </a:duotone>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rot="747465">
            <a:off x="462946" y="982926"/>
            <a:ext cx="357862" cy="791848"/>
          </a:xfrm>
          <a:prstGeom prst="rect">
            <a:avLst/>
          </a:prstGeom>
        </p:spPr>
      </p:pic>
      <p:grpSp>
        <p:nvGrpSpPr>
          <p:cNvPr id="16" name="组合 45">
            <a:extLst>
              <a:ext uri="{FF2B5EF4-FFF2-40B4-BE49-F238E27FC236}">
                <a16:creationId xmlns:a16="http://schemas.microsoft.com/office/drawing/2014/main" id="{671615F6-3C58-BF43-A219-982BCD6852C2}"/>
              </a:ext>
            </a:extLst>
          </p:cNvPr>
          <p:cNvGrpSpPr/>
          <p:nvPr/>
        </p:nvGrpSpPr>
        <p:grpSpPr>
          <a:xfrm rot="2453554">
            <a:off x="794987" y="964687"/>
            <a:ext cx="481304" cy="749195"/>
            <a:chOff x="6569150" y="5145643"/>
            <a:chExt cx="843681" cy="1486602"/>
          </a:xfrm>
        </p:grpSpPr>
        <p:pic>
          <p:nvPicPr>
            <p:cNvPr id="17" name="图片 42">
              <a:extLst>
                <a:ext uri="{FF2B5EF4-FFF2-40B4-BE49-F238E27FC236}">
                  <a16:creationId xmlns:a16="http://schemas.microsoft.com/office/drawing/2014/main" id="{3A415871-5676-4646-A8C0-EFC34758C1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9150" y="5145643"/>
              <a:ext cx="843681" cy="1469724"/>
            </a:xfrm>
            <a:prstGeom prst="rect">
              <a:avLst/>
            </a:prstGeom>
          </p:spPr>
        </p:pic>
        <p:pic>
          <p:nvPicPr>
            <p:cNvPr id="18" name="图片 43">
              <a:extLst>
                <a:ext uri="{FF2B5EF4-FFF2-40B4-BE49-F238E27FC236}">
                  <a16:creationId xmlns:a16="http://schemas.microsoft.com/office/drawing/2014/main" id="{EDD2D10D-3E84-8F47-8B62-938DD6DC834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61469" y="5832260"/>
              <a:ext cx="283884" cy="695210"/>
            </a:xfrm>
            <a:prstGeom prst="rect">
              <a:avLst/>
            </a:prstGeom>
          </p:spPr>
        </p:pic>
        <p:pic>
          <p:nvPicPr>
            <p:cNvPr id="19" name="图片 44">
              <a:extLst>
                <a:ext uri="{FF2B5EF4-FFF2-40B4-BE49-F238E27FC236}">
                  <a16:creationId xmlns:a16="http://schemas.microsoft.com/office/drawing/2014/main" id="{4CF4B3B3-E988-4F45-B2CD-A179DF3B5F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93991" y="5937035"/>
              <a:ext cx="283884" cy="695210"/>
            </a:xfrm>
            <a:prstGeom prst="rect">
              <a:avLst/>
            </a:prstGeom>
          </p:spPr>
        </p:pic>
      </p:grpSp>
      <p:sp>
        <p:nvSpPr>
          <p:cNvPr id="9" name="TextBox 8">
            <a:extLst>
              <a:ext uri="{FF2B5EF4-FFF2-40B4-BE49-F238E27FC236}">
                <a16:creationId xmlns:a16="http://schemas.microsoft.com/office/drawing/2014/main" id="{587F2FAC-DA40-734A-BA8A-6741864DAFCB}"/>
              </a:ext>
            </a:extLst>
          </p:cNvPr>
          <p:cNvSpPr txBox="1"/>
          <p:nvPr/>
        </p:nvSpPr>
        <p:spPr>
          <a:xfrm>
            <a:off x="1449441" y="800371"/>
            <a:ext cx="7353296" cy="523220"/>
          </a:xfrm>
          <a:prstGeom prst="rect">
            <a:avLst/>
          </a:prstGeom>
          <a:noFill/>
        </p:spPr>
        <p:txBody>
          <a:bodyPr wrap="none" rtlCol="0">
            <a:spAutoFit/>
          </a:bodyPr>
          <a:lstStyle/>
          <a:p>
            <a:pPr algn="ctr"/>
            <a:r>
              <a:rPr lang="en-US" sz="2800" b="1">
                <a:solidFill>
                  <a:srgbClr val="0070C0"/>
                </a:solidFill>
                <a:latin typeface="Calibri" panose="020F0502020204030204" pitchFamily="34" charset="0"/>
                <a:ea typeface="Calibri" panose="020F0502020204030204" pitchFamily="34" charset="0"/>
                <a:cs typeface="Calibri" panose="020F0502020204030204" pitchFamily="34" charset="0"/>
              </a:rPr>
              <a:t>THỰC HÀNH VIẾT BÀI HOÀN CHỈNH CHO CÁC ĐỀ</a:t>
            </a:r>
            <a:endParaRPr lang="en-VN" sz="28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3D79B109-EED9-470E-B4A1-37F3ED7FCABA}"/>
              </a:ext>
            </a:extLst>
          </p:cNvPr>
          <p:cNvSpPr txBox="1"/>
          <p:nvPr/>
        </p:nvSpPr>
        <p:spPr>
          <a:xfrm>
            <a:off x="1164033" y="1733018"/>
            <a:ext cx="7648103" cy="1938992"/>
          </a:xfrm>
          <a:prstGeom prst="rect">
            <a:avLst/>
          </a:prstGeom>
          <a:noFill/>
          <a:ln w="9525">
            <a:solidFill>
              <a:schemeClr val="tx1"/>
            </a:solidFill>
            <a:prstDash val="sysDash"/>
          </a:ln>
        </p:spPr>
        <p:txBody>
          <a:bodyPr wrap="square" rtlCol="0">
            <a:spAutoFit/>
          </a:bodyPr>
          <a:lstStyle/>
          <a:p>
            <a:pPr algn="just"/>
            <a:r>
              <a:rPr lang="vi-VN" sz="2000" b="1"/>
              <a:t>ĐỀ 1</a:t>
            </a:r>
            <a:r>
              <a:rPr lang="vi-VN" sz="2000"/>
              <a:t>: Em hãy viết một bài văn kể lại một trải nghiệm đáng nhớ với người thân của em.</a:t>
            </a:r>
          </a:p>
          <a:p>
            <a:pPr algn="just"/>
            <a:r>
              <a:rPr lang="vi-VN" sz="2000" b="1"/>
              <a:t>ĐỀ 2</a:t>
            </a:r>
            <a:r>
              <a:rPr lang="vi-VN" sz="2000"/>
              <a:t>: Em hãy viết một bài văn kể lại trải nghiệm đáng nhớ về một chuyến đi.</a:t>
            </a:r>
          </a:p>
          <a:p>
            <a:pPr algn="just"/>
            <a:r>
              <a:rPr lang="vi-VN" sz="2000" b="1"/>
              <a:t>ĐỀ 3</a:t>
            </a:r>
            <a:r>
              <a:rPr lang="vi-VN" sz="2000"/>
              <a:t>: Viết đoạn văn khoảng 7 đến 10 câu ghi lại cảm xúc của bản thân sau khi đọc xong bài thơ “Lượm” của nhà thơ Tố Hữu.</a:t>
            </a:r>
          </a:p>
        </p:txBody>
      </p:sp>
    </p:spTree>
    <p:extLst>
      <p:ext uri="{BB962C8B-B14F-4D97-AF65-F5344CB8AC3E}">
        <p14:creationId xmlns:p14="http://schemas.microsoft.com/office/powerpoint/2010/main" val="28983230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60"/>
          </p:nvPr>
        </p:nvSpPr>
        <p:spPr>
          <a:xfrm>
            <a:off x="3954630" y="1423359"/>
            <a:ext cx="5042139" cy="663622"/>
          </a:xfrm>
        </p:spPr>
        <p:txBody>
          <a:bodyPr/>
          <a:lstStyle/>
          <a:p>
            <a:r>
              <a:rPr lang="en-US" sz="2700" dirty="0" err="1">
                <a:solidFill>
                  <a:srgbClr val="7030A0"/>
                </a:solidFill>
                <a:latin typeface="Times New Roman" panose="02020603050405020304" pitchFamily="18" charset="0"/>
                <a:cs typeface="Times New Roman" panose="02020603050405020304" pitchFamily="18" charset="0"/>
              </a:rPr>
              <a:t>Hoàn</a:t>
            </a:r>
            <a:r>
              <a:rPr lang="en-US" sz="2700" dirty="0">
                <a:solidFill>
                  <a:srgbClr val="7030A0"/>
                </a:solidFill>
                <a:latin typeface="Times New Roman" panose="02020603050405020304" pitchFamily="18" charset="0"/>
                <a:cs typeface="Times New Roman" panose="02020603050405020304" pitchFamily="18" charset="0"/>
              </a:rPr>
              <a:t> </a:t>
            </a:r>
            <a:r>
              <a:rPr lang="en-US" sz="2700" dirty="0" err="1">
                <a:solidFill>
                  <a:srgbClr val="7030A0"/>
                </a:solidFill>
                <a:latin typeface="Times New Roman" panose="02020603050405020304" pitchFamily="18" charset="0"/>
                <a:cs typeface="Times New Roman" panose="02020603050405020304" pitchFamily="18" charset="0"/>
              </a:rPr>
              <a:t>thành</a:t>
            </a:r>
            <a:r>
              <a:rPr lang="en-US" sz="2700" dirty="0">
                <a:solidFill>
                  <a:srgbClr val="7030A0"/>
                </a:solidFill>
                <a:latin typeface="Times New Roman" panose="02020603050405020304" pitchFamily="18" charset="0"/>
                <a:cs typeface="Times New Roman" panose="02020603050405020304" pitchFamily="18" charset="0"/>
              </a:rPr>
              <a:t> </a:t>
            </a:r>
            <a:r>
              <a:rPr lang="en-US" sz="2700" dirty="0" err="1">
                <a:solidFill>
                  <a:srgbClr val="7030A0"/>
                </a:solidFill>
                <a:latin typeface="Times New Roman" panose="02020603050405020304" pitchFamily="18" charset="0"/>
                <a:cs typeface="Times New Roman" panose="02020603050405020304" pitchFamily="18" charset="0"/>
              </a:rPr>
              <a:t>bài</a:t>
            </a:r>
            <a:r>
              <a:rPr lang="en-US" sz="2700" dirty="0">
                <a:solidFill>
                  <a:srgbClr val="7030A0"/>
                </a:solidFill>
                <a:latin typeface="Times New Roman" panose="02020603050405020304" pitchFamily="18" charset="0"/>
                <a:cs typeface="Times New Roman" panose="02020603050405020304" pitchFamily="18" charset="0"/>
              </a:rPr>
              <a:t> </a:t>
            </a:r>
            <a:r>
              <a:rPr lang="en-US" sz="2700" dirty="0" err="1">
                <a:solidFill>
                  <a:srgbClr val="7030A0"/>
                </a:solidFill>
                <a:latin typeface="Times New Roman" panose="02020603050405020304" pitchFamily="18" charset="0"/>
                <a:cs typeface="Times New Roman" panose="02020603050405020304" pitchFamily="18" charset="0"/>
              </a:rPr>
              <a:t>tập</a:t>
            </a:r>
            <a:endParaRPr lang="en-US" sz="2700" dirty="0">
              <a:solidFill>
                <a:srgbClr val="7030A0"/>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quarter" idx="61"/>
          </p:nvPr>
        </p:nvSpPr>
        <p:spPr>
          <a:xfrm>
            <a:off x="4697356" y="2438179"/>
            <a:ext cx="4038885" cy="663621"/>
          </a:xfrm>
        </p:spPr>
        <p:txBody>
          <a:bodyPr/>
          <a:lstStyle/>
          <a:p>
            <a:pPr algn="just"/>
            <a:r>
              <a:rPr lang="en-US" sz="2400" dirty="0" err="1">
                <a:solidFill>
                  <a:srgbClr val="00B050"/>
                </a:solidFill>
                <a:latin typeface="Times New Roman" panose="02020603050405020304" pitchFamily="18" charset="0"/>
                <a:cs typeface="Times New Roman" panose="02020603050405020304" pitchFamily="18" charset="0"/>
              </a:rPr>
              <a:t>Ôn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lại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phần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khái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niệm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và</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tác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dụng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của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các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kiến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thức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vừa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học</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sz="quarter" idx="62"/>
          </p:nvPr>
        </p:nvSpPr>
        <p:spPr>
          <a:xfrm>
            <a:off x="5394004" y="3549587"/>
            <a:ext cx="3749995" cy="663621"/>
          </a:xfrm>
        </p:spPr>
        <p:txBody>
          <a:bodyPr/>
          <a:lstStyle/>
          <a:p>
            <a:r>
              <a:rPr lang="en-US" sz="2400">
                <a:solidFill>
                  <a:srgbClr val="FF0000"/>
                </a:solidFill>
                <a:latin typeface="Times New Roman" panose="02020603050405020304" pitchFamily="18" charset="0"/>
                <a:cs typeface="Times New Roman" panose="02020603050405020304" pitchFamily="18" charset="0"/>
              </a:rPr>
              <a:t>Soạn bài "Vì sao chúng ta phải đối xử thân thiện với động vật?"</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14310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10"/>
          <a:stretch>
            <a:fillRect/>
          </a:stretch>
        </p:blipFill>
        <p:spPr>
          <a:xfrm rot="-805672">
            <a:off x="-3030102" y="4538004"/>
            <a:ext cx="6741686" cy="4129283"/>
          </a:xfrm>
          <a:prstGeom prst="rect">
            <a:avLst/>
          </a:prstGeom>
        </p:spPr>
      </p:pic>
      <p:pic>
        <p:nvPicPr>
          <p:cNvPr id="3" name="Picture 3"/>
          <p:cNvPicPr>
            <a:picLocks noChangeAspect="1"/>
          </p:cNvPicPr>
          <p:nvPr/>
        </p:nvPicPr>
        <p:blipFill>
          <a:blip r:embed="rId3"/>
          <a:srcRect r="53"/>
          <a:stretch>
            <a:fillRect/>
          </a:stretch>
        </p:blipFill>
        <p:spPr>
          <a:xfrm rot="-4417944">
            <a:off x="-2598244" y="-1226569"/>
            <a:ext cx="5196488" cy="4020782"/>
          </a:xfrm>
          <a:prstGeom prst="rect">
            <a:avLst/>
          </a:prstGeom>
        </p:spPr>
      </p:pic>
      <p:pic>
        <p:nvPicPr>
          <p:cNvPr id="4" name="Picture 4"/>
          <p:cNvPicPr>
            <a:picLocks noChangeAspect="1"/>
          </p:cNvPicPr>
          <p:nvPr/>
        </p:nvPicPr>
        <p:blipFill>
          <a:blip r:embed="rId2"/>
          <a:srcRect b="10"/>
          <a:stretch>
            <a:fillRect/>
          </a:stretch>
        </p:blipFill>
        <p:spPr>
          <a:xfrm rot="-1309940">
            <a:off x="4331502" y="-2995983"/>
            <a:ext cx="7041349" cy="4312826"/>
          </a:xfrm>
          <a:prstGeom prst="rect">
            <a:avLst/>
          </a:prstGeom>
        </p:spPr>
      </p:pic>
      <p:pic>
        <p:nvPicPr>
          <p:cNvPr id="5" name="Picture 5"/>
          <p:cNvPicPr>
            <a:picLocks noChangeAspect="1"/>
          </p:cNvPicPr>
          <p:nvPr/>
        </p:nvPicPr>
        <p:blipFill>
          <a:blip r:embed="rId4"/>
          <a:srcRect/>
          <a:stretch>
            <a:fillRect/>
          </a:stretch>
        </p:blipFill>
        <p:spPr>
          <a:xfrm>
            <a:off x="6641790" y="0"/>
            <a:ext cx="3245485" cy="1622743"/>
          </a:xfrm>
          <a:prstGeom prst="rect">
            <a:avLst/>
          </a:prstGeom>
        </p:spPr>
      </p:pic>
      <p:pic>
        <p:nvPicPr>
          <p:cNvPr id="6" name="Picture 6"/>
          <p:cNvPicPr>
            <a:picLocks noChangeAspect="1"/>
          </p:cNvPicPr>
          <p:nvPr/>
        </p:nvPicPr>
        <p:blipFill>
          <a:blip r:embed="rId4"/>
          <a:srcRect/>
          <a:stretch>
            <a:fillRect/>
          </a:stretch>
        </p:blipFill>
        <p:spPr>
          <a:xfrm rot="9936342">
            <a:off x="-298216" y="4143182"/>
            <a:ext cx="2575278" cy="1287639"/>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71600" y="1314450"/>
            <a:ext cx="2022835" cy="2213219"/>
          </a:xfrm>
          <a:prstGeom prst="rect">
            <a:avLst/>
          </a:prstGeom>
        </p:spPr>
      </p:pic>
      <p:sp>
        <p:nvSpPr>
          <p:cNvPr id="8" name="TextBox 8"/>
          <p:cNvSpPr txBox="1"/>
          <p:nvPr/>
        </p:nvSpPr>
        <p:spPr>
          <a:xfrm>
            <a:off x="3398268" y="2009408"/>
            <a:ext cx="4374132" cy="1695336"/>
          </a:xfrm>
          <a:prstGeom prst="rect">
            <a:avLst/>
          </a:prstGeom>
        </p:spPr>
        <p:txBody>
          <a:bodyPr wrap="square" lIns="0" tIns="0" rIns="0" bIns="0" rtlCol="0" anchor="t">
            <a:spAutoFit/>
          </a:bodyPr>
          <a:lstStyle/>
          <a:p>
            <a:pPr algn="ctr">
              <a:lnSpc>
                <a:spcPts val="6849"/>
              </a:lnSpc>
            </a:pPr>
            <a:r>
              <a:rPr lang="en-US" sz="5000" b="1">
                <a:solidFill>
                  <a:srgbClr val="BB4C43"/>
                </a:solidFill>
                <a:latin typeface="Fraunces"/>
              </a:rPr>
              <a:t>CHÚC CÁC EM THI TỐT!</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71"/>
          <p:cNvGrpSpPr/>
          <p:nvPr/>
        </p:nvGrpSpPr>
        <p:grpSpPr>
          <a:xfrm>
            <a:off x="713225" y="907873"/>
            <a:ext cx="7717500" cy="3407052"/>
            <a:chOff x="713225" y="907873"/>
            <a:chExt cx="7717500" cy="3407052"/>
          </a:xfrm>
        </p:grpSpPr>
        <p:sp>
          <p:nvSpPr>
            <p:cNvPr id="875" name="Google Shape;875;p71"/>
            <p:cNvSpPr/>
            <p:nvPr/>
          </p:nvSpPr>
          <p:spPr>
            <a:xfrm>
              <a:off x="713225" y="1106125"/>
              <a:ext cx="7717500" cy="32088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sz="1800"/>
            </a:p>
          </p:txBody>
        </p:sp>
        <p:grpSp>
          <p:nvGrpSpPr>
            <p:cNvPr id="876" name="Google Shape;876;p71"/>
            <p:cNvGrpSpPr/>
            <p:nvPr/>
          </p:nvGrpSpPr>
          <p:grpSpPr>
            <a:xfrm>
              <a:off x="1663891" y="907873"/>
              <a:ext cx="1187100" cy="448800"/>
              <a:chOff x="1663891" y="907873"/>
              <a:chExt cx="1187100" cy="448800"/>
            </a:xfrm>
          </p:grpSpPr>
          <p:sp>
            <p:nvSpPr>
              <p:cNvPr id="877" name="Google Shape;877;p71"/>
              <p:cNvSpPr/>
              <p:nvPr/>
            </p:nvSpPr>
            <p:spPr>
              <a:xfrm rot="869">
                <a:off x="1663891" y="908023"/>
                <a:ext cx="1187100" cy="4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endParaRPr sz="1800"/>
              </a:p>
            </p:txBody>
          </p:sp>
          <p:grpSp>
            <p:nvGrpSpPr>
              <p:cNvPr id="878" name="Google Shape;878;p71"/>
              <p:cNvGrpSpPr/>
              <p:nvPr/>
            </p:nvGrpSpPr>
            <p:grpSpPr>
              <a:xfrm>
                <a:off x="1918128" y="1112138"/>
                <a:ext cx="678625" cy="38025"/>
                <a:chOff x="1608113" y="1112138"/>
                <a:chExt cx="678625" cy="38025"/>
              </a:xfrm>
            </p:grpSpPr>
            <p:sp>
              <p:nvSpPr>
                <p:cNvPr id="879" name="Google Shape;879;p71"/>
                <p:cNvSpPr/>
                <p:nvPr/>
              </p:nvSpPr>
              <p:spPr>
                <a:xfrm>
                  <a:off x="1608113"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endParaRPr sz="1800"/>
                </a:p>
              </p:txBody>
            </p:sp>
            <p:sp>
              <p:nvSpPr>
                <p:cNvPr id="880" name="Google Shape;880;p71"/>
                <p:cNvSpPr/>
                <p:nvPr/>
              </p:nvSpPr>
              <p:spPr>
                <a:xfrm>
                  <a:off x="1768463"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endParaRPr sz="1800"/>
                </a:p>
              </p:txBody>
            </p:sp>
            <p:sp>
              <p:nvSpPr>
                <p:cNvPr id="881" name="Google Shape;881;p71"/>
                <p:cNvSpPr/>
                <p:nvPr/>
              </p:nvSpPr>
              <p:spPr>
                <a:xfrm>
                  <a:off x="1928788"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endParaRPr sz="1800"/>
                </a:p>
              </p:txBody>
            </p:sp>
            <p:sp>
              <p:nvSpPr>
                <p:cNvPr id="882" name="Google Shape;882;p71"/>
                <p:cNvSpPr/>
                <p:nvPr/>
              </p:nvSpPr>
              <p:spPr>
                <a:xfrm>
                  <a:off x="2089138"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endParaRPr sz="1800"/>
                </a:p>
              </p:txBody>
            </p:sp>
            <p:sp>
              <p:nvSpPr>
                <p:cNvPr id="883" name="Google Shape;883;p71"/>
                <p:cNvSpPr/>
                <p:nvPr/>
              </p:nvSpPr>
              <p:spPr>
                <a:xfrm>
                  <a:off x="2248713" y="1112138"/>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endParaRPr sz="1800"/>
                </a:p>
              </p:txBody>
            </p:sp>
          </p:grpSp>
        </p:grpSp>
      </p:grpSp>
      <p:sp>
        <p:nvSpPr>
          <p:cNvPr id="884" name="Google Shape;884;p71"/>
          <p:cNvSpPr txBox="1">
            <a:spLocks noGrp="1"/>
          </p:cNvSpPr>
          <p:nvPr>
            <p:ph type="title"/>
          </p:nvPr>
        </p:nvSpPr>
        <p:spPr>
          <a:xfrm>
            <a:off x="311700" y="2148025"/>
            <a:ext cx="8520600" cy="921600"/>
          </a:xfrm>
          <a:prstGeom prst="rect">
            <a:avLst/>
          </a:prstGeom>
        </p:spPr>
        <p:txBody>
          <a:bodyPr spcFirstLastPara="1" vert="horz" wrap="square" lIns="0" tIns="0" rIns="0" bIns="0" rtlCol="0" anchor="b" anchorCtr="0">
            <a:noAutofit/>
          </a:bodyPr>
          <a:lstStyle/>
          <a:p>
            <a:r>
              <a:rPr lang="en" sz="7000" dirty="0" err="1">
                <a:latin typeface="Times New Roman" panose="02020603050405020304" pitchFamily="18" charset="0"/>
                <a:cs typeface="Times New Roman" panose="02020603050405020304" pitchFamily="18" charset="0"/>
              </a:rPr>
              <a:t>Mở</a:t>
            </a:r>
            <a:r>
              <a:rPr lang="en" sz="7000" dirty="0">
                <a:latin typeface="Times New Roman" panose="02020603050405020304" pitchFamily="18" charset="0"/>
                <a:cs typeface="Times New Roman" panose="02020603050405020304" pitchFamily="18" charset="0"/>
              </a:rPr>
              <a:t> </a:t>
            </a:r>
            <a:r>
              <a:rPr lang="en" sz="7000" dirty="0" err="1">
                <a:latin typeface="Times New Roman" panose="02020603050405020304" pitchFamily="18" charset="0"/>
                <a:cs typeface="Times New Roman" panose="02020603050405020304" pitchFamily="18" charset="0"/>
              </a:rPr>
              <a:t>đầu</a:t>
            </a:r>
            <a:endParaRPr sz="7000" dirty="0">
              <a:latin typeface="Times New Roman" panose="02020603050405020304" pitchFamily="18" charset="0"/>
              <a:cs typeface="Times New Roman" panose="02020603050405020304" pitchFamily="18" charset="0"/>
            </a:endParaRPr>
          </a:p>
        </p:txBody>
      </p:sp>
      <p:sp>
        <p:nvSpPr>
          <p:cNvPr id="885" name="Google Shape;885;p71"/>
          <p:cNvSpPr/>
          <p:nvPr/>
        </p:nvSpPr>
        <p:spPr>
          <a:xfrm>
            <a:off x="5133975" y="3943350"/>
            <a:ext cx="2295600" cy="705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sz="1800"/>
          </a:p>
        </p:txBody>
      </p:sp>
    </p:spTree>
    <p:extLst>
      <p:ext uri="{BB962C8B-B14F-4D97-AF65-F5344CB8AC3E}">
        <p14:creationId xmlns:p14="http://schemas.microsoft.com/office/powerpoint/2010/main" val="3925360779"/>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矩形 4"/>
          <p:cNvSpPr/>
          <p:nvPr>
            <p:custDataLst>
              <p:tags r:id="rId1"/>
            </p:custDataLst>
          </p:nvPr>
        </p:nvSpPr>
        <p:spPr>
          <a:xfrm>
            <a:off x="0" y="2465540"/>
            <a:ext cx="9144000" cy="2664069"/>
          </a:xfrm>
          <a:prstGeom prst="rect">
            <a:avLst/>
          </a:prstGeom>
          <a:solidFill>
            <a:srgbClr val="A2D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latin typeface="叶根友圆趣卡通08" panose="02010601030101010101" pitchFamily="2" charset="-122"/>
            </a:endParaRPr>
          </a:p>
        </p:txBody>
      </p:sp>
      <p:pic>
        <p:nvPicPr>
          <p:cNvPr id="9" name="PA_图片 8"/>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190502" y="461975"/>
            <a:ext cx="7151914" cy="2756114"/>
          </a:xfrm>
          <a:prstGeom prst="rect">
            <a:avLst/>
          </a:prstGeom>
        </p:spPr>
      </p:pic>
      <p:pic>
        <p:nvPicPr>
          <p:cNvPr id="8" name="PA_图片 7"/>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285511" y="2432451"/>
            <a:ext cx="2601682" cy="2331992"/>
          </a:xfrm>
          <a:prstGeom prst="rect">
            <a:avLst/>
          </a:prstGeom>
        </p:spPr>
      </p:pic>
      <p:sp>
        <p:nvSpPr>
          <p:cNvPr id="2" name="PA_文本框 1"/>
          <p:cNvSpPr txBox="1"/>
          <p:nvPr>
            <p:custDataLst>
              <p:tags r:id="rId4"/>
            </p:custDataLst>
          </p:nvPr>
        </p:nvSpPr>
        <p:spPr>
          <a:xfrm>
            <a:off x="1190502" y="1700325"/>
            <a:ext cx="7009310" cy="715581"/>
          </a:xfrm>
          <a:prstGeom prst="rect">
            <a:avLst/>
          </a:prstGeom>
          <a:noFill/>
          <a:ln>
            <a:noFill/>
          </a:ln>
        </p:spPr>
        <p:txBody>
          <a:bodyPr wrap="square" rtlCol="0">
            <a:spAutoFit/>
          </a:bodyPr>
          <a:lstStyle/>
          <a:p>
            <a:pPr algn="ctr"/>
            <a:r>
              <a:rPr lang="en-US" altLang="zh-CN" sz="4050" dirty="0">
                <a:solidFill>
                  <a:schemeClr val="tx2"/>
                </a:solidFill>
                <a:effectLst>
                  <a:glow rad="63500">
                    <a:schemeClr val="accent6">
                      <a:satMod val="175000"/>
                      <a:alpha val="40000"/>
                    </a:schemeClr>
                  </a:glow>
                </a:effectLst>
                <a:latin typeface="Times New Roman" pitchFamily="18" charset="0"/>
                <a:ea typeface="叶根友圆趣卡通08" panose="02010601030101010101" pitchFamily="2" charset="-122"/>
                <a:cs typeface="Times New Roman" pitchFamily="18" charset="0"/>
              </a:rPr>
              <a:t>II. MỘT SỐ BÀI TẬP CỤ THỂ</a:t>
            </a:r>
            <a:endParaRPr lang="zh-CN" altLang="en-US" sz="4050" dirty="0">
              <a:solidFill>
                <a:schemeClr val="tx2"/>
              </a:solidFill>
              <a:effectLst>
                <a:glow rad="63500">
                  <a:schemeClr val="accent6">
                    <a:satMod val="175000"/>
                    <a:alpha val="40000"/>
                  </a:schemeClr>
                </a:glow>
              </a:effectLst>
              <a:latin typeface="Times New Roman" pitchFamily="18" charset="0"/>
              <a:ea typeface="叶根友圆趣卡通08" panose="02010601030101010101" pitchFamily="2" charset="-122"/>
              <a:cs typeface="Times New Roman" pitchFamily="18" charset="0"/>
            </a:endParaRPr>
          </a:p>
        </p:txBody>
      </p:sp>
      <p:pic>
        <p:nvPicPr>
          <p:cNvPr id="10" name="PA_图片 9"/>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6574589" y="-3165116"/>
            <a:ext cx="1717722" cy="2992335"/>
          </a:xfrm>
          <a:prstGeom prst="rect">
            <a:avLst/>
          </a:prstGeom>
        </p:spPr>
      </p:pic>
      <p:pic>
        <p:nvPicPr>
          <p:cNvPr id="13" name="PA_图片 12"/>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71791" y="-2858681"/>
            <a:ext cx="1605203" cy="2795517"/>
          </a:xfrm>
          <a:prstGeom prst="rect">
            <a:avLst/>
          </a:prstGeom>
        </p:spPr>
      </p:pic>
    </p:spTree>
    <p:extLst>
      <p:ext uri="{BB962C8B-B14F-4D97-AF65-F5344CB8AC3E}">
        <p14:creationId xmlns:p14="http://schemas.microsoft.com/office/powerpoint/2010/main" val="40406470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000"/>
                                        <p:tgtEl>
                                          <p:spTgt spid="2"/>
                                        </p:tgtEl>
                                      </p:cBhvr>
                                    </p:animEffect>
                                  </p:childTnLst>
                                </p:cTn>
                              </p:par>
                            </p:childTnLst>
                          </p:cTn>
                        </p:par>
                        <p:par>
                          <p:cTn id="20" fill="hold">
                            <p:stCondLst>
                              <p:cond delay="3000"/>
                            </p:stCondLst>
                            <p:childTnLst>
                              <p:par>
                                <p:cTn id="21" presetID="0" presetClass="path" presetSubtype="0" accel="50000" decel="50000" fill="hold" nodeType="afterEffect">
                                  <p:stCondLst>
                                    <p:cond delay="0"/>
                                  </p:stCondLst>
                                  <p:childTnLst>
                                    <p:animMotion origin="layout" path="M -0.05051 -0.11679 L -0.05051 -0.11586 C -0.05832 -0.09921 -0.05585 -0.10823 -0.0591 -0.09065 L -0.06014 -0.08487 L -0.06118 -0.07863 C -0.06157 -0.07516 -0.06183 -0.07099 -0.06223 -0.06683 C -0.06262 -0.06359 -0.06327 -0.06036 -0.06327 -0.05689 C -0.06327 -0.04671 -0.06275 -0.0363 -0.06223 -0.02613 C -0.06196 -0.02012 -0.0617 -0.01433 -0.06118 -0.00832 C -0.06092 -0.00462 -0.05975 0.00463 -0.0591 0.00902 C -0.05871 0.01087 -0.05858 0.01319 -0.05793 0.01504 C -0.05676 0.01897 -0.05455 0.02221 -0.05363 0.02683 L -0.05155 0.03863 C -0.05116 0.04048 -0.05129 0.04302 -0.05051 0.04418 L -0.04726 0.04834 C -0.0453 0.05898 -0.04726 0.04926 -0.044 0.05967 C -0.03762 0.08095 -0.04817 0.05112 -0.03762 0.07933 L -0.03333 0.09159 C -0.03268 0.09297 -0.03216 0.09506 -0.03124 0.09737 C -0.02734 0.10431 -0.02617 0.10662 -0.02161 0.11286 C -0.01992 0.11494 -0.0181 0.11679 -0.01627 0.11865 C -0.01341 0.12119 -0.01055 0.12396 -0.00781 0.12628 C -0.0043 0.12905 -0.00235 0.12998 0.00091 0.13206 L 0.00729 0.13992 C 0.00846 0.14108 0.00937 0.1427 0.01054 0.14385 C 0.01484 0.14778 0.01939 0.15079 0.02343 0.15519 C 0.02551 0.15796 0.0276 0.15981 0.02981 0.16305 C 0.03397 0.17068 0.03163 0.16721 0.03619 0.17276 C 0.03697 0.17507 0.03736 0.17739 0.0384 0.17877 C 0.03931 0.18016 0.04061 0.18016 0.04165 0.18109 C 0.04374 0.18317 0.04595 0.18479 0.0479 0.18664 C 0.05025 0.18918 0.05194 0.19334 0.05441 0.19473 C 0.0604 0.1982 0.05506 0.19473 0.06092 0.20028 C 0.06222 0.2019 0.06391 0.20236 0.06522 0.20445 C 0.0755 0.21902 0.06756 0.21323 0.07485 0.21786 C 0.07589 0.22017 0.08006 0.22942 0.08123 0.23335 C 0.08175 0.23474 0.08175 0.23729 0.08227 0.23914 C 0.08292 0.24122 0.08383 0.2426 0.08448 0.24492 C 0.08487 0.24677 0.085 0.24908 0.08552 0.2507 C 0.08604 0.25278 0.08708 0.2544 0.08761 0.25648 C 0.08852 0.26041 0.08904 0.26434 0.08982 0.26851 C 0.09138 0.27776 0.0906 0.27221 0.0919 0.28354 C 0.09229 0.29256 0.09255 0.30112 0.09294 0.30944 C 0.0932 0.31476 0.0932 0.31985 0.09411 0.32494 C 0.09503 0.32979 0.09698 0.33419 0.09841 0.33881 C 0.09802 0.34899 0.09828 0.35963 0.09724 0.3698 C 0.09711 0.37165 0.09294 0.38298 0.0919 0.38553 C 0.08943 0.3994 0.09164 0.39524 0.08656 0.40125 C 0.08552 0.40704 0.08565 0.40819 0.08331 0.41328 C 0.08201 0.41559 0.08032 0.41791 0.07901 0.42068 C 0.07277 0.43571 0.07901 0.42669 0.07264 0.43456 C 0.07198 0.43664 0.07133 0.43872 0.07055 0.44057 C 0.06795 0.44543 0.06496 0.44889 0.063 0.45421 C 0.06235 0.4563 0.06183 0.45838 0.06092 0.46 C 0.05988 0.46161 0.05858 0.46254 0.05767 0.46393 C 0.05506 0.46832 0.05272 0.47318 0.05012 0.4778 C 0.04868 0.48035 0.04764 0.48335 0.04582 0.4859 C 0.03436 0.49862 0.03931 0.49214 0.0276 0.50902 C 0.0259 0.5118 0.02356 0.51319 0.02239 0.51689 C 0.02096 0.52082 0.01406 0.53978 0.01262 0.54233 C 0.01158 0.54418 0.01041 0.54603 0.0095 0.54811 C 0.00833 0.55065 0.00729 0.5532 0.00625 0.55597 C 0.00547 0.55782 0.00507 0.56013 0.00416 0.56175 C 0.00325 0.56337 0.00195 0.5643 0.00091 0.56545 C -0.00052 0.56962 -0.00261 0.57309 -0.00339 0.57748 C -0.00482 0.58557 -0.00378 0.58141 -0.00664 0.58904 C -0.00729 0.59367 -0.00794 0.59852 -0.00872 0.60292 C -0.00911 0.60477 -0.00977 0.60685 -0.00977 0.60847 C -0.00977 0.62489 -0.01016 0.64154 -0.00872 0.6575 C -0.00833 0.66235 -0.00443 0.66929 -0.00443 0.66952 C -0.00404 0.67207 -0.00378 0.67484 -0.00339 0.67716 C -0.00169 0.68895 -0.00287 0.67716 -0.00117 0.69126 C -0.00052 0.69658 0.00026 0.70791 0.00195 0.71277 L 0.00416 0.71832 C 0.00416 0.71925 0.00573 0.73081 0.00625 0.7322 C 0.00807 0.73659 0.01249 0.74469 0.01588 0.74792 C 0.01692 0.74885 0.01809 0.74908 0.01913 0.74977 C 0.01952 0.75162 0.02031 0.75417 0.02122 0.75579 C 0.02213 0.75764 0.02356 0.75787 0.02447 0.75949 C 0.03215 0.77614 0.02356 0.76434 0.03085 0.77336 C 0.03228 0.78076 0.03293 0.78585 0.03619 0.79256 C 0.03697 0.79418 0.0384 0.79371 0.03944 0.79464 C 0.04048 0.80065 0.04035 0.80135 0.0427 0.80667 C 0.04504 0.81175 0.04647 0.81175 0.0479 0.818 C 0.04894 0.82193 0.04894 0.82655 0.05012 0.82979 C 0.05298 0.83789 0.05298 0.83627 0.05441 0.84737 C 0.05519 0.85269 0.05571 0.85824 0.05662 0.86333 C 0.05688 0.86518 0.05714 0.86703 0.05767 0.86911 C 0.05819 0.87119 0.0591 0.87258 0.05975 0.87489 C 0.05949 0.88784 0.05936 0.90079 0.05871 0.91397 C 0.05858 0.91605 0.05793 0.91767 0.05767 0.91999 C 0.05597 0.93294 0.05871 0.93409 0.05441 0.9297 L 0.05441 0.93016 L 0.05545 0.92785 " pathEditMode="relative" rAng="0" ptsTypes="AAAAAAAAAAAAAAAAAAAAAAAAAAAAAAAAAAAAAAAAAAAAAAAAAAAAAAAAAAAAAAAAAAAAAAAAAAAAAAAAAAAAAAAAAAAAAA">
                                      <p:cBhvr>
                                        <p:cTn id="22" dur="6000" fill="hold"/>
                                        <p:tgtEl>
                                          <p:spTgt spid="13"/>
                                        </p:tgtEl>
                                        <p:attrNameLst>
                                          <p:attrName>ppt_x</p:attrName>
                                          <p:attrName>ppt_y</p:attrName>
                                        </p:attrNameLst>
                                      </p:cBhvr>
                                      <p:rCtr x="68" y="525"/>
                                    </p:animMotion>
                                  </p:childTnLst>
                                </p:cTn>
                              </p:par>
                            </p:childTnLst>
                          </p:cTn>
                        </p:par>
                        <p:par>
                          <p:cTn id="23" fill="hold">
                            <p:stCondLst>
                              <p:cond delay="9000"/>
                            </p:stCondLst>
                            <p:childTnLst>
                              <p:par>
                                <p:cTn id="24" presetID="0" presetClass="path" presetSubtype="0" accel="50000" decel="50000" fill="hold" nodeType="afterEffect">
                                  <p:stCondLst>
                                    <p:cond delay="0"/>
                                  </p:stCondLst>
                                  <p:childTnLst>
                                    <p:animMotion origin="layout" path="M -0.0569 -0.05069 L -0.0569 -0.05046 C -0.05664 -0.03148 -0.05651 -0.0125 -0.05586 0.00649 C -0.05573 0.01227 -0.05325 0.01528 -0.05156 0.01991 C -0.04232 0.04653 -0.06302 -0.00439 -0.0431 0.04306 C -0.04193 0.04561 -0.04141 0.04908 -0.03984 0.05047 L -0.03555 0.05417 C -0.03138 0.06343 -0.03073 0.06644 -0.02487 0.07315 C -0.02383 0.07431 -0.02266 0.07454 -0.02161 0.07524 L -0.01198 0.09237 L -0.00872 0.09792 C -0.0069 0.10764 -0.00885 0.10047 -0.00443 0.1095 C -0.00325 0.11181 -0.00247 0.11482 -0.0013 0.11713 C 0.00078 0.12084 0.0026 0.12153 0.00521 0.12269 C 0.00729 0.12686 0.00912 0.13125 0.01159 0.13426 C 0.01263 0.13565 0.01393 0.13658 0.01484 0.1382 C 0.01706 0.1419 0.01888 0.1463 0.02122 0.14977 C 0.0276 0.15857 0.02474 0.1551 0.02982 0.16112 C 0.03086 0.16343 0.03177 0.16667 0.03307 0.16852 C 0.03711 0.17547 0.04596 0.1875 0.04596 0.18774 C 0.04727 0.19213 0.04831 0.19676 0.05026 0.20093 C 0.05117 0.20301 0.05247 0.20463 0.05339 0.20649 C 0.05495 0.20973 0.05625 0.21297 0.05768 0.21644 C 0.05807 0.21899 0.05846 0.2213 0.05872 0.22385 C 0.05951 0.22963 0.06003 0.23519 0.06094 0.24098 C 0.06146 0.24468 0.06263 0.24838 0.06302 0.25232 C 0.06432 0.26412 0.06354 0.25903 0.06524 0.26783 C 0.0651 0.27061 0.0651 0.30741 0.06302 0.32084 C 0.0625 0.32477 0.06003 0.33426 0.05872 0.33797 C 0.05807 0.33982 0.05716 0.34144 0.05664 0.34352 C 0.05612 0.34537 0.05612 0.34746 0.0556 0.34931 C 0.053 0.35695 0.05195 0.35741 0.04805 0.3625 C 0.04688 0.36575 0.04401 0.37362 0.04271 0.37593 C 0.0418 0.37755 0.0405 0.37825 0.03945 0.37963 C 0.03828 0.38149 0.03724 0.38334 0.03633 0.38542 C 0.03542 0.38727 0.03516 0.38982 0.03412 0.39121 C 0.03294 0.3926 0.03125 0.39237 0.02982 0.39306 C 0.0263 0.39676 0.0224 0.4 0.01914 0.4044 C 0.01732 0.40695 0.0138 0.41181 0.01159 0.41389 C 0.01029 0.41551 0.00859 0.41621 0.00729 0.41783 C 0.00573 0.41991 0.00469 0.42338 0.003 0.42547 C 0.00182 0.42709 0.00013 0.42778 -0.0013 0.42917 C -0.00312 0.43102 -0.00482 0.43311 -0.00664 0.43496 C -0.00768 0.4375 -0.00846 0.44051 -0.00976 0.4426 C -0.01107 0.44445 -0.01276 0.44491 -0.01406 0.4463 C -0.01562 0.44815 -0.01693 0.45024 -0.01836 0.45209 C -0.01914 0.45463 -0.01966 0.45741 -0.02057 0.45973 C -0.02135 0.46181 -0.02279 0.46343 -0.0237 0.46551 C -0.02461 0.46713 -0.02526 0.46922 -0.02591 0.47107 C -0.02695 0.47431 -0.02812 0.47732 -0.02917 0.48056 C -0.02956 0.48241 -0.02969 0.48473 -0.03021 0.48635 C -0.03073 0.48843 -0.03164 0.49005 -0.03229 0.49213 C -0.03646 0.50394 -0.03516 0.49977 -0.03763 0.51297 L -0.0388 0.51875 C -0.03919 0.52477 -0.04088 0.54491 -0.04088 0.54931 C -0.04088 0.55301 -0.0401 0.55695 -0.03984 0.56065 C -0.03945 0.56644 -0.03971 0.57987 -0.03763 0.5875 C -0.03711 0.58936 -0.03607 0.59121 -0.03555 0.59306 C -0.03503 0.59514 -0.03503 0.597 -0.0345 0.59885 C -0.0332 0.60278 -0.03164 0.60649 -0.03021 0.61019 L -0.02799 0.61644 C -0.02552 0.6294 -0.02904 0.6132 -0.0237 0.62755 C -0.02318 0.62894 -0.02318 0.63149 -0.02266 0.63311 C -0.02083 0.63889 -0.01875 0.6419 -0.01628 0.64653 C -0.01588 0.64838 -0.01575 0.65047 -0.01523 0.65209 C -0.01185 0.66158 -0.00443 0.67917 -0.00443 0.6794 C -0.00234 0.69028 -0.00482 0.67917 -0.00013 0.69213 C 0.00065 0.69445 0.00091 0.69792 0.00195 0.69977 C 0.00417 0.70463 0.00755 0.70787 0.00951 0.71297 C 0.01563 0.7294 0.00599 0.70487 0.02344 0.73588 C 0.02448 0.73797 0.02539 0.74005 0.02656 0.7419 C 0.03685 0.75602 0.03646 0.75487 0.04596 0.76459 C 0.05859 0.8007 0.04375 0.75996 0.05768 0.79329 C 0.05899 0.79607 0.05964 0.79977 0.06094 0.80255 C 0.06302 0.80718 0.07018 0.81968 0.07383 0.82362 C 0.07474 0.82454 0.07591 0.82477 0.07695 0.82593 C 0.08047 0.83218 0.08073 0.83334 0.08451 0.83727 C 0.08776 0.84028 0.09128 0.84213 0.09414 0.84653 C 0.09688 0.85093 0.10169 0.85973 0.10169 0.85996 C 0.1043 0.87871 0.10104 0.8551 0.10378 0.87732 C 0.10586 0.89399 0.10378 0.87362 0.10599 0.89607 C 0.10417 0.93866 0.10651 0.91112 0.10378 0.92825 C 0.10339 0.93102 0.10143 0.947 0.10052 0.94746 L 0.0974 0.94931 C 0.09701 0.95116 0.09714 0.95348 0.09622 0.9551 C 0.0944 0.95834 0.09206 0.96019 0.08984 0.96274 L 0.08659 0.96644 L 0.08346 0.97014 L 0.08021 0.97408 C 0.07982 0.97593 0.07969 0.97801 0.07917 0.97987 C 0.07487 0.99329 0.07604 0.98959 0.06953 0.997 C 0.06836 0.99815 0.06745 0.99977 0.06628 1.0007 C 0.06524 1.00162 0.06406 1.00162 0.06302 1.00255 C 0.06185 1.00371 0.06107 1.00556 0.0599 1.00649 C 0.05156 1.0132 0.05534 1.00695 0.05234 1.01204 " pathEditMode="relative" rAng="0" ptsTypes="AAAAAAAAAAAAAAAAAAAAAAAAAAAAAAAAAAAAAAAAAAAAAAAAAAAAAAAAAAAAAAAAAAAAAAAAAAAAAAAAAAAAAAAAAAAAAAA">
                                      <p:cBhvr>
                                        <p:cTn id="25" dur="6000" fill="hold"/>
                                        <p:tgtEl>
                                          <p:spTgt spid="10"/>
                                        </p:tgtEl>
                                        <p:attrNameLst>
                                          <p:attrName>ppt_x</p:attrName>
                                          <p:attrName>ppt_y</p:attrName>
                                        </p:attrNameLst>
                                      </p:cBhvr>
                                      <p:rCtr x="8138" y="531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2" name="TextBox 1"/>
          <p:cNvSpPr txBox="1"/>
          <p:nvPr/>
        </p:nvSpPr>
        <p:spPr>
          <a:xfrm>
            <a:off x="223405" y="228471"/>
            <a:ext cx="8697190" cy="4708981"/>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Bài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tập</a:t>
            </a:r>
            <a:r>
              <a:rPr lang="en-US" sz="2000" b="1" dirty="0">
                <a:latin typeface="Times New Roman" panose="02020603050405020304" pitchFamily="18" charset="0"/>
                <a:cs typeface="Times New Roman" panose="02020603050405020304" pitchFamily="18" charset="0"/>
              </a:rPr>
              <a:t> 4</a:t>
            </a:r>
          </a:p>
          <a:p>
            <a:r>
              <a:rPr lang="en-US" sz="2000" b="1" dirty="0" err="1">
                <a:latin typeface="Times New Roman" panose="02020603050405020304" pitchFamily="18" charset="0"/>
                <a:cs typeface="Times New Roman" panose="02020603050405020304" pitchFamily="18" charset="0"/>
              </a:rPr>
              <a:t>Chỉ</a:t>
            </a:r>
            <a:r>
              <a:rPr lang="en-US" sz="2000" b="1" dirty="0">
                <a:latin typeface="Times New Roman" panose="02020603050405020304" pitchFamily="18" charset="0"/>
                <a:cs typeface="Times New Roman" panose="02020603050405020304" pitchFamily="18" charset="0"/>
              </a:rPr>
              <a:t> ra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a:t>
            </a:r>
            <a:endParaRPr lang="en-VN" sz="2000" dirty="0">
              <a:latin typeface="Times New Roman" panose="02020603050405020304" pitchFamily="18" charset="0"/>
              <a:cs typeface="Times New Roman" panose="02020603050405020304" pitchFamily="18" charset="0"/>
            </a:endParaRPr>
          </a:p>
          <a:p>
            <a:pPr lvl="0"/>
            <a:r>
              <a:rPr lang="en-US" sz="2000" i="1" dirty="0">
                <a:latin typeface="Times New Roman" panose="02020603050405020304" pitchFamily="18" charset="0"/>
                <a:cs typeface="Times New Roman" panose="02020603050405020304" pitchFamily="18" charset="0"/>
              </a:rPr>
              <a:t>a. </a:t>
            </a:r>
            <a:r>
              <a:rPr lang="en-US" sz="2000" i="1" dirty="0" err="1">
                <a:latin typeface="Times New Roman" panose="02020603050405020304" pitchFamily="18" charset="0"/>
                <a:cs typeface="Times New Roman" panose="02020603050405020304" pitchFamily="18" charset="0"/>
              </a:rPr>
              <a:t>Ngoài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thềm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chiếc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lá</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đa</a:t>
            </a:r>
            <a:endParaRPr lang="en-VN" sz="2000" dirty="0">
              <a:latin typeface="Times New Roman" panose="02020603050405020304" pitchFamily="18" charset="0"/>
              <a:cs typeface="Times New Roman" panose="02020603050405020304" pitchFamily="18" charset="0"/>
            </a:endParaRPr>
          </a:p>
          <a:p>
            <a:r>
              <a:rPr lang="en-US" sz="2000" i="1" dirty="0" err="1">
                <a:latin typeface="Times New Roman" panose="02020603050405020304" pitchFamily="18" charset="0"/>
                <a:cs typeface="Times New Roman" panose="02020603050405020304" pitchFamily="18" charset="0"/>
              </a:rPr>
              <a:t>Tiếng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rất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mỏng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như</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rơi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nghiêng</a:t>
            </a:r>
            <a:endParaRPr lang="en-VN"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Đêm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Côn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Sơn</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Đăng</a:t>
            </a:r>
            <a:r>
              <a:rPr lang="en-US" sz="2000" dirty="0">
                <a:latin typeface="Times New Roman" panose="02020603050405020304" pitchFamily="18" charset="0"/>
                <a:cs typeface="Times New Roman" panose="02020603050405020304" pitchFamily="18" charset="0"/>
              </a:rPr>
              <a:t> Khoa</a:t>
            </a:r>
            <a:r>
              <a:rPr lang="en-US" sz="2000" i="1" dirty="0">
                <a:latin typeface="Times New Roman" panose="02020603050405020304" pitchFamily="18" charset="0"/>
                <a:cs typeface="Times New Roman" panose="02020603050405020304" pitchFamily="18" charset="0"/>
              </a:rPr>
              <a:t>)</a:t>
            </a:r>
            <a:endParaRPr lang="en-VN" sz="2000" dirty="0">
              <a:latin typeface="Times New Roman" panose="02020603050405020304" pitchFamily="18" charset="0"/>
              <a:cs typeface="Times New Roman" panose="02020603050405020304" pitchFamily="18" charset="0"/>
            </a:endParaRPr>
          </a:p>
          <a:p>
            <a:pPr lvl="0"/>
            <a:r>
              <a:rPr lang="en-US" sz="2000" i="1" dirty="0">
                <a:latin typeface="Times New Roman" panose="02020603050405020304" pitchFamily="18" charset="0"/>
                <a:cs typeface="Times New Roman" panose="02020603050405020304" pitchFamily="18" charset="0"/>
              </a:rPr>
              <a:t>b.  </a:t>
            </a:r>
            <a:r>
              <a:rPr lang="en-US" sz="2000" i="1" dirty="0" err="1">
                <a:latin typeface="Times New Roman" panose="02020603050405020304" pitchFamily="18" charset="0"/>
                <a:cs typeface="Times New Roman" panose="02020603050405020304" pitchFamily="18" charset="0"/>
              </a:rPr>
              <a:t>Thôn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Đoài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ngồi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nhớ</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thôn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Đông</a:t>
            </a:r>
            <a:endParaRPr lang="en-VN" sz="2000" dirty="0">
              <a:latin typeface="Times New Roman" panose="02020603050405020304" pitchFamily="18" charset="0"/>
              <a:cs typeface="Times New Roman" panose="02020603050405020304" pitchFamily="18" charset="0"/>
            </a:endParaRPr>
          </a:p>
          <a:p>
            <a:r>
              <a:rPr lang="en-US" sz="2000" i="1" dirty="0" err="1">
                <a:latin typeface="Times New Roman" panose="02020603050405020304" pitchFamily="18" charset="0"/>
                <a:cs typeface="Times New Roman" panose="02020603050405020304" pitchFamily="18" charset="0"/>
              </a:rPr>
              <a:t>Cau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thôn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Đoài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nhớ</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trầu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thôn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nào</a:t>
            </a:r>
            <a:r>
              <a:rPr lang="en-US" sz="2000" i="1" dirty="0">
                <a:latin typeface="Times New Roman" panose="02020603050405020304" pitchFamily="18" charset="0"/>
                <a:cs typeface="Times New Roman" panose="02020603050405020304" pitchFamily="18" charset="0"/>
              </a:rPr>
              <a:t>…</a:t>
            </a:r>
            <a:endParaRPr lang="en-VN"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Tương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tư</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Bính</a:t>
            </a:r>
            <a:r>
              <a:rPr lang="en-US" sz="2000" i="1" dirty="0">
                <a:latin typeface="Times New Roman" panose="02020603050405020304" pitchFamily="18" charset="0"/>
                <a:cs typeface="Times New Roman" panose="02020603050405020304" pitchFamily="18" charset="0"/>
              </a:rPr>
              <a:t>)</a:t>
            </a:r>
            <a:endParaRPr lang="en-VN" sz="2000" dirty="0">
              <a:latin typeface="Times New Roman" panose="02020603050405020304" pitchFamily="18" charset="0"/>
              <a:cs typeface="Times New Roman" panose="02020603050405020304" pitchFamily="18" charset="0"/>
            </a:endParaRPr>
          </a:p>
          <a:p>
            <a:pPr lvl="0"/>
            <a:r>
              <a:rPr lang="en-US" sz="2000" i="1" dirty="0">
                <a:latin typeface="Times New Roman" panose="02020603050405020304" pitchFamily="18" charset="0"/>
                <a:cs typeface="Times New Roman" panose="02020603050405020304" pitchFamily="18" charset="0"/>
              </a:rPr>
              <a:t>c. </a:t>
            </a:r>
            <a:r>
              <a:rPr lang="en-US" sz="2000" i="1" dirty="0" err="1">
                <a:latin typeface="Times New Roman" panose="02020603050405020304" pitchFamily="18" charset="0"/>
                <a:cs typeface="Times New Roman" panose="02020603050405020304" pitchFamily="18" charset="0"/>
              </a:rPr>
              <a:t>Dưới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trăng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quyên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gọi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hè</a:t>
            </a:r>
            <a:endParaRPr lang="en-VN" sz="2000" dirty="0">
              <a:latin typeface="Times New Roman" panose="02020603050405020304" pitchFamily="18" charset="0"/>
              <a:cs typeface="Times New Roman" panose="02020603050405020304" pitchFamily="18" charset="0"/>
            </a:endParaRPr>
          </a:p>
          <a:p>
            <a:r>
              <a:rPr lang="en-US" sz="2000" i="1" dirty="0" err="1">
                <a:latin typeface="Times New Roman" panose="02020603050405020304" pitchFamily="18" charset="0"/>
                <a:cs typeface="Times New Roman" panose="02020603050405020304" pitchFamily="18" charset="0"/>
              </a:rPr>
              <a:t>Đầu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tường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lửa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lựu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lập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lòe</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đơm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bông</a:t>
            </a:r>
            <a:endParaRPr lang="en-VN"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Truyện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Kiều</a:t>
            </a:r>
            <a:r>
              <a:rPr lang="en-US" sz="2000" i="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Nguyễn</a:t>
            </a:r>
            <a:r>
              <a:rPr lang="en-US" sz="2000" dirty="0">
                <a:latin typeface="Times New Roman" panose="02020603050405020304" pitchFamily="18" charset="0"/>
                <a:cs typeface="Times New Roman" panose="02020603050405020304" pitchFamily="18" charset="0"/>
              </a:rPr>
              <a:t> Du</a:t>
            </a:r>
            <a:r>
              <a:rPr lang="en-US" sz="2000" i="1" dirty="0">
                <a:latin typeface="Times New Roman" panose="02020603050405020304" pitchFamily="18" charset="0"/>
                <a:cs typeface="Times New Roman" panose="02020603050405020304" pitchFamily="18" charset="0"/>
              </a:rPr>
              <a:t>)</a:t>
            </a:r>
            <a:endParaRPr lang="en-VN" sz="2000" dirty="0">
              <a:latin typeface="Times New Roman" panose="02020603050405020304" pitchFamily="18" charset="0"/>
              <a:cs typeface="Times New Roman" panose="02020603050405020304" pitchFamily="18" charset="0"/>
            </a:endParaRPr>
          </a:p>
          <a:p>
            <a:pPr lvl="0"/>
            <a:r>
              <a:rPr lang="en-US" sz="2000" i="1" dirty="0">
                <a:latin typeface="Times New Roman" panose="02020603050405020304" pitchFamily="18" charset="0"/>
                <a:cs typeface="Times New Roman" panose="02020603050405020304" pitchFamily="18" charset="0"/>
              </a:rPr>
              <a:t>d. </a:t>
            </a:r>
            <a:r>
              <a:rPr lang="en-US" sz="2000" i="1" dirty="0" err="1">
                <a:latin typeface="Times New Roman" panose="02020603050405020304" pitchFamily="18" charset="0"/>
                <a:cs typeface="Times New Roman" panose="02020603050405020304" pitchFamily="18" charset="0"/>
              </a:rPr>
              <a:t>Áo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nâu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liền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xanh</a:t>
            </a:r>
            <a:endParaRPr lang="en-VN" sz="2000" dirty="0">
              <a:latin typeface="Times New Roman" panose="02020603050405020304" pitchFamily="18" charset="0"/>
              <a:cs typeface="Times New Roman" panose="02020603050405020304" pitchFamily="18" charset="0"/>
            </a:endParaRPr>
          </a:p>
          <a:p>
            <a:r>
              <a:rPr lang="en-US" sz="2000" i="1" dirty="0" err="1">
                <a:latin typeface="Times New Roman" panose="02020603050405020304" pitchFamily="18" charset="0"/>
                <a:cs typeface="Times New Roman" panose="02020603050405020304" pitchFamily="18" charset="0"/>
              </a:rPr>
              <a:t>Nông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thôn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cùng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với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thị</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lên</a:t>
            </a:r>
            <a:endParaRPr lang="en-VN"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(Ba </a:t>
            </a:r>
            <a:r>
              <a:rPr lang="en-US" sz="2000" i="1" dirty="0" err="1">
                <a:latin typeface="Times New Roman" panose="02020603050405020304" pitchFamily="18" charset="0"/>
                <a:cs typeface="Times New Roman" panose="02020603050405020304" pitchFamily="18" charset="0"/>
              </a:rPr>
              <a:t>mươi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năm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đời</a:t>
            </a:r>
            <a:r>
              <a:rPr lang="en-US" sz="2000" i="1" dirty="0">
                <a:latin typeface="Times New Roman" panose="02020603050405020304" pitchFamily="18" charset="0"/>
                <a:cs typeface="Times New Roman" panose="02020603050405020304" pitchFamily="18" charset="0"/>
              </a:rPr>
              <a:t> ta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Đảng</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Hữu</a:t>
            </a:r>
            <a:r>
              <a:rPr lang="en-US" sz="2000" i="1" dirty="0">
                <a:latin typeface="Times New Roman" panose="02020603050405020304" pitchFamily="18" charset="0"/>
                <a:cs typeface="Times New Roman" panose="02020603050405020304" pitchFamily="18" charset="0"/>
              </a:rPr>
              <a:t>)</a:t>
            </a:r>
            <a:endParaRPr lang="en-VN" sz="2000" dirty="0">
              <a:latin typeface="Times New Roman" panose="02020603050405020304" pitchFamily="18" charset="0"/>
              <a:cs typeface="Times New Roman" panose="02020603050405020304" pitchFamily="18" charset="0"/>
            </a:endParaRPr>
          </a:p>
          <a:p>
            <a:pPr algn="just"/>
            <a:endParaRPr lang="en-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37239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500"/>
                                        <p:tgtEl>
                                          <p:spTgt spid="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Effect transition="in" filter="fade">
                                      <p:cBhvr>
                                        <p:cTn id="7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2" name="TextBox 1"/>
          <p:cNvSpPr txBox="1"/>
          <p:nvPr/>
        </p:nvSpPr>
        <p:spPr>
          <a:xfrm>
            <a:off x="223405" y="228471"/>
            <a:ext cx="8697190" cy="4708981"/>
          </a:xfrm>
          <a:prstGeom prst="rect">
            <a:avLst/>
          </a:prstGeom>
          <a:noFill/>
        </p:spPr>
        <p:txBody>
          <a:bodyPr wrap="square" rtlCol="0">
            <a:spAutoFit/>
          </a:bodyPr>
          <a:lstStyle/>
          <a:p>
            <a:pPr marL="457200" indent="-457200">
              <a:buAutoNum type="alphaLcPeriod"/>
            </a:pPr>
            <a:r>
              <a:rPr lang="vi-VN" sz="2000" b="1" dirty="0">
                <a:latin typeface="+mj-lt"/>
                <a:cs typeface="Times New Roman" panose="02020603050405020304" pitchFamily="18" charset="0"/>
              </a:rPr>
              <a:t>Ẩn dụ chuyển đổi cảm giác + so sánh</a:t>
            </a:r>
          </a:p>
          <a:p>
            <a:r>
              <a:rPr lang="vi-VN" sz="2000" b="1" dirty="0">
                <a:latin typeface="+mj-lt"/>
                <a:cs typeface="Times New Roman" panose="02020603050405020304" pitchFamily="18" charset="0"/>
              </a:rPr>
              <a:t>Tác dụng: </a:t>
            </a:r>
          </a:p>
          <a:p>
            <a:pPr algn="just"/>
            <a:r>
              <a:rPr lang="vi-VN" sz="2000" b="1" dirty="0">
                <a:latin typeface="+mj-lt"/>
                <a:cs typeface="Times New Roman" panose="02020603050405020304" pitchFamily="18" charset="0"/>
              </a:rPr>
              <a:t>+ </a:t>
            </a:r>
            <a:r>
              <a:rPr lang="vi-VN" sz="2000" dirty="0">
                <a:latin typeface="+mj-lt"/>
                <a:cs typeface="Times New Roman" panose="02020603050405020304" pitchFamily="18" charset="0"/>
              </a:rPr>
              <a:t>Tăng sức gợi hình gợi cảm cho sự diễn đạt</a:t>
            </a:r>
          </a:p>
          <a:p>
            <a:pPr algn="just"/>
            <a:r>
              <a:rPr lang="vi-VN" sz="2000" dirty="0">
                <a:latin typeface="+mj-lt"/>
                <a:cs typeface="Times New Roman" panose="02020603050405020304" pitchFamily="18" charset="0"/>
              </a:rPr>
              <a:t>+ </a:t>
            </a:r>
            <a:r>
              <a:rPr lang="vi-VN" sz="2000" dirty="0">
                <a:latin typeface="+mj-lt"/>
              </a:rPr>
              <a:t>Diễn tả không gian tĩnh lặng trang nghiêm. Được tác giả cảm nhận tinh tế âm thanh của chiếc lá rơi.</a:t>
            </a:r>
          </a:p>
          <a:p>
            <a:pPr algn="just"/>
            <a:r>
              <a:rPr lang="vi-VN" sz="2000" dirty="0">
                <a:latin typeface="+mj-lt"/>
                <a:cs typeface="Times New Roman" panose="02020603050405020304" pitchFamily="18" charset="0"/>
              </a:rPr>
              <a:t>+ Tác giả có mắt quan sát tinh tế.</a:t>
            </a:r>
          </a:p>
          <a:p>
            <a:pPr algn="just"/>
            <a:r>
              <a:rPr lang="vi-VN" sz="2000" dirty="0">
                <a:latin typeface="+mj-lt"/>
                <a:cs typeface="Times New Roman" panose="02020603050405020304" pitchFamily="18" charset="0"/>
              </a:rPr>
              <a:t>b. </a:t>
            </a:r>
            <a:r>
              <a:rPr lang="vi-VN" sz="2000" b="1" dirty="0">
                <a:latin typeface="+mj-lt"/>
                <a:cs typeface="Times New Roman" panose="02020603050405020304" pitchFamily="18" charset="0"/>
              </a:rPr>
              <a:t>Hoán dụ: </a:t>
            </a:r>
            <a:r>
              <a:rPr lang="vi-VN" sz="2000" dirty="0">
                <a:latin typeface="+mj-lt"/>
              </a:rPr>
              <a:t>Tác giả sử dụng biện pháp hoán dụ, là loại hoán dụ lấy vật chứa đựng (</a:t>
            </a:r>
            <a:r>
              <a:rPr lang="vi-VN" sz="2000" b="1" dirty="0">
                <a:latin typeface="+mj-lt"/>
              </a:rPr>
              <a:t>thôn Đoài, thôn Đông</a:t>
            </a:r>
            <a:r>
              <a:rPr lang="vi-VN" sz="2000" dirty="0">
                <a:latin typeface="+mj-lt"/>
              </a:rPr>
              <a:t>) để chỉ vật bị chứa đựng (chàng trai, cô gái)</a:t>
            </a:r>
            <a:endParaRPr lang="vi-VN" sz="2000" b="1" dirty="0">
              <a:latin typeface="+mj-lt"/>
              <a:cs typeface="Times New Roman" panose="02020603050405020304" pitchFamily="18" charset="0"/>
            </a:endParaRPr>
          </a:p>
          <a:p>
            <a:pPr algn="just"/>
            <a:r>
              <a:rPr lang="vi-VN" sz="2000" b="1" dirty="0">
                <a:latin typeface="+mj-lt"/>
                <a:cs typeface="Times New Roman" panose="02020603050405020304" pitchFamily="18" charset="0"/>
              </a:rPr>
              <a:t>Tác dụng: </a:t>
            </a:r>
          </a:p>
          <a:p>
            <a:r>
              <a:rPr lang="vi-VN" sz="2000" b="1" dirty="0">
                <a:latin typeface="+mj-lt"/>
                <a:cs typeface="Times New Roman" panose="02020603050405020304" pitchFamily="18" charset="0"/>
              </a:rPr>
              <a:t>Tác dụng: </a:t>
            </a:r>
          </a:p>
          <a:p>
            <a:pPr algn="just"/>
            <a:r>
              <a:rPr lang="vi-VN" sz="2000" b="1" dirty="0">
                <a:latin typeface="+mj-lt"/>
                <a:cs typeface="Times New Roman" panose="02020603050405020304" pitchFamily="18" charset="0"/>
              </a:rPr>
              <a:t>+ </a:t>
            </a:r>
            <a:r>
              <a:rPr lang="vi-VN" sz="2000" dirty="0">
                <a:latin typeface="+mj-lt"/>
                <a:cs typeface="Times New Roman" panose="02020603050405020304" pitchFamily="18" charset="0"/>
              </a:rPr>
              <a:t>Tăng sức gợi hình gợi cảm cho sự diễn đạt</a:t>
            </a:r>
            <a:endParaRPr lang="vi-VN" sz="2000" b="1" dirty="0">
              <a:latin typeface="+mj-lt"/>
              <a:cs typeface="Times New Roman" panose="02020603050405020304" pitchFamily="18" charset="0"/>
            </a:endParaRPr>
          </a:p>
          <a:p>
            <a:pPr algn="just"/>
            <a:r>
              <a:rPr lang="vi-VN" sz="2000" dirty="0">
                <a:latin typeface="+mj-lt"/>
              </a:rPr>
              <a:t>+ Khéo léo bộc bạch tình cảm yêu thương, niềm mong nhớ dành cho cô gái bên thôn Đông.</a:t>
            </a:r>
            <a:endParaRPr lang="vi-VN" sz="2000" dirty="0">
              <a:latin typeface="+mj-lt"/>
              <a:cs typeface="Times New Roman" panose="02020603050405020304" pitchFamily="18" charset="0"/>
            </a:endParaRPr>
          </a:p>
          <a:p>
            <a:pPr marL="457200" indent="-457200">
              <a:buAutoNum type="alphaLcPeriod"/>
            </a:pPr>
            <a:endParaRPr lang="en-VN" sz="2000" dirty="0">
              <a:latin typeface="+mj-lt"/>
              <a:cs typeface="Times New Roman" panose="02020603050405020304" pitchFamily="18" charset="0"/>
            </a:endParaRPr>
          </a:p>
          <a:p>
            <a:pPr algn="just"/>
            <a:endParaRPr lang="en-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9815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2" name="TextBox 1"/>
          <p:cNvSpPr txBox="1"/>
          <p:nvPr/>
        </p:nvSpPr>
        <p:spPr>
          <a:xfrm>
            <a:off x="223405" y="228471"/>
            <a:ext cx="8697190" cy="5016758"/>
          </a:xfrm>
          <a:prstGeom prst="rect">
            <a:avLst/>
          </a:prstGeom>
          <a:noFill/>
        </p:spPr>
        <p:txBody>
          <a:bodyPr wrap="square" rtlCol="0">
            <a:spAutoFit/>
          </a:bodyPr>
          <a:lstStyle/>
          <a:p>
            <a:r>
              <a:rPr lang="vi-VN" sz="2000" b="1" dirty="0">
                <a:latin typeface="+mj-lt"/>
                <a:cs typeface="Times New Roman" panose="02020603050405020304" pitchFamily="18" charset="0"/>
              </a:rPr>
              <a:t>d. Nhân hoá: Quyên gọi hè; Ẩn dụ: </a:t>
            </a:r>
            <a:r>
              <a:rPr lang="vi-VN" sz="2000" dirty="0">
                <a:latin typeface="+mj-lt"/>
              </a:rPr>
              <a:t>Lửa lựu. Hoa lựa nở đỏ như những đốm lửa</a:t>
            </a:r>
          </a:p>
          <a:p>
            <a:r>
              <a:rPr lang="vi-VN" sz="2000" b="1" dirty="0">
                <a:latin typeface="+mj-lt"/>
                <a:cs typeface="Times New Roman" panose="02020603050405020304" pitchFamily="18" charset="0"/>
              </a:rPr>
              <a:t>Tác dụng: </a:t>
            </a:r>
          </a:p>
          <a:p>
            <a:pPr algn="just"/>
            <a:r>
              <a:rPr lang="vi-VN" sz="2000" b="1" dirty="0">
                <a:latin typeface="+mj-lt"/>
                <a:cs typeface="Times New Roman" panose="02020603050405020304" pitchFamily="18" charset="0"/>
              </a:rPr>
              <a:t>+ </a:t>
            </a:r>
            <a:r>
              <a:rPr lang="vi-VN" sz="2000" dirty="0">
                <a:latin typeface="+mj-lt"/>
                <a:cs typeface="Times New Roman" panose="02020603050405020304" pitchFamily="18" charset="0"/>
              </a:rPr>
              <a:t>Tăng sức gợi hình gợi cảm cho sự diễn đạt, sự vật trở nên có hồn</a:t>
            </a:r>
          </a:p>
          <a:p>
            <a:pPr algn="just"/>
            <a:r>
              <a:rPr lang="vi-VN" sz="2000" dirty="0">
                <a:latin typeface="+mj-lt"/>
                <a:cs typeface="Times New Roman" panose="02020603050405020304" pitchFamily="18" charset="0"/>
              </a:rPr>
              <a:t>+ </a:t>
            </a:r>
            <a:r>
              <a:rPr lang="vi-VN" sz="2000" dirty="0">
                <a:latin typeface="+mj-lt"/>
              </a:rPr>
              <a:t>Gợi tả chính xác </a:t>
            </a:r>
            <a:r>
              <a:rPr lang="vi-VN" sz="2000">
                <a:latin typeface="+mj-lt"/>
              </a:rPr>
              <a:t>màu sắc</a:t>
            </a:r>
            <a:r>
              <a:rPr lang="en-US" sz="2000">
                <a:latin typeface="+mj-lt"/>
              </a:rPr>
              <a:t>, </a:t>
            </a:r>
            <a:r>
              <a:rPr lang="vi-VN" sz="2000">
                <a:latin typeface="+mj-lt"/>
              </a:rPr>
              <a:t>trạng </a:t>
            </a:r>
            <a:r>
              <a:rPr lang="vi-VN" sz="2000" dirty="0">
                <a:latin typeface="+mj-lt"/>
              </a:rPr>
              <a:t>thái lấp ló lúc ẩn lúc hiện của bông hoa lựu đỏ trong tán lá dưới ánh trăng</a:t>
            </a:r>
          </a:p>
          <a:p>
            <a:pPr algn="just"/>
            <a:r>
              <a:rPr lang="vi-VN" sz="2000" dirty="0">
                <a:latin typeface="+mj-lt"/>
                <a:cs typeface="Times New Roman" panose="02020603050405020304" pitchFamily="18" charset="0"/>
              </a:rPr>
              <a:t>+ Tác giả có mắt quan sát tinh tế.</a:t>
            </a:r>
          </a:p>
          <a:p>
            <a:pPr lvl="0"/>
            <a:r>
              <a:rPr lang="vi-VN" sz="2000" dirty="0">
                <a:latin typeface="+mj-lt"/>
                <a:cs typeface="Times New Roman" panose="02020603050405020304" pitchFamily="18" charset="0"/>
              </a:rPr>
              <a:t>b. </a:t>
            </a:r>
            <a:r>
              <a:rPr lang="vi-VN" sz="2000" b="1" dirty="0">
                <a:latin typeface="+mj-lt"/>
                <a:cs typeface="Times New Roman" panose="02020603050405020304" pitchFamily="18" charset="0"/>
              </a:rPr>
              <a:t>Hoán dụ</a:t>
            </a:r>
            <a:r>
              <a:rPr lang="vi-VN" sz="2000" b="1">
                <a:latin typeface="+mj-lt"/>
                <a:cs typeface="Times New Roman" panose="02020603050405020304" pitchFamily="18" charset="0"/>
              </a:rPr>
              <a:t>: áo </a:t>
            </a:r>
            <a:r>
              <a:rPr lang="vi-VN" sz="2000" b="1" dirty="0">
                <a:latin typeface="+mj-lt"/>
                <a:cs typeface="Times New Roman" panose="02020603050405020304" pitchFamily="18" charset="0"/>
              </a:rPr>
              <a:t>nâu chỉ những người nông dân; áo xanh- chỉ những người </a:t>
            </a:r>
            <a:r>
              <a:rPr lang="vi-VN" sz="2000" b="1">
                <a:latin typeface="+mj-lt"/>
                <a:cs typeface="Times New Roman" panose="02020603050405020304" pitchFamily="18" charset="0"/>
              </a:rPr>
              <a:t>công nhân</a:t>
            </a:r>
            <a:endParaRPr lang="vi-VN" sz="2000" b="1" dirty="0">
              <a:latin typeface="+mj-lt"/>
              <a:cs typeface="Times New Roman" panose="02020603050405020304" pitchFamily="18" charset="0"/>
            </a:endParaRPr>
          </a:p>
          <a:p>
            <a:pPr lvl="0"/>
            <a:r>
              <a:rPr lang="vi-VN" sz="2000" b="1" dirty="0">
                <a:latin typeface="+mj-lt"/>
                <a:cs typeface="Times New Roman" panose="02020603050405020304" pitchFamily="18" charset="0"/>
              </a:rPr>
              <a:t>- Tác dụng: </a:t>
            </a:r>
          </a:p>
          <a:p>
            <a:pPr algn="just"/>
            <a:r>
              <a:rPr lang="vi-VN" sz="2000" b="1" dirty="0">
                <a:latin typeface="+mj-lt"/>
                <a:cs typeface="Times New Roman" panose="02020603050405020304" pitchFamily="18" charset="0"/>
              </a:rPr>
              <a:t>+ </a:t>
            </a:r>
            <a:r>
              <a:rPr lang="vi-VN" sz="2000" dirty="0">
                <a:latin typeface="+mj-lt"/>
                <a:cs typeface="Times New Roman" panose="02020603050405020304" pitchFamily="18" charset="0"/>
              </a:rPr>
              <a:t>Tăng sức gợi hình gợi cảm cho sự diễn đạt</a:t>
            </a:r>
            <a:endParaRPr lang="vi-VN" sz="2000" b="1" dirty="0">
              <a:latin typeface="+mj-lt"/>
              <a:cs typeface="Times New Roman" panose="02020603050405020304" pitchFamily="18" charset="0"/>
            </a:endParaRPr>
          </a:p>
          <a:p>
            <a:pPr algn="just"/>
            <a:r>
              <a:rPr lang="vi-VN" sz="2000" dirty="0">
                <a:latin typeface="+mj-lt"/>
              </a:rPr>
              <a:t>+ Nêu được đặc điểm riêng, phổ biến về trang phục của người nông dân và công nhân nước ta. Đồng thời cho thấy các giai cấp đang đoàn kết đứng lên chống lại kẻ thù</a:t>
            </a:r>
          </a:p>
          <a:p>
            <a:pPr algn="just"/>
            <a:r>
              <a:rPr lang="vi-VN" sz="2000" dirty="0">
                <a:latin typeface="+mj-lt"/>
                <a:cs typeface="Times New Roman" panose="02020603050405020304" pitchFamily="18" charset="0"/>
              </a:rPr>
              <a:t>+ Thể hiện sự quan sát, miêu tả cụ thể của tác giả</a:t>
            </a:r>
          </a:p>
          <a:p>
            <a:pPr marL="457200" indent="-457200">
              <a:buAutoNum type="alphaLcPeriod"/>
            </a:pPr>
            <a:endParaRPr lang="en-VN" sz="2000" dirty="0">
              <a:latin typeface="+mj-lt"/>
              <a:cs typeface="Times New Roman" panose="02020603050405020304" pitchFamily="18" charset="0"/>
            </a:endParaRPr>
          </a:p>
          <a:p>
            <a:pPr algn="just"/>
            <a:endParaRPr lang="en-VN" sz="2000" dirty="0">
              <a:latin typeface="+mj-lt"/>
              <a:cs typeface="Times New Roman" panose="02020603050405020304" pitchFamily="18" charset="0"/>
            </a:endParaRPr>
          </a:p>
        </p:txBody>
      </p:sp>
    </p:spTree>
    <p:extLst>
      <p:ext uri="{BB962C8B-B14F-4D97-AF65-F5344CB8AC3E}">
        <p14:creationId xmlns:p14="http://schemas.microsoft.com/office/powerpoint/2010/main" val="14471727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5627" y="3410482"/>
            <a:ext cx="1279096" cy="429611"/>
          </a:xfrm>
          <a:prstGeom prst="rect">
            <a:avLst/>
          </a:prstGeom>
        </p:spPr>
      </p:pic>
      <p:sp>
        <p:nvSpPr>
          <p:cNvPr id="31" name="文本框 30"/>
          <p:cNvSpPr txBox="1"/>
          <p:nvPr/>
        </p:nvSpPr>
        <p:spPr>
          <a:xfrm>
            <a:off x="2075214" y="1566747"/>
            <a:ext cx="5914274" cy="1354217"/>
          </a:xfrm>
          <a:prstGeom prst="rect">
            <a:avLst/>
          </a:prstGeom>
          <a:noFill/>
        </p:spPr>
        <p:txBody>
          <a:bodyPr wrap="square" rtlCol="0">
            <a:spAutoFit/>
          </a:bodyPr>
          <a:lstStyle/>
          <a:p>
            <a:pPr algn="just">
              <a:spcBef>
                <a:spcPts val="600"/>
              </a:spcBef>
              <a:spcAft>
                <a:spcPts val="600"/>
              </a:spcAft>
            </a:pP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Viết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bài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văn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kể</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lại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một</a:t>
            </a:r>
            <a:r>
              <a:rPr lang="en-US" sz="2400" dirty="0">
                <a:solidFill>
                  <a:srgbClr val="000000"/>
                </a:solidFill>
                <a:effectLst/>
                <a:latin typeface="Times New Roman" panose="02020603050405020304" pitchFamily="18" charset="0"/>
                <a:ea typeface="Calibri" panose="020F0502020204030204" pitchFamily="34" charset="0"/>
              </a:rPr>
              <a:t> </a:t>
            </a:r>
            <a:r>
              <a:rPr lang="en-SG" sz="2400" dirty="0" err="1">
                <a:solidFill>
                  <a:srgbClr val="000000"/>
                </a:solidFill>
                <a:effectLst/>
                <a:latin typeface="Times New Roman" panose="02020603050405020304" pitchFamily="18" charset="0"/>
                <a:ea typeface="Calibri" panose="020F0502020204030204" pitchFamily="34" charset="0"/>
              </a:rPr>
              <a:t>trải</a:t>
            </a:r>
            <a:r>
              <a:rPr lang="en-SG" sz="2400" dirty="0">
                <a:solidFill>
                  <a:srgbClr val="000000"/>
                </a:solidFill>
                <a:effectLst/>
                <a:latin typeface="Times New Roman" panose="02020603050405020304" pitchFamily="18" charset="0"/>
                <a:ea typeface="Calibri" panose="020F0502020204030204" pitchFamily="34" charset="0"/>
              </a:rPr>
              <a:t> </a:t>
            </a:r>
            <a:r>
              <a:rPr lang="en-SG" sz="2400" dirty="0" err="1">
                <a:solidFill>
                  <a:srgbClr val="000000"/>
                </a:solidFill>
                <a:effectLst/>
                <a:latin typeface="Times New Roman" panose="02020603050405020304" pitchFamily="18" charset="0"/>
                <a:ea typeface="Calibri" panose="020F0502020204030204" pitchFamily="34" charset="0"/>
              </a:rPr>
              <a:t>nghiệm</a:t>
            </a:r>
            <a:r>
              <a:rPr lang="en-SG" sz="2400" dirty="0">
                <a:solidFill>
                  <a:srgbClr val="000000"/>
                </a:solidFill>
                <a:effectLst/>
                <a:latin typeface="Times New Roman" panose="02020603050405020304" pitchFamily="18" charset="0"/>
                <a:ea typeface="Calibri" panose="020F0502020204030204" pitchFamily="34" charset="0"/>
              </a:rPr>
              <a:t> </a:t>
            </a:r>
            <a:r>
              <a:rPr lang="en-SG" sz="2400" dirty="0" err="1">
                <a:solidFill>
                  <a:srgbClr val="000000"/>
                </a:solidFill>
                <a:effectLst/>
                <a:latin typeface="Times New Roman" panose="02020603050405020304" pitchFamily="18" charset="0"/>
                <a:ea typeface="Calibri" panose="020F0502020204030204" pitchFamily="34" charset="0"/>
              </a:rPr>
              <a:t>đáng</a:t>
            </a:r>
            <a:r>
              <a:rPr lang="en-SG" sz="2400" dirty="0">
                <a:solidFill>
                  <a:srgbClr val="000000"/>
                </a:solidFill>
                <a:effectLst/>
                <a:latin typeface="Times New Roman" panose="02020603050405020304" pitchFamily="18" charset="0"/>
                <a:ea typeface="Calibri" panose="020F0502020204030204" pitchFamily="34" charset="0"/>
              </a:rPr>
              <a:t> </a:t>
            </a:r>
            <a:r>
              <a:rPr lang="en-SG" sz="2400" dirty="0" err="1">
                <a:solidFill>
                  <a:srgbClr val="000000"/>
                </a:solidFill>
                <a:effectLst/>
                <a:latin typeface="Times New Roman" panose="02020603050405020304" pitchFamily="18" charset="0"/>
                <a:ea typeface="Calibri" panose="020F0502020204030204" pitchFamily="34" charset="0"/>
              </a:rPr>
              <a:t>nhớ</a:t>
            </a:r>
            <a:endParaRPr lang="en-VN" sz="2400" dirty="0">
              <a:solidFill>
                <a:srgbClr val="000000"/>
              </a:solidFill>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Viết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đoạn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văn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ghi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lại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cảm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xúc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sau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khi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đọc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một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bài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thơ</a:t>
            </a:r>
            <a:r>
              <a:rPr lang="en-US" sz="2400" dirty="0">
                <a:solidFill>
                  <a:srgbClr val="000000"/>
                </a:solidFill>
                <a:effectLst/>
                <a:latin typeface="Times New Roman" panose="02020603050405020304" pitchFamily="18" charset="0"/>
                <a:ea typeface="Calibri" panose="020F0502020204030204" pitchFamily="34" charset="0"/>
              </a:rPr>
              <a:t> </a:t>
            </a:r>
            <a:r>
              <a:rPr lang="en-SG" sz="2400" dirty="0" err="1">
                <a:solidFill>
                  <a:srgbClr val="000000"/>
                </a:solidFill>
                <a:effectLst/>
                <a:latin typeface="Times New Roman" panose="02020603050405020304" pitchFamily="18" charset="0"/>
                <a:ea typeface="Calibri" panose="020F0502020204030204" pitchFamily="34" charset="0"/>
              </a:rPr>
              <a:t>có</a:t>
            </a:r>
            <a:r>
              <a:rPr lang="en-SG" sz="2400" dirty="0">
                <a:solidFill>
                  <a:srgbClr val="000000"/>
                </a:solidFill>
                <a:effectLst/>
                <a:latin typeface="Times New Roman" panose="02020603050405020304" pitchFamily="18" charset="0"/>
                <a:ea typeface="Calibri" panose="020F0502020204030204" pitchFamily="34" charset="0"/>
              </a:rPr>
              <a:t> </a:t>
            </a:r>
            <a:r>
              <a:rPr lang="en-SG" sz="2400" dirty="0" err="1">
                <a:solidFill>
                  <a:srgbClr val="000000"/>
                </a:solidFill>
                <a:effectLst/>
                <a:latin typeface="Times New Roman" panose="02020603050405020304" pitchFamily="18" charset="0"/>
                <a:ea typeface="Calibri" panose="020F0502020204030204" pitchFamily="34" charset="0"/>
              </a:rPr>
              <a:t>chứa</a:t>
            </a:r>
            <a:r>
              <a:rPr lang="en-SG" sz="2400" dirty="0">
                <a:solidFill>
                  <a:srgbClr val="000000"/>
                </a:solidFill>
                <a:effectLst/>
                <a:latin typeface="Times New Roman" panose="02020603050405020304" pitchFamily="18" charset="0"/>
                <a:ea typeface="Calibri" panose="020F0502020204030204" pitchFamily="34" charset="0"/>
              </a:rPr>
              <a:t> </a:t>
            </a:r>
            <a:r>
              <a:rPr lang="en-SG" sz="2400" dirty="0" err="1">
                <a:solidFill>
                  <a:srgbClr val="000000"/>
                </a:solidFill>
                <a:effectLst/>
                <a:latin typeface="Times New Roman" panose="02020603050405020304" pitchFamily="18" charset="0"/>
                <a:ea typeface="Calibri" panose="020F0502020204030204" pitchFamily="34" charset="0"/>
              </a:rPr>
              <a:t>yếu</a:t>
            </a:r>
            <a:r>
              <a:rPr lang="en-SG" sz="2400" dirty="0">
                <a:solidFill>
                  <a:srgbClr val="000000"/>
                </a:solidFill>
                <a:effectLst/>
                <a:latin typeface="Times New Roman" panose="02020603050405020304" pitchFamily="18" charset="0"/>
                <a:ea typeface="Calibri" panose="020F0502020204030204" pitchFamily="34" charset="0"/>
              </a:rPr>
              <a:t> </a:t>
            </a:r>
            <a:r>
              <a:rPr lang="en-SG" sz="2400" dirty="0" err="1">
                <a:solidFill>
                  <a:srgbClr val="000000"/>
                </a:solidFill>
                <a:effectLst/>
                <a:latin typeface="Times New Roman" panose="02020603050405020304" pitchFamily="18" charset="0"/>
                <a:ea typeface="Calibri" panose="020F0502020204030204" pitchFamily="34" charset="0"/>
              </a:rPr>
              <a:t>tố</a:t>
            </a:r>
            <a:r>
              <a:rPr lang="en-SG" sz="2400" dirty="0">
                <a:solidFill>
                  <a:srgbClr val="000000"/>
                </a:solidFill>
                <a:effectLst/>
                <a:latin typeface="Times New Roman" panose="02020603050405020304" pitchFamily="18" charset="0"/>
                <a:ea typeface="Calibri" panose="020F0502020204030204" pitchFamily="34" charset="0"/>
              </a:rPr>
              <a:t> </a:t>
            </a:r>
            <a:r>
              <a:rPr lang="en-SG" sz="2400" dirty="0" err="1">
                <a:solidFill>
                  <a:srgbClr val="000000"/>
                </a:solidFill>
                <a:effectLst/>
                <a:latin typeface="Times New Roman" panose="02020603050405020304" pitchFamily="18" charset="0"/>
                <a:ea typeface="Calibri" panose="020F0502020204030204" pitchFamily="34" charset="0"/>
              </a:rPr>
              <a:t>tự</a:t>
            </a:r>
            <a:r>
              <a:rPr lang="en-SG" sz="2400" dirty="0">
                <a:solidFill>
                  <a:srgbClr val="000000"/>
                </a:solidFill>
                <a:effectLst/>
                <a:latin typeface="Times New Roman" panose="02020603050405020304" pitchFamily="18" charset="0"/>
                <a:ea typeface="Calibri" panose="020F0502020204030204" pitchFamily="34" charset="0"/>
              </a:rPr>
              <a:t> </a:t>
            </a:r>
            <a:r>
              <a:rPr lang="en-SG" sz="2400" dirty="0" err="1">
                <a:solidFill>
                  <a:srgbClr val="000000"/>
                </a:solidFill>
                <a:effectLst/>
                <a:latin typeface="Times New Roman" panose="02020603050405020304" pitchFamily="18" charset="0"/>
                <a:ea typeface="Calibri" panose="020F0502020204030204" pitchFamily="34" charset="0"/>
              </a:rPr>
              <a:t>sự</a:t>
            </a:r>
            <a:r>
              <a:rPr lang="en-SG" sz="2400" dirty="0">
                <a:solidFill>
                  <a:srgbClr val="000000"/>
                </a:solidFill>
                <a:effectLst/>
                <a:latin typeface="Times New Roman" panose="02020603050405020304" pitchFamily="18" charset="0"/>
                <a:ea typeface="Calibri" panose="020F0502020204030204" pitchFamily="34" charset="0"/>
              </a:rPr>
              <a:t> </a:t>
            </a:r>
            <a:r>
              <a:rPr lang="en-SG" sz="2400" dirty="0" err="1">
                <a:solidFill>
                  <a:srgbClr val="000000"/>
                </a:solidFill>
                <a:effectLst/>
                <a:latin typeface="Times New Roman" panose="02020603050405020304" pitchFamily="18" charset="0"/>
                <a:ea typeface="Calibri" panose="020F0502020204030204" pitchFamily="34" charset="0"/>
              </a:rPr>
              <a:t>và</a:t>
            </a:r>
            <a:r>
              <a:rPr lang="en-SG" sz="2400" dirty="0">
                <a:solidFill>
                  <a:srgbClr val="000000"/>
                </a:solidFill>
                <a:effectLst/>
                <a:latin typeface="Times New Roman" panose="02020603050405020304" pitchFamily="18" charset="0"/>
                <a:ea typeface="Calibri" panose="020F0502020204030204" pitchFamily="34" charset="0"/>
              </a:rPr>
              <a:t> </a:t>
            </a:r>
            <a:r>
              <a:rPr lang="en-SG" sz="2400" dirty="0" err="1">
                <a:solidFill>
                  <a:srgbClr val="000000"/>
                </a:solidFill>
                <a:effectLst/>
                <a:latin typeface="Times New Roman" panose="02020603050405020304" pitchFamily="18" charset="0"/>
                <a:ea typeface="Calibri" panose="020F0502020204030204" pitchFamily="34" charset="0"/>
              </a:rPr>
              <a:t>miêu</a:t>
            </a:r>
            <a:r>
              <a:rPr lang="en-SG" sz="2400" dirty="0">
                <a:solidFill>
                  <a:srgbClr val="000000"/>
                </a:solidFill>
                <a:effectLst/>
                <a:latin typeface="Times New Roman" panose="02020603050405020304" pitchFamily="18" charset="0"/>
                <a:ea typeface="Calibri" panose="020F0502020204030204" pitchFamily="34" charset="0"/>
              </a:rPr>
              <a:t> </a:t>
            </a:r>
            <a:r>
              <a:rPr lang="en-SG" sz="2400" dirty="0" err="1">
                <a:solidFill>
                  <a:srgbClr val="000000"/>
                </a:solidFill>
                <a:effectLst/>
                <a:latin typeface="Times New Roman" panose="02020603050405020304" pitchFamily="18" charset="0"/>
                <a:ea typeface="Calibri" panose="020F0502020204030204" pitchFamily="34" charset="0"/>
              </a:rPr>
              <a:t>tả</a:t>
            </a:r>
            <a:r>
              <a:rPr lang="en-SG" sz="2400" dirty="0">
                <a:solidFill>
                  <a:srgbClr val="000000"/>
                </a:solidFill>
                <a:effectLst/>
                <a:latin typeface="Times New Roman" panose="02020603050405020304" pitchFamily="18" charset="0"/>
                <a:ea typeface="Calibri" panose="020F0502020204030204" pitchFamily="34" charset="0"/>
              </a:rPr>
              <a:t>.</a:t>
            </a:r>
            <a:endParaRPr lang="en-VN" sz="2400" dirty="0">
              <a:solidFill>
                <a:srgbClr val="000000"/>
              </a:solidFill>
              <a:effectLst/>
              <a:latin typeface="Times New Roman" panose="02020603050405020304" pitchFamily="18" charset="0"/>
              <a:ea typeface="Calibri" panose="020F0502020204030204" pitchFamily="34" charset="0"/>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9488" y="3767951"/>
            <a:ext cx="803011" cy="933053"/>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2810" y="4469575"/>
            <a:ext cx="1144731" cy="673925"/>
          </a:xfrm>
          <a:prstGeom prst="rect">
            <a:avLst/>
          </a:prstGeom>
        </p:spPr>
      </p:pic>
      <p:sp>
        <p:nvSpPr>
          <p:cNvPr id="6" name="新月形 5"/>
          <p:cNvSpPr/>
          <p:nvPr/>
        </p:nvSpPr>
        <p:spPr>
          <a:xfrm rot="16381281">
            <a:off x="1942578" y="3896181"/>
            <a:ext cx="465269" cy="2019682"/>
          </a:xfrm>
          <a:prstGeom prst="moon">
            <a:avLst/>
          </a:prstGeom>
          <a:solidFill>
            <a:srgbClr val="F7F3E7"/>
          </a:solidFill>
          <a:ln>
            <a:solidFill>
              <a:srgbClr val="F7F3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bg1">
                  <a:lumMod val="50000"/>
                </a:schemeClr>
              </a:solidFill>
              <a:latin typeface="叶根友圆趣卡通08" panose="02010601030101010101" pitchFamily="2" charset="-122"/>
            </a:endParaRPr>
          </a:p>
        </p:txBody>
      </p:sp>
      <p:pic>
        <p:nvPicPr>
          <p:cNvPr id="7" name="图片 6"/>
          <p:cNvPicPr>
            <a:picLocks noChangeAspect="1"/>
          </p:cNvPicPr>
          <p:nvPr/>
        </p:nvPicPr>
        <p:blipFill>
          <a:blip r:embed="rId6" cstate="print">
            <a:duotone>
              <a:prstClr val="black"/>
              <a:srgbClr val="ADC6C9">
                <a:tint val="45000"/>
                <a:satMod val="400000"/>
              </a:srgbClr>
            </a:duotone>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rot="466341">
            <a:off x="687588" y="666057"/>
            <a:ext cx="357862" cy="791848"/>
          </a:xfrm>
          <a:prstGeom prst="rect">
            <a:avLst/>
          </a:prstGeom>
        </p:spPr>
      </p:pic>
      <p:grpSp>
        <p:nvGrpSpPr>
          <p:cNvPr id="46" name="组合 45"/>
          <p:cNvGrpSpPr/>
          <p:nvPr/>
        </p:nvGrpSpPr>
        <p:grpSpPr>
          <a:xfrm rot="20256857">
            <a:off x="279076" y="660730"/>
            <a:ext cx="481304" cy="749195"/>
            <a:chOff x="6569150" y="5145643"/>
            <a:chExt cx="843681" cy="1486602"/>
          </a:xfrm>
        </p:grpSpPr>
        <p:pic>
          <p:nvPicPr>
            <p:cNvPr id="43" name="图片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9150" y="5145643"/>
              <a:ext cx="843681" cy="1469724"/>
            </a:xfrm>
            <a:prstGeom prst="rect">
              <a:avLst/>
            </a:prstGeom>
          </p:spPr>
        </p:pic>
        <p:pic>
          <p:nvPicPr>
            <p:cNvPr id="44" name="图片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61469" y="5832260"/>
              <a:ext cx="283884" cy="695210"/>
            </a:xfrm>
            <a:prstGeom prst="rect">
              <a:avLst/>
            </a:prstGeom>
          </p:spPr>
        </p:pic>
        <p:pic>
          <p:nvPicPr>
            <p:cNvPr id="45" name="图片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93991" y="5937035"/>
              <a:ext cx="283884" cy="695210"/>
            </a:xfrm>
            <a:prstGeom prst="rect">
              <a:avLst/>
            </a:prstGeom>
          </p:spPr>
        </p:pic>
      </p:grpSp>
      <p:pic>
        <p:nvPicPr>
          <p:cNvPr id="14" name="图片 6">
            <a:extLst>
              <a:ext uri="{FF2B5EF4-FFF2-40B4-BE49-F238E27FC236}">
                <a16:creationId xmlns:a16="http://schemas.microsoft.com/office/drawing/2014/main" id="{89224456-4C5F-D044-A4C4-48714DB90E45}"/>
              </a:ext>
            </a:extLst>
          </p:cNvPr>
          <p:cNvPicPr>
            <a:picLocks noChangeAspect="1"/>
          </p:cNvPicPr>
          <p:nvPr/>
        </p:nvPicPr>
        <p:blipFill>
          <a:blip r:embed="rId6" cstate="print">
            <a:duotone>
              <a:prstClr val="black"/>
              <a:srgbClr val="ADC6C9">
                <a:tint val="45000"/>
                <a:satMod val="400000"/>
              </a:srgbClr>
            </a:duotone>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rot="747465">
            <a:off x="462946" y="982926"/>
            <a:ext cx="357862" cy="791848"/>
          </a:xfrm>
          <a:prstGeom prst="rect">
            <a:avLst/>
          </a:prstGeom>
        </p:spPr>
      </p:pic>
      <p:grpSp>
        <p:nvGrpSpPr>
          <p:cNvPr id="16" name="组合 45">
            <a:extLst>
              <a:ext uri="{FF2B5EF4-FFF2-40B4-BE49-F238E27FC236}">
                <a16:creationId xmlns:a16="http://schemas.microsoft.com/office/drawing/2014/main" id="{671615F6-3C58-BF43-A219-982BCD6852C2}"/>
              </a:ext>
            </a:extLst>
          </p:cNvPr>
          <p:cNvGrpSpPr/>
          <p:nvPr/>
        </p:nvGrpSpPr>
        <p:grpSpPr>
          <a:xfrm rot="2453554">
            <a:off x="794987" y="964687"/>
            <a:ext cx="481304" cy="749195"/>
            <a:chOff x="6569150" y="5145643"/>
            <a:chExt cx="843681" cy="1486602"/>
          </a:xfrm>
        </p:grpSpPr>
        <p:pic>
          <p:nvPicPr>
            <p:cNvPr id="17" name="图片 42">
              <a:extLst>
                <a:ext uri="{FF2B5EF4-FFF2-40B4-BE49-F238E27FC236}">
                  <a16:creationId xmlns:a16="http://schemas.microsoft.com/office/drawing/2014/main" id="{3A415871-5676-4646-A8C0-EFC34758C1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9150" y="5145643"/>
              <a:ext cx="843681" cy="1469724"/>
            </a:xfrm>
            <a:prstGeom prst="rect">
              <a:avLst/>
            </a:prstGeom>
          </p:spPr>
        </p:pic>
        <p:pic>
          <p:nvPicPr>
            <p:cNvPr id="18" name="图片 43">
              <a:extLst>
                <a:ext uri="{FF2B5EF4-FFF2-40B4-BE49-F238E27FC236}">
                  <a16:creationId xmlns:a16="http://schemas.microsoft.com/office/drawing/2014/main" id="{EDD2D10D-3E84-8F47-8B62-938DD6DC834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61469" y="5832260"/>
              <a:ext cx="283884" cy="695210"/>
            </a:xfrm>
            <a:prstGeom prst="rect">
              <a:avLst/>
            </a:prstGeom>
          </p:spPr>
        </p:pic>
        <p:pic>
          <p:nvPicPr>
            <p:cNvPr id="19" name="图片 44">
              <a:extLst>
                <a:ext uri="{FF2B5EF4-FFF2-40B4-BE49-F238E27FC236}">
                  <a16:creationId xmlns:a16="http://schemas.microsoft.com/office/drawing/2014/main" id="{4CF4B3B3-E988-4F45-B2CD-A179DF3B5F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93991" y="5937035"/>
              <a:ext cx="283884" cy="695210"/>
            </a:xfrm>
            <a:prstGeom prst="rect">
              <a:avLst/>
            </a:prstGeom>
          </p:spPr>
        </p:pic>
      </p:grpSp>
      <p:sp>
        <p:nvSpPr>
          <p:cNvPr id="9" name="TextBox 8">
            <a:extLst>
              <a:ext uri="{FF2B5EF4-FFF2-40B4-BE49-F238E27FC236}">
                <a16:creationId xmlns:a16="http://schemas.microsoft.com/office/drawing/2014/main" id="{587F2FAC-DA40-734A-BA8A-6741864DAFCB}"/>
              </a:ext>
            </a:extLst>
          </p:cNvPr>
          <p:cNvSpPr txBox="1"/>
          <p:nvPr/>
        </p:nvSpPr>
        <p:spPr>
          <a:xfrm>
            <a:off x="4073648" y="819150"/>
            <a:ext cx="1173719" cy="646331"/>
          </a:xfrm>
          <a:prstGeom prst="rect">
            <a:avLst/>
          </a:prstGeom>
          <a:noFill/>
        </p:spPr>
        <p:txBody>
          <a:bodyPr wrap="none" rtlCol="0">
            <a:spAutoFit/>
          </a:bodyPr>
          <a:lstStyle/>
          <a:p>
            <a:pPr algn="ctr"/>
            <a:r>
              <a:rPr lang="en-US" sz="3600" b="1" dirty="0" err="1">
                <a:solidFill>
                  <a:srgbClr val="0070C0"/>
                </a:solidFill>
                <a:latin typeface="Lucida Handwriting" panose="03010101010101010101" pitchFamily="66" charset="77"/>
              </a:rPr>
              <a:t>Viết</a:t>
            </a:r>
            <a:endParaRPr lang="en-VN" sz="3600" b="1" dirty="0">
              <a:solidFill>
                <a:srgbClr val="0070C0"/>
              </a:solidFill>
              <a:latin typeface="Lucida Handwriting" panose="03010101010101010101" pitchFamily="66" charset="77"/>
            </a:endParaRPr>
          </a:p>
        </p:txBody>
      </p:sp>
    </p:spTree>
    <p:extLst>
      <p:ext uri="{BB962C8B-B14F-4D97-AF65-F5344CB8AC3E}">
        <p14:creationId xmlns:p14="http://schemas.microsoft.com/office/powerpoint/2010/main" val="1642061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5627" y="3410482"/>
            <a:ext cx="1279096" cy="429611"/>
          </a:xfrm>
          <a:prstGeom prst="rect">
            <a:avLst/>
          </a:prstGeom>
        </p:spPr>
      </p:pic>
      <p:sp>
        <p:nvSpPr>
          <p:cNvPr id="31" name="文本框 30"/>
          <p:cNvSpPr txBox="1"/>
          <p:nvPr/>
        </p:nvSpPr>
        <p:spPr>
          <a:xfrm>
            <a:off x="2645229" y="652662"/>
            <a:ext cx="6809373" cy="461665"/>
          </a:xfrm>
          <a:prstGeom prst="rect">
            <a:avLst/>
          </a:prstGeom>
          <a:noFill/>
        </p:spPr>
        <p:txBody>
          <a:bodyPr wrap="square" rtlCol="0">
            <a:spAutoFit/>
          </a:bodyPr>
          <a:lstStyle/>
          <a:p>
            <a:pPr algn="just">
              <a:spcBef>
                <a:spcPts val="600"/>
              </a:spcBef>
              <a:spcAft>
                <a:spcPts val="600"/>
              </a:spcAft>
            </a:pPr>
            <a:r>
              <a:rPr lang="en-US" sz="2400" b="1">
                <a:solidFill>
                  <a:srgbClr val="000000"/>
                </a:solidFill>
                <a:effectLst/>
                <a:latin typeface="+mj-lt"/>
                <a:ea typeface="Calibri" panose="020F0502020204030204" pitchFamily="34" charset="0"/>
              </a:rPr>
              <a:t>Viết </a:t>
            </a:r>
            <a:r>
              <a:rPr lang="en-US" sz="2400" b="1" dirty="0" err="1">
                <a:solidFill>
                  <a:srgbClr val="000000"/>
                </a:solidFill>
                <a:effectLst/>
                <a:latin typeface="+mj-lt"/>
                <a:ea typeface="Calibri" panose="020F0502020204030204" pitchFamily="34" charset="0"/>
              </a:rPr>
              <a:t>bài</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văn</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kể</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lại</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một</a:t>
            </a:r>
            <a:r>
              <a:rPr lang="en-US" sz="2400" b="1" dirty="0">
                <a:solidFill>
                  <a:srgbClr val="000000"/>
                </a:solidFill>
                <a:effectLst/>
                <a:latin typeface="+mj-lt"/>
                <a:ea typeface="Calibri" panose="020F0502020204030204" pitchFamily="34" charset="0"/>
              </a:rPr>
              <a:t> </a:t>
            </a:r>
            <a:r>
              <a:rPr lang="en-SG" sz="2400" b="1" dirty="0" err="1">
                <a:solidFill>
                  <a:srgbClr val="000000"/>
                </a:solidFill>
                <a:effectLst/>
                <a:latin typeface="+mj-lt"/>
                <a:ea typeface="Calibri" panose="020F0502020204030204" pitchFamily="34" charset="0"/>
              </a:rPr>
              <a:t>trải</a:t>
            </a:r>
            <a:r>
              <a:rPr lang="en-SG" sz="2400" b="1" dirty="0">
                <a:solidFill>
                  <a:srgbClr val="000000"/>
                </a:solidFill>
                <a:effectLst/>
                <a:latin typeface="+mj-lt"/>
                <a:ea typeface="Calibri" panose="020F0502020204030204" pitchFamily="34" charset="0"/>
              </a:rPr>
              <a:t> </a:t>
            </a:r>
            <a:r>
              <a:rPr lang="en-SG" sz="2400" b="1" dirty="0" err="1">
                <a:solidFill>
                  <a:srgbClr val="000000"/>
                </a:solidFill>
                <a:effectLst/>
                <a:latin typeface="+mj-lt"/>
                <a:ea typeface="Calibri" panose="020F0502020204030204" pitchFamily="34" charset="0"/>
              </a:rPr>
              <a:t>nghiệm</a:t>
            </a:r>
            <a:r>
              <a:rPr lang="en-SG" sz="2400" b="1" dirty="0">
                <a:solidFill>
                  <a:srgbClr val="000000"/>
                </a:solidFill>
                <a:effectLst/>
                <a:latin typeface="+mj-lt"/>
                <a:ea typeface="Calibri" panose="020F0502020204030204" pitchFamily="34" charset="0"/>
              </a:rPr>
              <a:t> </a:t>
            </a:r>
            <a:r>
              <a:rPr lang="en-SG" sz="2400" b="1" err="1">
                <a:solidFill>
                  <a:srgbClr val="000000"/>
                </a:solidFill>
                <a:effectLst/>
                <a:latin typeface="+mj-lt"/>
                <a:ea typeface="Calibri" panose="020F0502020204030204" pitchFamily="34" charset="0"/>
              </a:rPr>
              <a:t>đáng</a:t>
            </a:r>
            <a:r>
              <a:rPr lang="en-SG" sz="2400" b="1">
                <a:solidFill>
                  <a:srgbClr val="000000"/>
                </a:solidFill>
                <a:effectLst/>
                <a:latin typeface="+mj-lt"/>
                <a:ea typeface="Calibri" panose="020F0502020204030204" pitchFamily="34" charset="0"/>
              </a:rPr>
              <a:t> nhớ</a:t>
            </a:r>
            <a:endParaRPr lang="en-VN" sz="2400" b="1" dirty="0">
              <a:solidFill>
                <a:srgbClr val="000000"/>
              </a:solidFill>
              <a:effectLst/>
              <a:latin typeface="+mj-lt"/>
              <a:ea typeface="Calibri" panose="020F0502020204030204" pitchFamily="34" charset="0"/>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9488" y="3767951"/>
            <a:ext cx="803011" cy="933053"/>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2810" y="4469575"/>
            <a:ext cx="1144731" cy="673925"/>
          </a:xfrm>
          <a:prstGeom prst="rect">
            <a:avLst/>
          </a:prstGeom>
        </p:spPr>
      </p:pic>
      <p:sp>
        <p:nvSpPr>
          <p:cNvPr id="6" name="新月形 5"/>
          <p:cNvSpPr/>
          <p:nvPr/>
        </p:nvSpPr>
        <p:spPr>
          <a:xfrm rot="16381281">
            <a:off x="1942578" y="3896181"/>
            <a:ext cx="465269" cy="2019682"/>
          </a:xfrm>
          <a:prstGeom prst="moon">
            <a:avLst/>
          </a:prstGeom>
          <a:solidFill>
            <a:srgbClr val="F7F3E7"/>
          </a:solidFill>
          <a:ln>
            <a:solidFill>
              <a:srgbClr val="F7F3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bg1">
                  <a:lumMod val="50000"/>
                </a:schemeClr>
              </a:solidFill>
              <a:latin typeface="叶根友圆趣卡通08" panose="02010601030101010101" pitchFamily="2" charset="-122"/>
            </a:endParaRPr>
          </a:p>
        </p:txBody>
      </p:sp>
      <p:pic>
        <p:nvPicPr>
          <p:cNvPr id="7" name="图片 6"/>
          <p:cNvPicPr>
            <a:picLocks noChangeAspect="1"/>
          </p:cNvPicPr>
          <p:nvPr/>
        </p:nvPicPr>
        <p:blipFill>
          <a:blip r:embed="rId6" cstate="print">
            <a:duotone>
              <a:prstClr val="black"/>
              <a:srgbClr val="ADC6C9">
                <a:tint val="45000"/>
                <a:satMod val="400000"/>
              </a:srgbClr>
            </a:duotone>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rot="466341">
            <a:off x="687588" y="34685"/>
            <a:ext cx="357862" cy="791848"/>
          </a:xfrm>
          <a:prstGeom prst="rect">
            <a:avLst/>
          </a:prstGeom>
        </p:spPr>
      </p:pic>
      <p:grpSp>
        <p:nvGrpSpPr>
          <p:cNvPr id="46" name="组合 45"/>
          <p:cNvGrpSpPr/>
          <p:nvPr/>
        </p:nvGrpSpPr>
        <p:grpSpPr>
          <a:xfrm rot="20256857">
            <a:off x="279076" y="29358"/>
            <a:ext cx="481304" cy="749195"/>
            <a:chOff x="6569150" y="5145643"/>
            <a:chExt cx="843681" cy="1486602"/>
          </a:xfrm>
        </p:grpSpPr>
        <p:pic>
          <p:nvPicPr>
            <p:cNvPr id="43" name="图片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9150" y="5145643"/>
              <a:ext cx="843681" cy="1469724"/>
            </a:xfrm>
            <a:prstGeom prst="rect">
              <a:avLst/>
            </a:prstGeom>
          </p:spPr>
        </p:pic>
        <p:pic>
          <p:nvPicPr>
            <p:cNvPr id="44" name="图片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61469" y="5832260"/>
              <a:ext cx="283884" cy="695210"/>
            </a:xfrm>
            <a:prstGeom prst="rect">
              <a:avLst/>
            </a:prstGeom>
          </p:spPr>
        </p:pic>
        <p:pic>
          <p:nvPicPr>
            <p:cNvPr id="45" name="图片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93991" y="5937035"/>
              <a:ext cx="283884" cy="695210"/>
            </a:xfrm>
            <a:prstGeom prst="rect">
              <a:avLst/>
            </a:prstGeom>
          </p:spPr>
        </p:pic>
      </p:grpSp>
      <p:pic>
        <p:nvPicPr>
          <p:cNvPr id="14" name="图片 6">
            <a:extLst>
              <a:ext uri="{FF2B5EF4-FFF2-40B4-BE49-F238E27FC236}">
                <a16:creationId xmlns:a16="http://schemas.microsoft.com/office/drawing/2014/main" id="{89224456-4C5F-D044-A4C4-48714DB90E45}"/>
              </a:ext>
            </a:extLst>
          </p:cNvPr>
          <p:cNvPicPr>
            <a:picLocks noChangeAspect="1"/>
          </p:cNvPicPr>
          <p:nvPr/>
        </p:nvPicPr>
        <p:blipFill>
          <a:blip r:embed="rId6" cstate="print">
            <a:duotone>
              <a:prstClr val="black"/>
              <a:srgbClr val="ADC6C9">
                <a:tint val="45000"/>
                <a:satMod val="400000"/>
              </a:srgbClr>
            </a:duotone>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rot="747465">
            <a:off x="506239" y="405976"/>
            <a:ext cx="357862" cy="791848"/>
          </a:xfrm>
          <a:prstGeom prst="rect">
            <a:avLst/>
          </a:prstGeom>
        </p:spPr>
      </p:pic>
      <p:grpSp>
        <p:nvGrpSpPr>
          <p:cNvPr id="16" name="组合 45">
            <a:extLst>
              <a:ext uri="{FF2B5EF4-FFF2-40B4-BE49-F238E27FC236}">
                <a16:creationId xmlns:a16="http://schemas.microsoft.com/office/drawing/2014/main" id="{671615F6-3C58-BF43-A219-982BCD6852C2}"/>
              </a:ext>
            </a:extLst>
          </p:cNvPr>
          <p:cNvGrpSpPr/>
          <p:nvPr/>
        </p:nvGrpSpPr>
        <p:grpSpPr>
          <a:xfrm rot="2453554">
            <a:off x="794987" y="333315"/>
            <a:ext cx="481304" cy="749195"/>
            <a:chOff x="6569150" y="5145643"/>
            <a:chExt cx="843681" cy="1486602"/>
          </a:xfrm>
        </p:grpSpPr>
        <p:pic>
          <p:nvPicPr>
            <p:cNvPr id="17" name="图片 42">
              <a:extLst>
                <a:ext uri="{FF2B5EF4-FFF2-40B4-BE49-F238E27FC236}">
                  <a16:creationId xmlns:a16="http://schemas.microsoft.com/office/drawing/2014/main" id="{3A415871-5676-4646-A8C0-EFC34758C1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9150" y="5145643"/>
              <a:ext cx="843681" cy="1469724"/>
            </a:xfrm>
            <a:prstGeom prst="rect">
              <a:avLst/>
            </a:prstGeom>
          </p:spPr>
        </p:pic>
        <p:pic>
          <p:nvPicPr>
            <p:cNvPr id="18" name="图片 43">
              <a:extLst>
                <a:ext uri="{FF2B5EF4-FFF2-40B4-BE49-F238E27FC236}">
                  <a16:creationId xmlns:a16="http://schemas.microsoft.com/office/drawing/2014/main" id="{EDD2D10D-3E84-8F47-8B62-938DD6DC834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61469" y="5832260"/>
              <a:ext cx="283884" cy="695210"/>
            </a:xfrm>
            <a:prstGeom prst="rect">
              <a:avLst/>
            </a:prstGeom>
          </p:spPr>
        </p:pic>
        <p:pic>
          <p:nvPicPr>
            <p:cNvPr id="19" name="图片 44">
              <a:extLst>
                <a:ext uri="{FF2B5EF4-FFF2-40B4-BE49-F238E27FC236}">
                  <a16:creationId xmlns:a16="http://schemas.microsoft.com/office/drawing/2014/main" id="{4CF4B3B3-E988-4F45-B2CD-A179DF3B5F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93991" y="5937035"/>
              <a:ext cx="283884" cy="695210"/>
            </a:xfrm>
            <a:prstGeom prst="rect">
              <a:avLst/>
            </a:prstGeom>
          </p:spPr>
        </p:pic>
      </p:grpSp>
      <p:sp>
        <p:nvSpPr>
          <p:cNvPr id="9" name="TextBox 8">
            <a:extLst>
              <a:ext uri="{FF2B5EF4-FFF2-40B4-BE49-F238E27FC236}">
                <a16:creationId xmlns:a16="http://schemas.microsoft.com/office/drawing/2014/main" id="{587F2FAC-DA40-734A-BA8A-6741864DAFCB}"/>
              </a:ext>
            </a:extLst>
          </p:cNvPr>
          <p:cNvSpPr txBox="1"/>
          <p:nvPr/>
        </p:nvSpPr>
        <p:spPr>
          <a:xfrm>
            <a:off x="1203821" y="146754"/>
            <a:ext cx="1742786" cy="646331"/>
          </a:xfrm>
          <a:prstGeom prst="rect">
            <a:avLst/>
          </a:prstGeom>
          <a:noFill/>
        </p:spPr>
        <p:txBody>
          <a:bodyPr wrap="none" rtlCol="0">
            <a:spAutoFit/>
          </a:bodyPr>
          <a:lstStyle/>
          <a:p>
            <a:pPr algn="ctr"/>
            <a:r>
              <a:rPr lang="en-US" sz="3600" b="1">
                <a:solidFill>
                  <a:srgbClr val="0070C0"/>
                </a:solidFill>
                <a:latin typeface="Lucida Handwriting" panose="03010101010101010101" pitchFamily="66" charset="77"/>
              </a:rPr>
              <a:t>Dàn ý</a:t>
            </a:r>
            <a:endParaRPr lang="en-VN" sz="3600" b="1" dirty="0">
              <a:solidFill>
                <a:srgbClr val="0070C0"/>
              </a:solidFill>
              <a:latin typeface="Lucida Handwriting" panose="03010101010101010101" pitchFamily="66" charset="77"/>
            </a:endParaRPr>
          </a:p>
        </p:txBody>
      </p:sp>
      <p:sp>
        <p:nvSpPr>
          <p:cNvPr id="5" name="TextBox 4">
            <a:extLst>
              <a:ext uri="{FF2B5EF4-FFF2-40B4-BE49-F238E27FC236}">
                <a16:creationId xmlns:a16="http://schemas.microsoft.com/office/drawing/2014/main" id="{13BB3415-21FB-495C-92F8-572B565E8D10}"/>
              </a:ext>
            </a:extLst>
          </p:cNvPr>
          <p:cNvSpPr txBox="1"/>
          <p:nvPr/>
        </p:nvSpPr>
        <p:spPr>
          <a:xfrm>
            <a:off x="774944" y="1173092"/>
            <a:ext cx="7998689" cy="3477875"/>
          </a:xfrm>
          <a:prstGeom prst="rect">
            <a:avLst/>
          </a:prstGeom>
          <a:noFill/>
        </p:spPr>
        <p:txBody>
          <a:bodyPr wrap="square" rtlCol="0">
            <a:spAutoFit/>
          </a:bodyPr>
          <a:lstStyle/>
          <a:p>
            <a:pPr algn="just"/>
            <a:r>
              <a:rPr lang="en-US" sz="2000" b="1"/>
              <a:t>. </a:t>
            </a:r>
            <a:r>
              <a:rPr lang="vi-VN" sz="2000" b="1"/>
              <a:t>MỞ BÀI</a:t>
            </a:r>
            <a:r>
              <a:rPr lang="vi-VN" sz="2000"/>
              <a:t>: Nêu khái quát về kỉ niệm em định kể.</a:t>
            </a:r>
          </a:p>
          <a:p>
            <a:pPr algn="just"/>
            <a:r>
              <a:rPr lang="en-US" sz="2000" b="1"/>
              <a:t>. </a:t>
            </a:r>
            <a:r>
              <a:rPr lang="vi-VN" sz="2000" b="1"/>
              <a:t>THÂN BÀI</a:t>
            </a:r>
            <a:r>
              <a:rPr lang="vi-VN" sz="2000"/>
              <a:t>: Kể chi tiết, cụ thể về kỉ niệm ấy bằng cách làm rõ các nội dung sau:</a:t>
            </a:r>
          </a:p>
          <a:p>
            <a:pPr algn="just"/>
            <a:r>
              <a:rPr lang="vi-VN" sz="2000"/>
              <a:t>- Nêu địa điểm và thời gian xảy ra câu chuyện, các nhân vật liên quan.</a:t>
            </a:r>
          </a:p>
          <a:p>
            <a:pPr algn="just"/>
            <a:r>
              <a:rPr lang="vi-VN" sz="2000"/>
              <a:t>-</a:t>
            </a:r>
            <a:r>
              <a:rPr lang="en-US" sz="2000"/>
              <a:t> </a:t>
            </a:r>
            <a:r>
              <a:rPr lang="vi-VN" sz="2000"/>
              <a:t>Kể lại diễn biến câu chuyện từ bắt đầu đến kết thúc; chú ý các sự việc, hành động, ngôn ngữ,... đặc sắc, đáng nhớ.</a:t>
            </a:r>
          </a:p>
          <a:p>
            <a:pPr algn="just"/>
            <a:r>
              <a:rPr lang="vi-VN" sz="2000"/>
              <a:t>- Nêu điều đặc biệt làm em nhớ hay vui buồn, xúc động.</a:t>
            </a:r>
          </a:p>
          <a:p>
            <a:pPr algn="just"/>
            <a:r>
              <a:rPr lang="en-US" sz="2000" b="1"/>
              <a:t>. </a:t>
            </a:r>
            <a:r>
              <a:rPr lang="vi-VN" sz="2000" b="1"/>
              <a:t>KẾT BÀI</a:t>
            </a:r>
            <a:r>
              <a:rPr lang="vi-VN" sz="2000"/>
              <a:t>:</a:t>
            </a:r>
          </a:p>
          <a:p>
            <a:pPr algn="just"/>
            <a:r>
              <a:rPr lang="vi-VN" sz="2000"/>
              <a:t>- Nêu cảm nghĩ của em về kỉ niệm hoặc bài học rút ra từ kỉ niệm ấy.</a:t>
            </a:r>
          </a:p>
          <a:p>
            <a:pPr algn="just"/>
            <a:r>
              <a:rPr lang="vi-VN" sz="2000"/>
              <a:t>- Nói lên mong ước từ kỉ niệm ấy.</a:t>
            </a:r>
          </a:p>
        </p:txBody>
      </p:sp>
    </p:spTree>
    <p:extLst>
      <p:ext uri="{BB962C8B-B14F-4D97-AF65-F5344CB8AC3E}">
        <p14:creationId xmlns:p14="http://schemas.microsoft.com/office/powerpoint/2010/main" val="8502840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5627" y="3410482"/>
            <a:ext cx="1279096" cy="429611"/>
          </a:xfrm>
          <a:prstGeom prst="rect">
            <a:avLst/>
          </a:prstGeom>
        </p:spPr>
      </p:pic>
      <p:sp>
        <p:nvSpPr>
          <p:cNvPr id="31" name="文本框 30"/>
          <p:cNvSpPr txBox="1"/>
          <p:nvPr/>
        </p:nvSpPr>
        <p:spPr>
          <a:xfrm>
            <a:off x="2789841" y="524550"/>
            <a:ext cx="5914274" cy="1200329"/>
          </a:xfrm>
          <a:prstGeom prst="rect">
            <a:avLst/>
          </a:prstGeom>
          <a:noFill/>
        </p:spPr>
        <p:txBody>
          <a:bodyPr wrap="square" rtlCol="0">
            <a:spAutoFit/>
          </a:bodyPr>
          <a:lstStyle/>
          <a:p>
            <a:pPr algn="just">
              <a:spcBef>
                <a:spcPts val="600"/>
              </a:spcBef>
              <a:spcAft>
                <a:spcPts val="600"/>
              </a:spcAft>
            </a:pPr>
            <a:r>
              <a:rPr lang="en-US" sz="2400" b="1">
                <a:solidFill>
                  <a:srgbClr val="000000"/>
                </a:solidFill>
                <a:effectLst/>
                <a:latin typeface="+mj-lt"/>
                <a:ea typeface="Calibri" panose="020F0502020204030204" pitchFamily="34" charset="0"/>
              </a:rPr>
              <a:t>Viết </a:t>
            </a:r>
            <a:r>
              <a:rPr lang="en-US" sz="2400" b="1" dirty="0" err="1">
                <a:solidFill>
                  <a:srgbClr val="000000"/>
                </a:solidFill>
                <a:effectLst/>
                <a:latin typeface="+mj-lt"/>
                <a:ea typeface="Calibri" panose="020F0502020204030204" pitchFamily="34" charset="0"/>
              </a:rPr>
              <a:t>đoạn</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văn</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ghi</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lại</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cảm</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xúc</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sau</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khi</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đọc</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một</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bài</a:t>
            </a:r>
            <a:r>
              <a:rPr lang="en-US" sz="2400" b="1" dirty="0">
                <a:solidFill>
                  <a:srgbClr val="000000"/>
                </a:solidFill>
                <a:effectLst/>
                <a:latin typeface="+mj-lt"/>
                <a:ea typeface="Calibri" panose="020F0502020204030204" pitchFamily="34" charset="0"/>
              </a:rPr>
              <a:t> </a:t>
            </a:r>
            <a:r>
              <a:rPr lang="en-US" sz="2400" b="1" dirty="0" err="1">
                <a:solidFill>
                  <a:srgbClr val="000000"/>
                </a:solidFill>
                <a:effectLst/>
                <a:latin typeface="+mj-lt"/>
                <a:ea typeface="Calibri" panose="020F0502020204030204" pitchFamily="34" charset="0"/>
              </a:rPr>
              <a:t>thơ</a:t>
            </a:r>
            <a:r>
              <a:rPr lang="en-US" sz="2400" b="1" dirty="0">
                <a:solidFill>
                  <a:srgbClr val="000000"/>
                </a:solidFill>
                <a:effectLst/>
                <a:latin typeface="+mj-lt"/>
                <a:ea typeface="Calibri" panose="020F0502020204030204" pitchFamily="34" charset="0"/>
              </a:rPr>
              <a:t> </a:t>
            </a:r>
            <a:r>
              <a:rPr lang="en-SG" sz="2400" b="1" dirty="0" err="1">
                <a:solidFill>
                  <a:srgbClr val="000000"/>
                </a:solidFill>
                <a:effectLst/>
                <a:latin typeface="+mj-lt"/>
                <a:ea typeface="Calibri" panose="020F0502020204030204" pitchFamily="34" charset="0"/>
              </a:rPr>
              <a:t>có</a:t>
            </a:r>
            <a:r>
              <a:rPr lang="en-SG" sz="2400" b="1" dirty="0">
                <a:solidFill>
                  <a:srgbClr val="000000"/>
                </a:solidFill>
                <a:effectLst/>
                <a:latin typeface="+mj-lt"/>
                <a:ea typeface="Calibri" panose="020F0502020204030204" pitchFamily="34" charset="0"/>
              </a:rPr>
              <a:t> </a:t>
            </a:r>
            <a:r>
              <a:rPr lang="en-SG" sz="2400" b="1" dirty="0" err="1">
                <a:solidFill>
                  <a:srgbClr val="000000"/>
                </a:solidFill>
                <a:effectLst/>
                <a:latin typeface="+mj-lt"/>
                <a:ea typeface="Calibri" panose="020F0502020204030204" pitchFamily="34" charset="0"/>
              </a:rPr>
              <a:t>chứa</a:t>
            </a:r>
            <a:r>
              <a:rPr lang="en-SG" sz="2400" b="1" dirty="0">
                <a:solidFill>
                  <a:srgbClr val="000000"/>
                </a:solidFill>
                <a:effectLst/>
                <a:latin typeface="+mj-lt"/>
                <a:ea typeface="Calibri" panose="020F0502020204030204" pitchFamily="34" charset="0"/>
              </a:rPr>
              <a:t> </a:t>
            </a:r>
            <a:r>
              <a:rPr lang="en-SG" sz="2400" b="1" dirty="0" err="1">
                <a:solidFill>
                  <a:srgbClr val="000000"/>
                </a:solidFill>
                <a:effectLst/>
                <a:latin typeface="+mj-lt"/>
                <a:ea typeface="Calibri" panose="020F0502020204030204" pitchFamily="34" charset="0"/>
              </a:rPr>
              <a:t>yếu</a:t>
            </a:r>
            <a:r>
              <a:rPr lang="en-SG" sz="2400" b="1" dirty="0">
                <a:solidFill>
                  <a:srgbClr val="000000"/>
                </a:solidFill>
                <a:effectLst/>
                <a:latin typeface="+mj-lt"/>
                <a:ea typeface="Calibri" panose="020F0502020204030204" pitchFamily="34" charset="0"/>
              </a:rPr>
              <a:t> </a:t>
            </a:r>
            <a:r>
              <a:rPr lang="en-SG" sz="2400" b="1" dirty="0" err="1">
                <a:solidFill>
                  <a:srgbClr val="000000"/>
                </a:solidFill>
                <a:effectLst/>
                <a:latin typeface="+mj-lt"/>
                <a:ea typeface="Calibri" panose="020F0502020204030204" pitchFamily="34" charset="0"/>
              </a:rPr>
              <a:t>tố</a:t>
            </a:r>
            <a:r>
              <a:rPr lang="en-SG" sz="2400" b="1" dirty="0">
                <a:solidFill>
                  <a:srgbClr val="000000"/>
                </a:solidFill>
                <a:effectLst/>
                <a:latin typeface="+mj-lt"/>
                <a:ea typeface="Calibri" panose="020F0502020204030204" pitchFamily="34" charset="0"/>
              </a:rPr>
              <a:t> </a:t>
            </a:r>
            <a:r>
              <a:rPr lang="en-SG" sz="2400" b="1" dirty="0" err="1">
                <a:solidFill>
                  <a:srgbClr val="000000"/>
                </a:solidFill>
                <a:effectLst/>
                <a:latin typeface="+mj-lt"/>
                <a:ea typeface="Calibri" panose="020F0502020204030204" pitchFamily="34" charset="0"/>
              </a:rPr>
              <a:t>tự</a:t>
            </a:r>
            <a:r>
              <a:rPr lang="en-SG" sz="2400" b="1" dirty="0">
                <a:solidFill>
                  <a:srgbClr val="000000"/>
                </a:solidFill>
                <a:effectLst/>
                <a:latin typeface="+mj-lt"/>
                <a:ea typeface="Calibri" panose="020F0502020204030204" pitchFamily="34" charset="0"/>
              </a:rPr>
              <a:t> </a:t>
            </a:r>
            <a:r>
              <a:rPr lang="en-SG" sz="2400" b="1" dirty="0" err="1">
                <a:solidFill>
                  <a:srgbClr val="000000"/>
                </a:solidFill>
                <a:effectLst/>
                <a:latin typeface="+mj-lt"/>
                <a:ea typeface="Calibri" panose="020F0502020204030204" pitchFamily="34" charset="0"/>
              </a:rPr>
              <a:t>sự</a:t>
            </a:r>
            <a:r>
              <a:rPr lang="en-SG" sz="2400" b="1" dirty="0">
                <a:solidFill>
                  <a:srgbClr val="000000"/>
                </a:solidFill>
                <a:effectLst/>
                <a:latin typeface="+mj-lt"/>
                <a:ea typeface="Calibri" panose="020F0502020204030204" pitchFamily="34" charset="0"/>
              </a:rPr>
              <a:t> </a:t>
            </a:r>
            <a:r>
              <a:rPr lang="en-SG" sz="2400" b="1" dirty="0" err="1">
                <a:solidFill>
                  <a:srgbClr val="000000"/>
                </a:solidFill>
                <a:effectLst/>
                <a:latin typeface="+mj-lt"/>
                <a:ea typeface="Calibri" panose="020F0502020204030204" pitchFamily="34" charset="0"/>
              </a:rPr>
              <a:t>và</a:t>
            </a:r>
            <a:r>
              <a:rPr lang="en-SG" sz="2400" b="1" dirty="0">
                <a:solidFill>
                  <a:srgbClr val="000000"/>
                </a:solidFill>
                <a:effectLst/>
                <a:latin typeface="+mj-lt"/>
                <a:ea typeface="Calibri" panose="020F0502020204030204" pitchFamily="34" charset="0"/>
              </a:rPr>
              <a:t> </a:t>
            </a:r>
            <a:r>
              <a:rPr lang="en-SG" sz="2400" b="1" dirty="0" err="1">
                <a:solidFill>
                  <a:srgbClr val="000000"/>
                </a:solidFill>
                <a:effectLst/>
                <a:latin typeface="+mj-lt"/>
                <a:ea typeface="Calibri" panose="020F0502020204030204" pitchFamily="34" charset="0"/>
              </a:rPr>
              <a:t>miêu</a:t>
            </a:r>
            <a:r>
              <a:rPr lang="en-SG" sz="2400" b="1" dirty="0">
                <a:solidFill>
                  <a:srgbClr val="000000"/>
                </a:solidFill>
                <a:effectLst/>
                <a:latin typeface="+mj-lt"/>
                <a:ea typeface="Calibri" panose="020F0502020204030204" pitchFamily="34" charset="0"/>
              </a:rPr>
              <a:t> </a:t>
            </a:r>
            <a:r>
              <a:rPr lang="en-SG" sz="2400" b="1" dirty="0" err="1">
                <a:solidFill>
                  <a:srgbClr val="000000"/>
                </a:solidFill>
                <a:effectLst/>
                <a:latin typeface="+mj-lt"/>
                <a:ea typeface="Calibri" panose="020F0502020204030204" pitchFamily="34" charset="0"/>
              </a:rPr>
              <a:t>tả</a:t>
            </a:r>
            <a:r>
              <a:rPr lang="en-SG" sz="2400" b="1" dirty="0">
                <a:solidFill>
                  <a:srgbClr val="000000"/>
                </a:solidFill>
                <a:effectLst/>
                <a:latin typeface="+mj-lt"/>
                <a:ea typeface="Calibri" panose="020F0502020204030204" pitchFamily="34" charset="0"/>
              </a:rPr>
              <a:t>.</a:t>
            </a:r>
            <a:endParaRPr lang="en-VN" sz="2400" b="1" dirty="0">
              <a:solidFill>
                <a:srgbClr val="000000"/>
              </a:solidFill>
              <a:effectLst/>
              <a:latin typeface="+mj-lt"/>
              <a:ea typeface="Calibri" panose="020F0502020204030204" pitchFamily="34" charset="0"/>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9488" y="3767951"/>
            <a:ext cx="803011" cy="933053"/>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2810" y="4469575"/>
            <a:ext cx="1144731" cy="673925"/>
          </a:xfrm>
          <a:prstGeom prst="rect">
            <a:avLst/>
          </a:prstGeom>
        </p:spPr>
      </p:pic>
      <p:sp>
        <p:nvSpPr>
          <p:cNvPr id="6" name="新月形 5"/>
          <p:cNvSpPr/>
          <p:nvPr/>
        </p:nvSpPr>
        <p:spPr>
          <a:xfrm rot="16381281">
            <a:off x="1942578" y="3896181"/>
            <a:ext cx="465269" cy="2019682"/>
          </a:xfrm>
          <a:prstGeom prst="moon">
            <a:avLst/>
          </a:prstGeom>
          <a:solidFill>
            <a:srgbClr val="F7F3E7"/>
          </a:solidFill>
          <a:ln>
            <a:solidFill>
              <a:srgbClr val="F7F3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bg1">
                  <a:lumMod val="50000"/>
                </a:schemeClr>
              </a:solidFill>
              <a:latin typeface="叶根友圆趣卡通08" panose="02010601030101010101" pitchFamily="2" charset="-122"/>
            </a:endParaRPr>
          </a:p>
        </p:txBody>
      </p:sp>
      <p:pic>
        <p:nvPicPr>
          <p:cNvPr id="7" name="图片 6"/>
          <p:cNvPicPr>
            <a:picLocks noChangeAspect="1"/>
          </p:cNvPicPr>
          <p:nvPr/>
        </p:nvPicPr>
        <p:blipFill>
          <a:blip r:embed="rId6" cstate="print">
            <a:duotone>
              <a:prstClr val="black"/>
              <a:srgbClr val="ADC6C9">
                <a:tint val="45000"/>
                <a:satMod val="400000"/>
              </a:srgbClr>
            </a:duotone>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rot="466341">
            <a:off x="687588" y="666057"/>
            <a:ext cx="357862" cy="791848"/>
          </a:xfrm>
          <a:prstGeom prst="rect">
            <a:avLst/>
          </a:prstGeom>
        </p:spPr>
      </p:pic>
      <p:grpSp>
        <p:nvGrpSpPr>
          <p:cNvPr id="46" name="组合 45"/>
          <p:cNvGrpSpPr/>
          <p:nvPr/>
        </p:nvGrpSpPr>
        <p:grpSpPr>
          <a:xfrm rot="20256857">
            <a:off x="279076" y="660730"/>
            <a:ext cx="481304" cy="749195"/>
            <a:chOff x="6569150" y="5145643"/>
            <a:chExt cx="843681" cy="1486602"/>
          </a:xfrm>
        </p:grpSpPr>
        <p:pic>
          <p:nvPicPr>
            <p:cNvPr id="43" name="图片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9150" y="5145643"/>
              <a:ext cx="843681" cy="1469724"/>
            </a:xfrm>
            <a:prstGeom prst="rect">
              <a:avLst/>
            </a:prstGeom>
          </p:spPr>
        </p:pic>
        <p:pic>
          <p:nvPicPr>
            <p:cNvPr id="44" name="图片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61469" y="5832260"/>
              <a:ext cx="283884" cy="695210"/>
            </a:xfrm>
            <a:prstGeom prst="rect">
              <a:avLst/>
            </a:prstGeom>
          </p:spPr>
        </p:pic>
        <p:pic>
          <p:nvPicPr>
            <p:cNvPr id="45" name="图片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93991" y="5937035"/>
              <a:ext cx="283884" cy="695210"/>
            </a:xfrm>
            <a:prstGeom prst="rect">
              <a:avLst/>
            </a:prstGeom>
          </p:spPr>
        </p:pic>
      </p:grpSp>
      <p:pic>
        <p:nvPicPr>
          <p:cNvPr id="14" name="图片 6">
            <a:extLst>
              <a:ext uri="{FF2B5EF4-FFF2-40B4-BE49-F238E27FC236}">
                <a16:creationId xmlns:a16="http://schemas.microsoft.com/office/drawing/2014/main" id="{89224456-4C5F-D044-A4C4-48714DB90E45}"/>
              </a:ext>
            </a:extLst>
          </p:cNvPr>
          <p:cNvPicPr>
            <a:picLocks noChangeAspect="1"/>
          </p:cNvPicPr>
          <p:nvPr/>
        </p:nvPicPr>
        <p:blipFill>
          <a:blip r:embed="rId6" cstate="print">
            <a:duotone>
              <a:prstClr val="black"/>
              <a:srgbClr val="ADC6C9">
                <a:tint val="45000"/>
                <a:satMod val="400000"/>
              </a:srgbClr>
            </a:duotone>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rot="747465">
            <a:off x="462946" y="982926"/>
            <a:ext cx="357862" cy="791848"/>
          </a:xfrm>
          <a:prstGeom prst="rect">
            <a:avLst/>
          </a:prstGeom>
        </p:spPr>
      </p:pic>
      <p:grpSp>
        <p:nvGrpSpPr>
          <p:cNvPr id="16" name="组合 45">
            <a:extLst>
              <a:ext uri="{FF2B5EF4-FFF2-40B4-BE49-F238E27FC236}">
                <a16:creationId xmlns:a16="http://schemas.microsoft.com/office/drawing/2014/main" id="{671615F6-3C58-BF43-A219-982BCD6852C2}"/>
              </a:ext>
            </a:extLst>
          </p:cNvPr>
          <p:cNvGrpSpPr/>
          <p:nvPr/>
        </p:nvGrpSpPr>
        <p:grpSpPr>
          <a:xfrm rot="2453554">
            <a:off x="794987" y="964687"/>
            <a:ext cx="481304" cy="749195"/>
            <a:chOff x="6569150" y="5145643"/>
            <a:chExt cx="843681" cy="1486602"/>
          </a:xfrm>
        </p:grpSpPr>
        <p:pic>
          <p:nvPicPr>
            <p:cNvPr id="17" name="图片 42">
              <a:extLst>
                <a:ext uri="{FF2B5EF4-FFF2-40B4-BE49-F238E27FC236}">
                  <a16:creationId xmlns:a16="http://schemas.microsoft.com/office/drawing/2014/main" id="{3A415871-5676-4646-A8C0-EFC34758C1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9150" y="5145643"/>
              <a:ext cx="843681" cy="1469724"/>
            </a:xfrm>
            <a:prstGeom prst="rect">
              <a:avLst/>
            </a:prstGeom>
          </p:spPr>
        </p:pic>
        <p:pic>
          <p:nvPicPr>
            <p:cNvPr id="18" name="图片 43">
              <a:extLst>
                <a:ext uri="{FF2B5EF4-FFF2-40B4-BE49-F238E27FC236}">
                  <a16:creationId xmlns:a16="http://schemas.microsoft.com/office/drawing/2014/main" id="{EDD2D10D-3E84-8F47-8B62-938DD6DC834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61469" y="5832260"/>
              <a:ext cx="283884" cy="695210"/>
            </a:xfrm>
            <a:prstGeom prst="rect">
              <a:avLst/>
            </a:prstGeom>
          </p:spPr>
        </p:pic>
        <p:pic>
          <p:nvPicPr>
            <p:cNvPr id="19" name="图片 44">
              <a:extLst>
                <a:ext uri="{FF2B5EF4-FFF2-40B4-BE49-F238E27FC236}">
                  <a16:creationId xmlns:a16="http://schemas.microsoft.com/office/drawing/2014/main" id="{4CF4B3B3-E988-4F45-B2CD-A179DF3B5F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93991" y="5937035"/>
              <a:ext cx="283884" cy="695210"/>
            </a:xfrm>
            <a:prstGeom prst="rect">
              <a:avLst/>
            </a:prstGeom>
          </p:spPr>
        </p:pic>
      </p:grpSp>
      <p:sp>
        <p:nvSpPr>
          <p:cNvPr id="9" name="TextBox 8">
            <a:extLst>
              <a:ext uri="{FF2B5EF4-FFF2-40B4-BE49-F238E27FC236}">
                <a16:creationId xmlns:a16="http://schemas.microsoft.com/office/drawing/2014/main" id="{587F2FAC-DA40-734A-BA8A-6741864DAFCB}"/>
              </a:ext>
            </a:extLst>
          </p:cNvPr>
          <p:cNvSpPr txBox="1"/>
          <p:nvPr/>
        </p:nvSpPr>
        <p:spPr>
          <a:xfrm>
            <a:off x="1203821" y="146754"/>
            <a:ext cx="1742786" cy="646331"/>
          </a:xfrm>
          <a:prstGeom prst="rect">
            <a:avLst/>
          </a:prstGeom>
          <a:noFill/>
        </p:spPr>
        <p:txBody>
          <a:bodyPr wrap="none" rtlCol="0">
            <a:spAutoFit/>
          </a:bodyPr>
          <a:lstStyle/>
          <a:p>
            <a:pPr algn="ctr"/>
            <a:r>
              <a:rPr lang="en-US" sz="3600" b="1">
                <a:solidFill>
                  <a:srgbClr val="0070C0"/>
                </a:solidFill>
                <a:latin typeface="Lucida Handwriting" panose="03010101010101010101" pitchFamily="66" charset="77"/>
              </a:rPr>
              <a:t>Dàn ý</a:t>
            </a:r>
            <a:endParaRPr lang="en-VN" sz="3600" b="1" dirty="0">
              <a:solidFill>
                <a:srgbClr val="0070C0"/>
              </a:solidFill>
              <a:latin typeface="Lucida Handwriting" panose="03010101010101010101" pitchFamily="66" charset="77"/>
            </a:endParaRPr>
          </a:p>
        </p:txBody>
      </p:sp>
      <p:sp>
        <p:nvSpPr>
          <p:cNvPr id="20" name="TextBox 19">
            <a:extLst>
              <a:ext uri="{FF2B5EF4-FFF2-40B4-BE49-F238E27FC236}">
                <a16:creationId xmlns:a16="http://schemas.microsoft.com/office/drawing/2014/main" id="{3D79B109-EED9-470E-B4A1-37F3ED7FCABA}"/>
              </a:ext>
            </a:extLst>
          </p:cNvPr>
          <p:cNvSpPr txBox="1"/>
          <p:nvPr/>
        </p:nvSpPr>
        <p:spPr>
          <a:xfrm>
            <a:off x="537954" y="1577621"/>
            <a:ext cx="7998689" cy="3170099"/>
          </a:xfrm>
          <a:prstGeom prst="rect">
            <a:avLst/>
          </a:prstGeom>
          <a:noFill/>
        </p:spPr>
        <p:txBody>
          <a:bodyPr wrap="square" rtlCol="0">
            <a:spAutoFit/>
          </a:bodyPr>
          <a:lstStyle/>
          <a:p>
            <a:pPr algn="just"/>
            <a:r>
              <a:rPr lang="en-US" sz="2000" b="1"/>
              <a:t>. </a:t>
            </a:r>
            <a:r>
              <a:rPr lang="vi-VN" sz="2000" b="1"/>
              <a:t>MỞ ĐOẠN</a:t>
            </a:r>
            <a:r>
              <a:rPr lang="vi-VN" sz="2000"/>
              <a:t>: Nêu tên bài thơ, tác giả, cảm nghĩ chung về bài thơ và nội dung hoặc nghệ thuật mà mình ấn tượng nhất</a:t>
            </a:r>
          </a:p>
          <a:p>
            <a:pPr algn="just"/>
            <a:r>
              <a:rPr lang="en-US" sz="2000" b="1"/>
              <a:t>. </a:t>
            </a:r>
            <a:r>
              <a:rPr lang="vi-VN" sz="2000" b="1"/>
              <a:t>THÂN ĐOẠN</a:t>
            </a:r>
            <a:r>
              <a:rPr lang="vi-VN" sz="2000"/>
              <a:t>: </a:t>
            </a:r>
          </a:p>
          <a:p>
            <a:pPr algn="just"/>
            <a:r>
              <a:rPr lang="vi-VN" sz="2000"/>
              <a:t>- Bài thơ để lại cho em ấn tượng cụ thể gì về: nội dung tư tưởng tình cảm hoặc yếu tố nghệ thuật (thể hiện qua chi tiết thơ (câu thơ, hình hình ảnh...) hoặc biện pháp tu từ, từ loại, loại từ...</a:t>
            </a:r>
          </a:p>
          <a:p>
            <a:pPr algn="just"/>
            <a:r>
              <a:rPr lang="vi-VN" sz="2000"/>
              <a:t>- Em có cảm xúc như vậy là vì: Đó là những tình cảm, gợi cho em cảm xúc về....</a:t>
            </a:r>
          </a:p>
          <a:p>
            <a:pPr algn="just"/>
            <a:r>
              <a:rPr lang="en-US" sz="2000" b="1"/>
              <a:t>. </a:t>
            </a:r>
            <a:r>
              <a:rPr lang="vi-VN" sz="2000" b="1"/>
              <a:t>KẾT ĐOẠN</a:t>
            </a:r>
            <a:r>
              <a:rPr lang="en-US" sz="2000"/>
              <a:t>: </a:t>
            </a:r>
            <a:r>
              <a:rPr lang="vi-VN" sz="2000"/>
              <a:t>Khái quát lại cảm nghĩ của bản thân về nội dung mình thích và ý nghĩa chung của bài thơ</a:t>
            </a:r>
          </a:p>
        </p:txBody>
      </p:sp>
    </p:spTree>
    <p:extLst>
      <p:ext uri="{BB962C8B-B14F-4D97-AF65-F5344CB8AC3E}">
        <p14:creationId xmlns:p14="http://schemas.microsoft.com/office/powerpoint/2010/main" val="27270644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CVC Booklets to Build, Read and Write! by Slidesgo">
  <a:themeElements>
    <a:clrScheme name="Simple Light">
      <a:dk1>
        <a:srgbClr val="FFFFFF"/>
      </a:dk1>
      <a:lt1>
        <a:srgbClr val="D2E9E9"/>
      </a:lt1>
      <a:dk2>
        <a:srgbClr val="74AEAE"/>
      </a:dk2>
      <a:lt2>
        <a:srgbClr val="528788"/>
      </a:lt2>
      <a:accent1>
        <a:srgbClr val="FFE054"/>
      </a:accent1>
      <a:accent2>
        <a:srgbClr val="FFC332"/>
      </a:accent2>
      <a:accent3>
        <a:srgbClr val="DD9277"/>
      </a:accent3>
      <a:accent4>
        <a:srgbClr val="C16145"/>
      </a:accent4>
      <a:accent5>
        <a:srgbClr val="AFA7A7"/>
      </a:accent5>
      <a:accent6>
        <a:srgbClr val="615959"/>
      </a:accent6>
      <a:hlink>
        <a:srgbClr val="74AEA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2403</TotalTime>
  <Words>949</Words>
  <Application>Microsoft Office PowerPoint</Application>
  <PresentationFormat>On-screen Show (16:9)</PresentationFormat>
  <Paragraphs>76</Paragraphs>
  <Slides>12</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vt:i4>
      </vt:variant>
    </vt:vector>
  </HeadingPairs>
  <TitlesOfParts>
    <vt:vector size="25" baseType="lpstr">
      <vt:lpstr>微软雅黑</vt:lpstr>
      <vt:lpstr>Arial</vt:lpstr>
      <vt:lpstr>Bubblegum Sans</vt:lpstr>
      <vt:lpstr>Calibri</vt:lpstr>
      <vt:lpstr>Calibri Light</vt:lpstr>
      <vt:lpstr>Fraunces</vt:lpstr>
      <vt:lpstr>Lucida Handwriting</vt:lpstr>
      <vt:lpstr>Open Sans</vt:lpstr>
      <vt:lpstr>Times New Roman</vt:lpstr>
      <vt:lpstr>Ubuntu</vt:lpstr>
      <vt:lpstr>叶根友圆趣卡通08</vt:lpstr>
      <vt:lpstr>CVC Booklets to Build, Read and Write! by Slidesgo</vt:lpstr>
      <vt:lpstr>1_Office Theme</vt:lpstr>
      <vt:lpstr>PowerPoint Presentation</vt:lpstr>
      <vt:lpstr>Mở đầu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BÀI HỌC VÀ TRI THỨC NGỮ VĂN</dc:title>
  <dc:subject>9Slide.vn</dc:subject>
  <dc:creator>LY TRAN</dc:creator>
  <dc:description>9Slide.vn</dc:description>
  <cp:lastModifiedBy>9Slide</cp:lastModifiedBy>
  <cp:revision>224</cp:revision>
  <dcterms:modified xsi:type="dcterms:W3CDTF">2023-03-14T12:05:17Z</dcterms:modified>
  <cp:category>9Slide.vn</cp:category>
</cp:coreProperties>
</file>