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21"/>
  </p:notesMasterIdLst>
  <p:sldIdLst>
    <p:sldId id="286" r:id="rId6"/>
    <p:sldId id="333" r:id="rId7"/>
    <p:sldId id="356" r:id="rId8"/>
    <p:sldId id="373" r:id="rId9"/>
    <p:sldId id="355" r:id="rId10"/>
    <p:sldId id="366" r:id="rId11"/>
    <p:sldId id="371" r:id="rId12"/>
    <p:sldId id="372" r:id="rId13"/>
    <p:sldId id="382" r:id="rId14"/>
    <p:sldId id="363" r:id="rId15"/>
    <p:sldId id="354" r:id="rId16"/>
    <p:sldId id="378" r:id="rId17"/>
    <p:sldId id="360" r:id="rId18"/>
    <p:sldId id="380" r:id="rId19"/>
    <p:sldId id="3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3956" autoAdjust="0"/>
  </p:normalViewPr>
  <p:slideViewPr>
    <p:cSldViewPr snapToGrid="0">
      <p:cViewPr varScale="1">
        <p:scale>
          <a:sx n="42" d="100"/>
          <a:sy n="42" d="100"/>
        </p:scale>
        <p:origin x="77"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5D101F0D-65BC-4CB8-AD4D-5474E9EC65B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069B591F-792B-41DA-9B63-A7BD8B59628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C6EDB1FA-1AA8-498A-9B9B-7031433CA3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1BC1D12-3246-463A-BF66-B6B95429717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705B3367-D600-429F-A1FA-F64CDCC6F9F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11.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1.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5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26.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2.emf"/><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5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325180" y="1580506"/>
            <a:ext cx="5669181" cy="1497974"/>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400"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2:</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4: YÊU THƯƠNG CON NGƯỜI</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9" y="239536"/>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4"/>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497138"/>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0317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mj-lt"/>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6" y="302049"/>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33608770"/>
              </p:ext>
            </p:extLst>
          </p:nvPr>
        </p:nvGraphicFramePr>
        <p:xfrm>
          <a:off x="747571" y="2865543"/>
          <a:ext cx="4258492" cy="3301810"/>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13459770"/>
              </p:ext>
            </p:extLst>
          </p:nvPr>
        </p:nvGraphicFramePr>
        <p:xfrm>
          <a:off x="5820664" y="1963307"/>
          <a:ext cx="4123831" cy="3588004"/>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5" y="2797498"/>
            <a:ext cx="116153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1 Noi dung ngan" panose="00000600000000000000" pitchFamily="2" charset="0"/>
                <a:ea typeface="Helvetica Neue"/>
                <a:cs typeface="Helvetica Neue"/>
              </a:rPr>
              <a:t>Bài</a:t>
            </a:r>
            <a:r>
              <a:rPr lang="en-US" altLang="en-US" sz="5400" b="1" dirty="0">
                <a:solidFill>
                  <a:srgbClr val="0000FF"/>
                </a:solidFill>
                <a:latin typeface="#9Slide01 Noi dung ngan" panose="00000600000000000000" pitchFamily="2" charset="0"/>
                <a:ea typeface="Helvetica Neue"/>
                <a:cs typeface="Helvetica Neue"/>
              </a:rPr>
              <a:t> 2:</a:t>
            </a:r>
            <a:r>
              <a:rPr lang="en-US" altLang="en-US" sz="5400" b="1" dirty="0">
                <a:solidFill>
                  <a:srgbClr val="FF0000"/>
                </a:solidFill>
                <a:latin typeface="#9Slide01 Noi dung ngan" panose="00000600000000000000" pitchFamily="2" charset="0"/>
                <a:ea typeface="Helvetica Neue"/>
                <a:cs typeface="Helvetica Neue"/>
              </a:rPr>
              <a:t> YÊU THƯƠNG CON NGƯỜI</a:t>
            </a:r>
            <a:endParaRPr lang="en-SG" altLang="en-US" sz="5400" b="1" dirty="0">
              <a:solidFill>
                <a:srgbClr val="0000FF"/>
              </a:solidFill>
              <a:latin typeface="#9Slide01 Noi dung ngan" panose="000006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9Slide05 IcielSanelma" pitchFamily="2" charset="0"/>
                <a:ea typeface="Arial" panose="020B0604020202020204" pitchFamily="34" charset="0"/>
              </a:rPr>
              <a:t>Kể</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các</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chương</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nhân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ái</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truyền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hình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mà</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em</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CON </a:t>
              </a:r>
              <a:r>
                <a:rPr lang="en-US" altLang="en-US" sz="3600" b="1">
                  <a:solidFill>
                    <a:srgbClr val="FF0000"/>
                  </a:solidFill>
                  <a:latin typeface="#9Slide01 Noi dung ngan" panose="00000600000000000000" pitchFamily="2" charset="0"/>
                  <a:ea typeface="Helvetica Neue"/>
                  <a:cs typeface="Helvetica Neue"/>
                </a:rPr>
                <a:t>NGƯỜI </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328819" y="2321292"/>
            <a:ext cx="6035040" cy="1345753"/>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3600" dirty="0">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2. Ý </a:t>
            </a:r>
            <a:r>
              <a:rPr lang="en-US" sz="3600" dirty="0" err="1">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nghĩa</a:t>
            </a:r>
            <a:r>
              <a:rPr lang="en-US" sz="3600" dirty="0">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 </a:t>
            </a:r>
            <a:r>
              <a:rPr lang="en-US" sz="3600" dirty="0" err="1">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của</a:t>
            </a:r>
            <a:r>
              <a:rPr lang="en-US" sz="3600" dirty="0">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 y</a:t>
            </a:r>
            <a:r>
              <a:rPr lang="vi-VN" sz="3600" dirty="0">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rPr>
              <a:t>êu thương con người </a:t>
            </a:r>
            <a:endParaRPr lang="en-US" sz="3600" dirty="0">
              <a:solidFill>
                <a:srgbClr val="FF0000"/>
              </a:solidFill>
              <a:latin typeface="#9Slide03 Cousine Bold" panose="02070709020205020404" pitchFamily="49" charset="0"/>
              <a:ea typeface="Arial" panose="020B0604020202020204" pitchFamily="34" charset="0"/>
              <a:cs typeface="#9Slide03 Cousine Bold" panose="02070709020205020404" pitchFamily="49"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a:latin typeface="#9Slide05 IcielSanelma" pitchFamily="2" charset="0"/>
              </a:rPr>
              <a:t>    </a:t>
            </a:r>
            <a:r>
              <a:rPr lang="vi-VN" sz="2800" i="1" dirty="0">
                <a:latin typeface="#9Slide05 IcielSanelma" pitchFamily="2" charset="0"/>
              </a:rPr>
              <a:t>Các</a:t>
            </a:r>
            <a:r>
              <a:rPr lang="vi-VN" sz="2800" dirty="0">
                <a:latin typeface="#9Slide05 IcielSanelma" pitchFamily="2" charset="0"/>
              </a:rPr>
              <a:t> 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a:latin typeface="#9Slide05 IcielSanelma" pitchFamily="2" charset="0"/>
              </a:rPr>
              <a:t>    </a:t>
            </a:r>
            <a:r>
              <a:rPr lang="vi-VN" sz="2800" dirty="0">
                <a:latin typeface="#9Slide05 IcielSanelma" pitchFamily="2" charset="0"/>
              </a:rPr>
              <a:t>Chương 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34778"/>
            <a:ext cx="10607160" cy="7624709"/>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14399" y="1572889"/>
            <a:ext cx="8353168" cy="461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b="1" i="1" dirty="0">
                <a:solidFill>
                  <a:srgbClr val="0000FF"/>
                </a:solidFill>
                <a:latin typeface="+mj-lt"/>
              </a:rPr>
              <a:t>* </a:t>
            </a:r>
            <a:r>
              <a:rPr lang="en-US" b="1" i="1" dirty="0">
                <a:solidFill>
                  <a:srgbClr val="0000FF"/>
                </a:solidFill>
                <a:latin typeface="+mj-lt"/>
              </a:rPr>
              <a:t>Ý </a:t>
            </a:r>
            <a:r>
              <a:rPr lang="en-US" b="1" i="1" dirty="0" err="1">
                <a:solidFill>
                  <a:srgbClr val="0000FF"/>
                </a:solidFill>
                <a:latin typeface="+mj-lt"/>
              </a:rPr>
              <a:t>nghĩa</a:t>
            </a:r>
            <a:r>
              <a:rPr lang="en-US" b="1" i="1" dirty="0">
                <a:solidFill>
                  <a:srgbClr val="0000FF"/>
                </a:solidFill>
                <a:latin typeface="+mj-lt"/>
              </a:rPr>
              <a:t> </a:t>
            </a:r>
            <a:r>
              <a:rPr lang="vi-VN" b="1" i="1" dirty="0">
                <a:solidFill>
                  <a:srgbClr val="0000FF"/>
                </a:solidFill>
                <a:latin typeface="+mj-lt"/>
              </a:rPr>
              <a:t>của yêu thương con người</a:t>
            </a:r>
            <a:endParaRPr lang="en-US" b="1" dirty="0">
              <a:solidFill>
                <a:srgbClr val="0000FF"/>
              </a:solidFill>
              <a:latin typeface="+mj-lt"/>
            </a:endParaRPr>
          </a:p>
          <a:p>
            <a:pPr lvl="0" algn="just">
              <a:buNone/>
            </a:pPr>
            <a:r>
              <a:rPr lang="en-US" dirty="0">
                <a:latin typeface="+mj-lt"/>
              </a:rPr>
              <a:t>-</a:t>
            </a:r>
            <a:r>
              <a:rPr lang="vi-VN" dirty="0">
                <a:latin typeface="+mj-lt"/>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dirty="0">
              <a:latin typeface="+mj-lt"/>
            </a:endParaRPr>
          </a:p>
          <a:p>
            <a:pPr lvl="0" algn="just">
              <a:buNone/>
            </a:pPr>
            <a:r>
              <a:rPr lang="en-US" dirty="0">
                <a:latin typeface="+mj-lt"/>
              </a:rPr>
              <a:t>-</a:t>
            </a:r>
            <a:r>
              <a:rPr lang="vi-VN" dirty="0">
                <a:latin typeface="+mj-lt"/>
              </a:rPr>
              <a:t>Người biết yêu thương con người sẽ được mọi người yêu quý và kính trọng. Yêu thương con người là truyền thống quý báu của dân tộc, cần được giữ gìn và phát huy.</a:t>
            </a:r>
            <a:br>
              <a:rPr lang="vi-VN" dirty="0">
                <a:latin typeface="+mj-lt"/>
              </a:rPr>
            </a:br>
            <a:endParaRPr lang="en-US" b="1" dirty="0">
              <a:latin typeface="+mj-lt"/>
            </a:endParaRPr>
          </a:p>
        </p:txBody>
      </p:sp>
    </p:spTree>
    <p:extLst>
      <p:ext uri="{BB962C8B-B14F-4D97-AF65-F5344CB8AC3E}">
        <p14:creationId xmlns:p14="http://schemas.microsoft.com/office/powerpoint/2010/main" val="732614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IcielBaliho Script"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IcielBaliho Script"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IcielBaliho Script"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IcielBaliho Script"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6771</TotalTime>
  <Words>742</Words>
  <Application>Microsoft Office PowerPoint</Application>
  <PresentationFormat>Widescreen</PresentationFormat>
  <Paragraphs>53</Paragraphs>
  <Slides>15</Slides>
  <Notes>5</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15</vt:i4>
      </vt:variant>
    </vt:vector>
  </HeadingPairs>
  <TitlesOfParts>
    <vt:vector size="35" baseType="lpstr">
      <vt:lpstr>#9Slide01 Noi dung ngan</vt:lpstr>
      <vt:lpstr>#9Slide03 Cousine Bold</vt:lpstr>
      <vt:lpstr>#9Slide05 IcielSanelma</vt:lpstr>
      <vt:lpstr>#9Slide05 IcielSmoothy Cursive</vt:lpstr>
      <vt:lpstr>#9Slide05 Israquella</vt:lpstr>
      <vt:lpstr>#9Slide06 SVNSlow Attack</vt:lpstr>
      <vt:lpstr>#9Slide07 IcielBaliho Script</vt:lpstr>
      <vt:lpstr>#9Slide07 Marbelia Regular</vt:lpstr>
      <vt:lpstr>Arial</vt:lpstr>
      <vt:lpstr>Calibri</vt:lpstr>
      <vt:lpstr>Calibri Light</vt:lpstr>
      <vt:lpstr>SVN-Vanilla Daisy Pro</vt:lpstr>
      <vt:lpstr>SVN-Wallington</vt:lpstr>
      <vt:lpstr>Symbol</vt:lpstr>
      <vt:lpstr>Times New Roman</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152</cp:revision>
  <dcterms:created xsi:type="dcterms:W3CDTF">2021-06-28T15:32:15Z</dcterms:created>
  <dcterms:modified xsi:type="dcterms:W3CDTF">2023-11-14T17:39:20Z</dcterms:modified>
  <cp:category>9Slide.vn</cp:category>
</cp:coreProperties>
</file>