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7"/>
  </p:notesMasterIdLst>
  <p:sldIdLst>
    <p:sldId id="311" r:id="rId3"/>
    <p:sldId id="257" r:id="rId4"/>
    <p:sldId id="299" r:id="rId5"/>
    <p:sldId id="258" r:id="rId6"/>
    <p:sldId id="259" r:id="rId7"/>
    <p:sldId id="260" r:id="rId8"/>
    <p:sldId id="297" r:id="rId9"/>
    <p:sldId id="261" r:id="rId10"/>
    <p:sldId id="301" r:id="rId11"/>
    <p:sldId id="262" r:id="rId12"/>
    <p:sldId id="266" r:id="rId13"/>
    <p:sldId id="267" r:id="rId14"/>
    <p:sldId id="268" r:id="rId15"/>
    <p:sldId id="309" r:id="rId16"/>
    <p:sldId id="269" r:id="rId17"/>
    <p:sldId id="270" r:id="rId18"/>
    <p:sldId id="271" r:id="rId19"/>
    <p:sldId id="272" r:id="rId20"/>
    <p:sldId id="273" r:id="rId21"/>
    <p:sldId id="274" r:id="rId22"/>
    <p:sldId id="29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5" r:id="rId34"/>
    <p:sldId id="285" r:id="rId35"/>
    <p:sldId id="302" r:id="rId36"/>
    <p:sldId id="286" r:id="rId37"/>
    <p:sldId id="287" r:id="rId38"/>
    <p:sldId id="288" r:id="rId39"/>
    <p:sldId id="304" r:id="rId40"/>
    <p:sldId id="305" r:id="rId41"/>
    <p:sldId id="307" r:id="rId42"/>
    <p:sldId id="290" r:id="rId43"/>
    <p:sldId id="291" r:id="rId44"/>
    <p:sldId id="306" r:id="rId45"/>
    <p:sldId id="29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8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810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323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20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72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474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6315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8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9B4F0-5B04-4246-BB9D-7E1CA3CFA1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D45610-1CDD-478E-BC14-2285EE3C9D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58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04B9-9776-45DE-99E3-D5FBA3E2EB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E6EB58-5C78-439F-85AF-16531D5177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7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0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EB1B75-B120-4C0A-8BDA-EFCCEDFE192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84CEA-4F40-4895-90C6-EA4C9B5273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377D6-E88A-4C83-8E5D-82DC50E9B41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AEA2DB-74B2-4652-A3E4-9449E444506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3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CD15E-7D74-48F9-BAF8-F38EB88D290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3E77E1-0E99-414D-BF0F-497FBFB42D3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08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ADFFE0-63DF-41CB-86FA-D1AE4174132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5C11F1-3136-45EE-9E6D-AE902DD500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484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42118F-2028-4E90-B114-25450E6CB6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5491C9-CEA5-492D-A81B-ED325B3AF4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90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3F23D-7BF2-4C94-B1A3-F26E35459E2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9EFBAB-5805-40B1-9ECE-60313992BA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73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66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BDA9B-EFFC-47C8-BA91-2673035E2DB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0CC2D-A667-4859-80A3-8C8C968EA3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769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86C72-6661-40DF-B17B-CE1600C081F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74D254-2F19-475D-9930-0AD8BA52A22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62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7C476-4C3D-4F86-8AB4-A576BC5464F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.VnTimeH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D020F1-347D-40EB-8A14-124FBC2CA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.VnTimeH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.VnTimeH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460500" y="2690133"/>
            <a:ext cx="3860800" cy="19680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8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/>
          </p:nvPr>
        </p:nvSpPr>
        <p:spPr>
          <a:xfrm>
            <a:off x="1460500" y="998633"/>
            <a:ext cx="2417600" cy="11224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96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460500" y="4844933"/>
            <a:ext cx="3552400" cy="9512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330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;p8"/>
          <p:cNvSpPr>
            <a:spLocks/>
          </p:cNvSpPr>
          <p:nvPr/>
        </p:nvSpPr>
        <p:spPr bwMode="auto">
          <a:xfrm rot="431404">
            <a:off x="-1022351" y="4151313"/>
            <a:ext cx="13881101" cy="5846762"/>
          </a:xfrm>
          <a:custGeom>
            <a:avLst/>
            <a:gdLst>
              <a:gd name="T0" fmla="*/ 2147483647 w 136625"/>
              <a:gd name="T1" fmla="*/ 2147483647 h 72131"/>
              <a:gd name="T2" fmla="*/ 2147483647 w 136625"/>
              <a:gd name="T3" fmla="*/ 2147483647 h 72131"/>
              <a:gd name="T4" fmla="*/ 2147483647 w 136625"/>
              <a:gd name="T5" fmla="*/ 2147483647 h 72131"/>
              <a:gd name="T6" fmla="*/ 2147483647 w 136625"/>
              <a:gd name="T7" fmla="*/ 2147483647 h 72131"/>
              <a:gd name="T8" fmla="*/ 2147483647 w 136625"/>
              <a:gd name="T9" fmla="*/ 2147483647 h 72131"/>
              <a:gd name="T10" fmla="*/ 2147483647 w 136625"/>
              <a:gd name="T11" fmla="*/ 2147483647 h 72131"/>
              <a:gd name="T12" fmla="*/ 2147483647 w 136625"/>
              <a:gd name="T13" fmla="*/ 2147483647 h 72131"/>
              <a:gd name="T14" fmla="*/ 2147483647 w 136625"/>
              <a:gd name="T15" fmla="*/ 2147483647 h 72131"/>
              <a:gd name="T16" fmla="*/ 2147483647 w 136625"/>
              <a:gd name="T17" fmla="*/ 2147483647 h 72131"/>
              <a:gd name="T18" fmla="*/ 2147483647 w 136625"/>
              <a:gd name="T19" fmla="*/ 2147483647 h 72131"/>
              <a:gd name="T20" fmla="*/ 2147483647 w 136625"/>
              <a:gd name="T21" fmla="*/ 2147483647 h 721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Google Shape;45;p8"/>
          <p:cNvSpPr>
            <a:spLocks/>
          </p:cNvSpPr>
          <p:nvPr/>
        </p:nvSpPr>
        <p:spPr bwMode="auto">
          <a:xfrm rot="17373836" flipH="1">
            <a:off x="-111389" y="4238360"/>
            <a:ext cx="1331912" cy="1519768"/>
          </a:xfrm>
          <a:custGeom>
            <a:avLst/>
            <a:gdLst>
              <a:gd name="T0" fmla="*/ 2147483647 w 18678"/>
              <a:gd name="T1" fmla="*/ 2147483647 h 21305"/>
              <a:gd name="T2" fmla="*/ 2147483647 w 18678"/>
              <a:gd name="T3" fmla="*/ 2147483647 h 21305"/>
              <a:gd name="T4" fmla="*/ 2147483647 w 18678"/>
              <a:gd name="T5" fmla="*/ 2147483647 h 21305"/>
              <a:gd name="T6" fmla="*/ 2147483647 w 18678"/>
              <a:gd name="T7" fmla="*/ 2147483647 h 21305"/>
              <a:gd name="T8" fmla="*/ 2147483647 w 18678"/>
              <a:gd name="T9" fmla="*/ 2147483647 h 21305"/>
              <a:gd name="T10" fmla="*/ 2147483647 w 18678"/>
              <a:gd name="T11" fmla="*/ 2147483647 h 21305"/>
              <a:gd name="T12" fmla="*/ 2147483647 w 18678"/>
              <a:gd name="T13" fmla="*/ 2147483647 h 213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092200" y="1577800"/>
            <a:ext cx="10007600" cy="2880000"/>
          </a:xfrm>
          <a:prstGeom prst="rect">
            <a:avLst/>
          </a:prstGeom>
        </p:spPr>
        <p:txBody>
          <a:bodyPr spcFirstLastPara="1" lIns="91425" tIns="91425" rIns="91425" b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59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9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1BBF4-E806-4F4A-A568-5502B15C3A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E617D-76DF-4525-9398-0FB5BA31BD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72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8.png"/><Relationship Id="rId18" Type="http://schemas.openxmlformats.org/officeDocument/2006/relationships/image" Target="../media/image22.png"/><Relationship Id="rId3" Type="http://schemas.openxmlformats.org/officeDocument/2006/relationships/image" Target="../media/image12.png"/><Relationship Id="rId21" Type="http://schemas.openxmlformats.org/officeDocument/2006/relationships/image" Target="../media/image25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microsoft.com/office/2007/relationships/hdphoto" Target="../media/hdphoto3.wdp"/><Relationship Id="rId19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16.png"/><Relationship Id="rId1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jpe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6"/>
          <p:cNvSpPr txBox="1">
            <a:spLocks noChangeArrowheads="1"/>
          </p:cNvSpPr>
          <p:nvPr/>
        </p:nvSpPr>
        <p:spPr bwMode="auto">
          <a:xfrm>
            <a:off x="1219200" y="228609"/>
            <a:ext cx="1066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THCS LONG BIÊN</a:t>
            </a:r>
          </a:p>
        </p:txBody>
      </p:sp>
      <p:sp>
        <p:nvSpPr>
          <p:cNvPr id="61445" name="TextBox 7"/>
          <p:cNvSpPr txBox="1">
            <a:spLocks noChangeArrowheads="1"/>
          </p:cNvSpPr>
          <p:nvPr/>
        </p:nvSpPr>
        <p:spPr bwMode="auto">
          <a:xfrm>
            <a:off x="2964374" y="1492479"/>
            <a:ext cx="626325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ĐIỆN TỬ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NGỮ VĂN 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Giáo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Trần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̉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̃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hội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519960" y="216603"/>
            <a:ext cx="1686091" cy="16983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81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56C4D-AB97-4973-B6D4-9F9771DE0DB4}"/>
              </a:ext>
            </a:extLst>
          </p:cNvPr>
          <p:cNvSpPr txBox="1"/>
          <p:nvPr/>
        </p:nvSpPr>
        <p:spPr>
          <a:xfrm>
            <a:off x="546100" y="388374"/>
            <a:ext cx="6527800" cy="269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5 lá» há»i Äá»c ÄÃ¡o chá» cÃ³ á» TÃ¢y Ban Nha">
            <a:extLst>
              <a:ext uri="{FF2B5EF4-FFF2-40B4-BE49-F238E27FC236}">
                <a16:creationId xmlns:a16="http://schemas.microsoft.com/office/drawing/2014/main" id="{B377FE86-BE98-D5FE-6AD1-9E25BFBF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" y="105597"/>
            <a:ext cx="11301771" cy="6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92B834C6-5076-E104-A6B7-1BF9F482B2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121" y="169658"/>
            <a:ext cx="11242779" cy="6582744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F04F17A2-9123-FDB1-531A-B061B0623A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122" y="271411"/>
            <a:ext cx="11242778" cy="6335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7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623838"/>
            <a:ext cx="85174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thuật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546706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97100" y="2781608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b="1" dirty="0">
                <a:latin typeface="Times New Roman" panose="02020603050405020304" pitchFamily="18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điệu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b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hài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hước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Đan</a:t>
            </a:r>
            <a:r>
              <a:rPr lang="en-US" altLang="en-US" sz="3600" b="1" dirty="0">
                <a:latin typeface="Times New Roman" panose="02020603050405020304" pitchFamily="18" charset="0"/>
              </a:rPr>
              <a:t> xen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b="1" dirty="0">
                <a:latin typeface="Times New Roman" panose="02020603050405020304" pitchFamily="18" charset="0"/>
              </a:rPr>
              <a:t> a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</a:rPr>
              <a:t> b</a:t>
            </a:r>
            <a:r>
              <a:rPr lang="en-US" altLang="en-US" sz="3600" b="1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3600" b="1" dirty="0">
              <a:latin typeface=".VnTime" panose="020B7200000000000000" pitchFamily="34" charset="0"/>
            </a:endParaRP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169620" y="5829062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3039551" y="9032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cối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gió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1041400" y="28821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giễu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lý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lưu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hão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huyền</a:t>
            </a:r>
            <a:r>
              <a:rPr lang="en-US" altLang="en-US" sz="3600" dirty="0">
                <a:latin typeface=".VnTime" panose="020B7200000000000000" pitchFamily="34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phê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phán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con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hội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trận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ác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Đôn</a:t>
            </a:r>
            <a:r>
              <a:rPr lang="en-US" altLang="en-US" sz="3600" dirty="0">
                <a:latin typeface="Times New Roman" panose="02020603050405020304" pitchFamily="18" charset="0"/>
              </a:rPr>
              <a:t> Ki-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hô</a:t>
            </a:r>
            <a:r>
              <a:rPr lang="en-US" altLang="en-US" sz="3600" dirty="0">
                <a:latin typeface="Times New Roman" panose="02020603050405020304" pitchFamily="18" charset="0"/>
              </a:rPr>
              <a:t>-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tê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thiệu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hai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nhân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946643" y="312340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7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tê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732349" y="2882199"/>
            <a:ext cx="1082465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khía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bị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hưởng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truyện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hiệp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cười</a:t>
            </a:r>
            <a:r>
              <a:rPr lang="en-US" altLang="en-US" sz="3600" dirty="0">
                <a:latin typeface=".VnTime" panose="020B7200000000000000" pitchFamily="34" charset="0"/>
              </a:rPr>
              <a:t>. 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sức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điên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rồ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muốn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động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3600" dirty="0">
                <a:latin typeface="Times New Roman" panose="02020603050405020304" pitchFamily="18" charset="0"/>
              </a:rPr>
              <a:t> a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</a:rPr>
              <a:t> b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713378" y="5733376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2874451" y="839738"/>
            <a:ext cx="8517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, Xan-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chô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Pan-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206500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4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93992C5E-C580-4A51-91B3-4E266EA933CA}"/>
              </a:ext>
            </a:extLst>
          </p:cNvPr>
          <p:cNvSpPr txBox="1">
            <a:spLocks noChangeArrowheads="1"/>
          </p:cNvSpPr>
          <p:nvPr/>
        </p:nvSpPr>
        <p:spPr>
          <a:xfrm>
            <a:off x="2103949" y="2678404"/>
            <a:ext cx="1085005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tốt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mặt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xấu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3600" dirty="0">
                <a:latin typeface=".VnTime" panose="020B7200000000000000" pitchFamily="34" charset="0"/>
              </a:rPr>
              <a:t>.</a:t>
            </a:r>
          </a:p>
          <a:p>
            <a:pPr marL="609600" indent="-609600" algn="just">
              <a:lnSpc>
                <a:spcPct val="150000"/>
              </a:lnSpc>
              <a:buFontTx/>
              <a:buAutoNum type="alphaLcPeriod"/>
            </a:pPr>
            <a:r>
              <a:rPr lang="en-US" altLang="en-US" sz="36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rõ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ràng</a:t>
            </a:r>
            <a:r>
              <a:rPr lang="en-US" altLang="en-US" sz="36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id="{9BF9C1D3-FDCD-42A7-A5F8-8CE16FC02DE6}"/>
              </a:ext>
            </a:extLst>
          </p:cNvPr>
          <p:cNvSpPr>
            <a:spLocks noChangeArrowheads="1"/>
          </p:cNvSpPr>
          <p:nvPr/>
        </p:nvSpPr>
        <p:spPr bwMode="auto">
          <a:xfrm rot="12340035">
            <a:off x="2045074" y="3818945"/>
            <a:ext cx="579438" cy="6111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NI 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 Times" pitchFamily="2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4" grpId="0" build="p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732349" y="375537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177003" y="873344"/>
            <a:ext cx="1270000" cy="1217995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57857" y="1185468"/>
              <a:ext cx="1051953" cy="1154692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5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620774" y="655227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nhân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Đôn - ki - hô - tê, em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rút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cho </a:t>
            </a:r>
            <a:r>
              <a:rPr lang="vi-VN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vi-VN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3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Mũi tên: Phải 3">
            <a:extLst>
              <a:ext uri="{FF2B5EF4-FFF2-40B4-BE49-F238E27FC236}">
                <a16:creationId xmlns:a16="http://schemas.microsoft.com/office/drawing/2014/main" id="{9CD3694F-058D-FC22-1417-F804115C3CD4}"/>
              </a:ext>
            </a:extLst>
          </p:cNvPr>
          <p:cNvSpPr/>
          <p:nvPr/>
        </p:nvSpPr>
        <p:spPr>
          <a:xfrm>
            <a:off x="1602658" y="2391697"/>
            <a:ext cx="10245213" cy="22909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Tránh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trang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mạng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ảo</a:t>
            </a:r>
            <a:r>
              <a:rPr lang="en-US" sz="4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....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54852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139542" y="0"/>
            <a:ext cx="1564521" cy="1715802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380077" y="72608"/>
            <a:ext cx="3565921" cy="1991475"/>
            <a:chOff x="4137818" y="365046"/>
            <a:chExt cx="1741513" cy="2546850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59199" y="365046"/>
              <a:ext cx="1698749" cy="254685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64410" y="614919"/>
              <a:ext cx="1051953" cy="2181084"/>
            </a:xfrm>
            <a:prstGeom prst="rect">
              <a:avLst/>
            </a:prstGeom>
            <a:solidFill>
              <a:srgbClr val="00B0F0"/>
            </a:solidFill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zh-CN" sz="4800" b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69DB68A7-B1EB-9384-1D85-1B4FE581AF5C}"/>
              </a:ext>
            </a:extLst>
          </p:cNvPr>
          <p:cNvSpPr/>
          <p:nvPr/>
        </p:nvSpPr>
        <p:spPr>
          <a:xfrm>
            <a:off x="3724964" y="2569064"/>
            <a:ext cx="7030065" cy="1851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Viết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đoạn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văn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ngắn</a:t>
            </a:r>
            <a:r>
              <a:rPr lang="vi-VN" sz="3600" b="1" i="1" dirty="0">
                <a:solidFill>
                  <a:srgbClr val="0070C0"/>
                </a:solidFill>
              </a:rPr>
              <a:t> nêu </a:t>
            </a:r>
            <a:r>
              <a:rPr lang="en-US" sz="3600" b="1" i="1" dirty="0" err="1">
                <a:solidFill>
                  <a:srgbClr val="0070C0"/>
                </a:solidFill>
              </a:rPr>
              <a:t>cảm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nghĩ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của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em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về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nhân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vật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Đôn</a:t>
            </a:r>
            <a:r>
              <a:rPr lang="en-US" sz="3600" b="1" i="1" dirty="0">
                <a:solidFill>
                  <a:srgbClr val="0070C0"/>
                </a:solidFill>
              </a:rPr>
              <a:t>-ki-</a:t>
            </a:r>
            <a:r>
              <a:rPr lang="en-US" sz="3600" b="1" i="1" dirty="0" err="1">
                <a:solidFill>
                  <a:srgbClr val="0070C0"/>
                </a:solidFill>
              </a:rPr>
              <a:t>hô</a:t>
            </a:r>
            <a:r>
              <a:rPr lang="en-US" sz="3600" b="1" i="1" dirty="0">
                <a:solidFill>
                  <a:srgbClr val="0070C0"/>
                </a:solidFill>
              </a:rPr>
              <a:t>-</a:t>
            </a:r>
            <a:r>
              <a:rPr lang="en-US" sz="3600" b="1" i="1" dirty="0" err="1">
                <a:solidFill>
                  <a:srgbClr val="0070C0"/>
                </a:solidFill>
              </a:rPr>
              <a:t>tê</a:t>
            </a:r>
            <a:r>
              <a:rPr lang="en-US" sz="3600" b="1" i="1" dirty="0">
                <a:solidFill>
                  <a:srgbClr val="0070C0"/>
                </a:solidFill>
              </a:rPr>
              <a:t>.</a:t>
            </a:r>
            <a:endParaRPr lang="vi-VN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1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Tạm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biệt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các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em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!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4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1859</Words>
  <Application>Microsoft Office PowerPoint</Application>
  <PresentationFormat>Widescreen</PresentationFormat>
  <Paragraphs>224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5" baseType="lpstr">
      <vt:lpstr>微软雅黑</vt:lpstr>
      <vt:lpstr>SimSun</vt:lpstr>
      <vt:lpstr>#9Slide03 Arima Madurai Black</vt:lpstr>
      <vt:lpstr>.VnTime</vt:lpstr>
      <vt:lpstr>.VnTimeH</vt:lpstr>
      <vt:lpstr>Amasis MT Pro Black</vt:lpstr>
      <vt:lpstr>Arial</vt:lpstr>
      <vt:lpstr>Arial Narrow</vt:lpstr>
      <vt:lpstr>Calibri</vt:lpstr>
      <vt:lpstr>Calibri Light</vt:lpstr>
      <vt:lpstr>Courier New</vt:lpstr>
      <vt:lpstr>等线</vt:lpstr>
      <vt:lpstr>Lobster Two</vt:lpstr>
      <vt:lpstr>Times New Roman</vt:lpstr>
      <vt:lpstr>Verdana</vt:lpstr>
      <vt:lpstr>Wingdings</vt:lpstr>
      <vt:lpstr>幼圆</vt:lpstr>
      <vt:lpstr>华康方圆体W7</vt:lpstr>
      <vt:lpstr>字魂52号-阿开漫画体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40</cp:revision>
  <dcterms:created xsi:type="dcterms:W3CDTF">2022-10-19T17:18:42Z</dcterms:created>
  <dcterms:modified xsi:type="dcterms:W3CDTF">2023-08-11T11:13:31Z</dcterms:modified>
</cp:coreProperties>
</file>