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1" r:id="rId3"/>
    <p:sldId id="256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70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#9Slide03 Arima Madurai Bold" panose="020B0604020202020204" charset="0"/>
      <p:bold r:id="rId16"/>
    </p:embeddedFont>
    <p:embeddedFont>
      <p:font typeface="#9Slide05 Silk Script" panose="020B0604020202020204" charset="0"/>
      <p:regular r:id="rId17"/>
    </p:embeddedFont>
    <p:embeddedFont>
      <p:font typeface="#9Slide05 Dancing Script" panose="020B0604020202020204" charset="0"/>
      <p:bold r:id="rId18"/>
    </p:embeddedFont>
    <p:embeddedFont>
      <p:font typeface="#9Slide05 TheSecret" panose="020B0604020202020204" charset="0"/>
      <p:regular r:id="rId19"/>
    </p:embeddedFont>
    <p:embeddedFont>
      <p:font typeface="#9Slide03 BoosterNextFYBlack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5 Atlantika" panose="020B0604020202020204" charset="0"/>
      <p:regular r:id="rId25"/>
    </p:embeddedFont>
    <p:embeddedFont>
      <p:font typeface="More Sugar Thin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3EA"/>
    <a:srgbClr val="DEE7D1"/>
    <a:srgbClr val="C0504D"/>
    <a:srgbClr val="FBF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43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782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59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8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489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4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0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9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09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6A14-EC80-4D55-959A-9DCEADC36666}" type="datetimeFigureOut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31D3-B0D1-47B5-9F9C-EF0CD9CB7AF1}" type="slidenum">
              <a:rPr kumimoji="0" lang="zh-CN" altLang="en-US" sz="2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eji-CloudYuanXi-GBK" panose="020F0502020204030204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eji-CloudYuanXi-GBK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566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1031081" y="1097757"/>
            <a:ext cx="7639052" cy="8160543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61164" y="2747240"/>
            <a:ext cx="9144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93CE0F">
                    <a:lumMod val="50000"/>
                    <a:alpha val="0"/>
                  </a:srgbClr>
                </a:solidFill>
                <a:effectLst/>
                <a:uLnTx/>
                <a:uFillTx/>
                <a:latin typeface="逐浪细阁体" panose="03000509000000000000" pitchFamily="65" charset="-122"/>
                <a:ea typeface="逐浪细阁体" panose="03000509000000000000" pitchFamily="65" charset="-122"/>
                <a:cs typeface="+mn-cs"/>
                <a:sym typeface="逐浪细阁体" panose="03000509000000000000" pitchFamily="65" charset="-122"/>
              </a:rPr>
              <a:t>感谢您下载包图网平台上提供的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93CE0F">
                    <a:lumMod val="50000"/>
                    <a:alpha val="0"/>
                  </a:srgbClr>
                </a:solidFill>
                <a:effectLst/>
                <a:uLnTx/>
                <a:uFillTx/>
                <a:latin typeface="逐浪细阁体" panose="03000509000000000000" pitchFamily="65" charset="-122"/>
                <a:ea typeface="逐浪细阁体" panose="03000509000000000000" pitchFamily="65" charset="-122"/>
                <a:cs typeface="+mn-cs"/>
                <a:sym typeface="逐浪细阁体" panose="03000509000000000000" pitchFamily="65" charset="-122"/>
              </a:rPr>
              <a:t>PPT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93CE0F">
                    <a:lumMod val="50000"/>
                    <a:alpha val="0"/>
                  </a:srgbClr>
                </a:solidFill>
                <a:effectLst/>
                <a:uLnTx/>
                <a:uFillTx/>
                <a:latin typeface="逐浪细阁体" panose="03000509000000000000" pitchFamily="65" charset="-122"/>
                <a:ea typeface="逐浪细阁体" panose="03000509000000000000" pitchFamily="65" charset="-122"/>
                <a:cs typeface="+mn-cs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en-US" altLang="zh-CN" sz="2100" b="1" i="0" u="none" strike="noStrike" kern="1200" cap="none" spc="0" normalizeH="0" baseline="0" noProof="0" dirty="0">
              <a:ln>
                <a:noFill/>
              </a:ln>
              <a:solidFill>
                <a:srgbClr val="93CE0F">
                  <a:lumMod val="50000"/>
                  <a:alpha val="0"/>
                </a:srgbClr>
              </a:solidFill>
              <a:effectLst/>
              <a:uLnTx/>
              <a:uFillTx/>
              <a:latin typeface="逐浪细阁体" panose="03000509000000000000" pitchFamily="65" charset="-122"/>
              <a:ea typeface="逐浪细阁体" panose="03000509000000000000" pitchFamily="65" charset="-122"/>
              <a:cs typeface="+mn-cs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417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4.gif"/><Relationship Id="rId7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2.svg"/><Relationship Id="rId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15.gif"/><Relationship Id="rId9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6.gif"/><Relationship Id="rId4" Type="http://schemas.openxmlformats.org/officeDocument/2006/relationships/image" Target="../media/image30.sv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2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9.svg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22.svg"/><Relationship Id="rId5" Type="http://schemas.openxmlformats.org/officeDocument/2006/relationships/image" Target="../media/image6.gif"/><Relationship Id="rId15" Type="http://schemas.openxmlformats.org/officeDocument/2006/relationships/image" Target="../media/image24.sv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4.gif"/><Relationship Id="rId7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2.svg"/><Relationship Id="rId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15.gif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2.png"/><Relationship Id="rId10" Type="http://schemas.openxmlformats.org/officeDocument/2006/relationships/image" Target="../media/image5.sv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9.sv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5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6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9989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999050" y="2370758"/>
            <a:ext cx="10481203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</a:t>
            </a:r>
            <a:r>
              <a:rPr kumimoji="0" lang="en-US" sz="4400" b="1" i="0" u="none" strike="noStrike" kern="1200" cap="none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8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69981" y="359302"/>
            <a:ext cx="1541732" cy="155294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7022257" y="5126917"/>
            <a:ext cx="58578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kumimoji="0" lang="en-US" sz="4200" b="1" i="0" u="none" strike="noStrike" kern="1200" cap="none" spc="0" normalizeH="0" baseline="0" noProof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kumimoji="0" lang="en-US" sz="4200" b="1" i="0" u="none" strike="noStrike" kern="1200" cap="none" spc="0" normalizeH="0" baseline="0" noProof="0" smtClean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THỊ GIANG</a:t>
            </a:r>
            <a:endParaRPr kumimoji="0" lang="en-US" sz="4200" b="1" i="0" u="none" strike="noStrike" kern="1200" cap="none" spc="0" normalizeH="0" baseline="0" noProof="0" dirty="0">
              <a:ln w="38100">
                <a:noFill/>
              </a:ln>
              <a:solidFill>
                <a:srgbClr val="89BE12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kumimoji="0" lang="en-VN" sz="4200" b="1" i="0" u="none" strike="noStrike" kern="1200" cap="none" spc="0" normalizeH="0" baseline="0" noProof="0" dirty="0">
              <a:ln w="38100">
                <a:noFill/>
              </a:ln>
              <a:solidFill>
                <a:srgbClr val="89BE12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2742" y="924705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kumimoji="0" lang="en-VN" sz="4500" b="1" i="0" u="none" strike="noStrike" kern="1200" cap="none" spc="0" normalizeH="0" baseline="0" noProof="0" dirty="0">
              <a:ln w="38100"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5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512339" y="530469"/>
            <a:ext cx="3024800" cy="7261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849280" y="530469"/>
            <a:ext cx="2938248" cy="7261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4324" y="530469"/>
            <a:ext cx="3327880" cy="7261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62693" y="530469"/>
            <a:ext cx="3528796" cy="72618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28005" y="3063565"/>
            <a:ext cx="14565681" cy="5208456"/>
            <a:chOff x="0" y="0"/>
            <a:chExt cx="4927156" cy="17618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27156" cy="1761873"/>
            </a:xfrm>
            <a:custGeom>
              <a:avLst/>
              <a:gdLst/>
              <a:ahLst/>
              <a:cxnLst/>
              <a:rect l="l" t="t" r="r" b="b"/>
              <a:pathLst>
                <a:path w="4927156" h="1761873">
                  <a:moveTo>
                    <a:pt x="4802696" y="1761873"/>
                  </a:moveTo>
                  <a:lnTo>
                    <a:pt x="124460" y="1761873"/>
                  </a:lnTo>
                  <a:cubicBezTo>
                    <a:pt x="55880" y="1761873"/>
                    <a:pt x="0" y="1705993"/>
                    <a:pt x="0" y="16374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02696" y="0"/>
                  </a:lnTo>
                  <a:cubicBezTo>
                    <a:pt x="4871276" y="0"/>
                    <a:pt x="4927156" y="55880"/>
                    <a:pt x="4927156" y="124460"/>
                  </a:cubicBezTo>
                  <a:lnTo>
                    <a:pt x="4927156" y="1637413"/>
                  </a:lnTo>
                  <a:cubicBezTo>
                    <a:pt x="4927156" y="1705993"/>
                    <a:pt x="4871276" y="1761873"/>
                    <a:pt x="4802696" y="1761873"/>
                  </a:cubicBez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7642" y="5409672"/>
            <a:ext cx="3260727" cy="38486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77547" y="5143500"/>
            <a:ext cx="4208369" cy="53773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919130" y="6470657"/>
            <a:ext cx="4399275" cy="360272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2028005" y="7112442"/>
            <a:ext cx="5174324" cy="2841174"/>
          </a:xfrm>
          <a:custGeom>
            <a:avLst/>
            <a:gdLst/>
            <a:ahLst/>
            <a:cxnLst/>
            <a:rect l="l" t="t" r="r" b="b"/>
            <a:pathLst>
              <a:path w="5174324" h="2841174">
                <a:moveTo>
                  <a:pt x="0" y="0"/>
                </a:moveTo>
                <a:lnTo>
                  <a:pt x="5174324" y="0"/>
                </a:lnTo>
                <a:lnTo>
                  <a:pt x="5174324" y="2841174"/>
                </a:lnTo>
                <a:lnTo>
                  <a:pt x="0" y="284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85113" y="4435707"/>
            <a:ext cx="850656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11500">
                <a:solidFill>
                  <a:schemeClr val="accent2">
                    <a:lumMod val="50000"/>
                  </a:schemeClr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28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3" y="819150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844535" y="8733349"/>
            <a:ext cx="8885940" cy="2068001"/>
          </a:xfrm>
          <a:custGeom>
            <a:avLst/>
            <a:gdLst/>
            <a:ahLst/>
            <a:cxnLst/>
            <a:rect l="l" t="t" r="r" b="b"/>
            <a:pathLst>
              <a:path w="8885940" h="2068001">
                <a:moveTo>
                  <a:pt x="0" y="0"/>
                </a:moveTo>
                <a:lnTo>
                  <a:pt x="8885940" y="0"/>
                </a:lnTo>
                <a:lnTo>
                  <a:pt x="8885940" y="2068001"/>
                </a:lnTo>
                <a:lnTo>
                  <a:pt x="0" y="2068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5499" y="6021329"/>
            <a:ext cx="2775980" cy="3276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42401" y="5805056"/>
            <a:ext cx="3239789" cy="43009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988325" y="6539778"/>
            <a:ext cx="4193433" cy="3434157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2323489" y="7470962"/>
            <a:ext cx="4405097" cy="2418799"/>
          </a:xfrm>
          <a:custGeom>
            <a:avLst/>
            <a:gdLst/>
            <a:ahLst/>
            <a:cxnLst/>
            <a:rect l="l" t="t" r="r" b="b"/>
            <a:pathLst>
              <a:path w="4405097" h="2418799">
                <a:moveTo>
                  <a:pt x="0" y="0"/>
                </a:moveTo>
                <a:lnTo>
                  <a:pt x="4405096" y="0"/>
                </a:lnTo>
                <a:lnTo>
                  <a:pt x="4405096" y="2418798"/>
                </a:lnTo>
                <a:lnTo>
                  <a:pt x="0" y="2418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139B7-E156-89AF-7B22-2565E19A47A4}"/>
              </a:ext>
            </a:extLst>
          </p:cNvPr>
          <p:cNvSpPr txBox="1"/>
          <p:nvPr/>
        </p:nvSpPr>
        <p:spPr>
          <a:xfrm>
            <a:off x="2282115" y="1500593"/>
            <a:ext cx="13723769" cy="379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#9Slide05 Silk Scrip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(1). Gia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  <a:endParaRPr lang="en-US" sz="3200" dirty="0">
              <a:effectLst/>
              <a:latin typeface="#9Slide05 Silk Scrip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(2).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#9Slide05 Silk Scrip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(3).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sz="4000" i="1" dirty="0" err="1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4000" i="1" dirty="0">
                <a:effectLst/>
                <a:latin typeface="#9Slide05 Silk Scrip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#9Slide05 Silk Scrip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4" y="925830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6520569" y="350442"/>
            <a:ext cx="3534862" cy="3489873"/>
          </a:xfrm>
          <a:custGeom>
            <a:avLst/>
            <a:gdLst/>
            <a:ahLst/>
            <a:cxnLst/>
            <a:rect l="l" t="t" r="r" b="b"/>
            <a:pathLst>
              <a:path w="3534862" h="3489873">
                <a:moveTo>
                  <a:pt x="0" y="0"/>
                </a:moveTo>
                <a:lnTo>
                  <a:pt x="3534862" y="0"/>
                </a:lnTo>
                <a:lnTo>
                  <a:pt x="3534862" y="3489872"/>
                </a:lnTo>
                <a:lnTo>
                  <a:pt x="0" y="348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1447" y="9801715"/>
            <a:ext cx="8388081" cy="1952135"/>
          </a:xfrm>
          <a:custGeom>
            <a:avLst/>
            <a:gdLst/>
            <a:ahLst/>
            <a:cxnLst/>
            <a:rect l="l" t="t" r="r" b="b"/>
            <a:pathLst>
              <a:path w="8388081" h="1952135">
                <a:moveTo>
                  <a:pt x="0" y="0"/>
                </a:moveTo>
                <a:lnTo>
                  <a:pt x="8388081" y="0"/>
                </a:lnTo>
                <a:lnTo>
                  <a:pt x="8388081" y="1952135"/>
                </a:lnTo>
                <a:lnTo>
                  <a:pt x="0" y="1952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4964CB1-7E15-9C8E-F94A-95C90AF18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77483"/>
              </p:ext>
            </p:extLst>
          </p:nvPr>
        </p:nvGraphicFramePr>
        <p:xfrm>
          <a:off x="982767" y="738558"/>
          <a:ext cx="15288320" cy="806253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417208">
                  <a:extLst>
                    <a:ext uri="{9D8B030D-6E8A-4147-A177-3AD203B41FA5}">
                      <a16:colId xmlns:a16="http://schemas.microsoft.com/office/drawing/2014/main" val="1871320999"/>
                    </a:ext>
                  </a:extLst>
                </a:gridCol>
                <a:gridCol w="1703288">
                  <a:extLst>
                    <a:ext uri="{9D8B030D-6E8A-4147-A177-3AD203B41FA5}">
                      <a16:colId xmlns:a16="http://schemas.microsoft.com/office/drawing/2014/main" val="1897060506"/>
                    </a:ext>
                  </a:extLst>
                </a:gridCol>
                <a:gridCol w="2167824">
                  <a:extLst>
                    <a:ext uri="{9D8B030D-6E8A-4147-A177-3AD203B41FA5}">
                      <a16:colId xmlns:a16="http://schemas.microsoft.com/office/drawing/2014/main" val="1413927631"/>
                    </a:ext>
                  </a:extLst>
                </a:gridCol>
              </a:tblGrid>
              <a:tr h="109188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CHÍ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GIÁ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nghe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Thảo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vấn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đề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319318"/>
                  </a:ext>
                </a:extLst>
              </a:tr>
              <a:tr h="444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Nội dung yêu cầu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847735"/>
                  </a:ext>
                </a:extLst>
              </a:tr>
              <a:tr h="45718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A.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690337"/>
                  </a:ext>
                </a:extLst>
              </a:tr>
              <a:tr h="4571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thảo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188346"/>
                  </a:ext>
                </a:extLst>
              </a:tr>
              <a:tr h="9143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Ý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phú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trọng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thảo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569178"/>
                  </a:ext>
                </a:extLst>
              </a:tr>
              <a:tr h="4571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thảo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8962550"/>
                  </a:ext>
                </a:extLst>
              </a:tr>
              <a:tr h="4571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dê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hiểu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5343618"/>
                  </a:ext>
                </a:extLst>
              </a:tr>
              <a:tr h="9143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tin,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sư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̉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dụng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nói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thê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̉;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1636468"/>
                  </a:ext>
                </a:extLst>
              </a:tr>
              <a:tr h="9143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đáp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thắc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mắc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thỏa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7439320"/>
                  </a:ext>
                </a:extLst>
              </a:tr>
              <a:tr h="45718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B.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989148"/>
                  </a:ext>
                </a:extLst>
              </a:tr>
              <a:tr h="5826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Lắng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ghi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596099"/>
                  </a:ext>
                </a:extLst>
              </a:tr>
              <a:tr h="4571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lắng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cực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154411"/>
                  </a:ext>
                </a:extLst>
              </a:tr>
              <a:tr h="4571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chia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sẻ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cực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92488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4" y="8599116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80769" y="-921966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9233" y="8928851"/>
            <a:ext cx="7315200" cy="2593571"/>
          </a:xfrm>
          <a:custGeom>
            <a:avLst/>
            <a:gdLst/>
            <a:ahLst/>
            <a:cxnLst/>
            <a:rect l="l" t="t" r="r" b="b"/>
            <a:pathLst>
              <a:path w="7315200" h="2593571">
                <a:moveTo>
                  <a:pt x="0" y="0"/>
                </a:moveTo>
                <a:lnTo>
                  <a:pt x="7315200" y="0"/>
                </a:lnTo>
                <a:lnTo>
                  <a:pt x="7315200" y="2593571"/>
                </a:lnTo>
                <a:lnTo>
                  <a:pt x="0" y="2593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9050" y="-247559"/>
            <a:ext cx="2149453" cy="4362359"/>
          </a:xfrm>
          <a:custGeom>
            <a:avLst/>
            <a:gdLst/>
            <a:ahLst/>
            <a:cxnLst/>
            <a:rect l="l" t="t" r="r" b="b"/>
            <a:pathLst>
              <a:path w="2149453" h="4362359">
                <a:moveTo>
                  <a:pt x="0" y="0"/>
                </a:moveTo>
                <a:lnTo>
                  <a:pt x="2149453" y="0"/>
                </a:lnTo>
                <a:lnTo>
                  <a:pt x="2149453" y="4362359"/>
                </a:lnTo>
                <a:lnTo>
                  <a:pt x="0" y="43623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E28C56-D88C-69A0-9C10-B1EFE864A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345199"/>
              </p:ext>
            </p:extLst>
          </p:nvPr>
        </p:nvGraphicFramePr>
        <p:xfrm>
          <a:off x="2422464" y="2711051"/>
          <a:ext cx="13443072" cy="486489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56818">
                  <a:extLst>
                    <a:ext uri="{9D8B030D-6E8A-4147-A177-3AD203B41FA5}">
                      <a16:colId xmlns:a16="http://schemas.microsoft.com/office/drawing/2014/main" val="629618356"/>
                    </a:ext>
                  </a:extLst>
                </a:gridCol>
                <a:gridCol w="4629282">
                  <a:extLst>
                    <a:ext uri="{9D8B030D-6E8A-4147-A177-3AD203B41FA5}">
                      <a16:colId xmlns:a16="http://schemas.microsoft.com/office/drawing/2014/main" val="2504429335"/>
                    </a:ext>
                  </a:extLst>
                </a:gridCol>
                <a:gridCol w="4356972">
                  <a:extLst>
                    <a:ext uri="{9D8B030D-6E8A-4147-A177-3AD203B41FA5}">
                      <a16:colId xmlns:a16="http://schemas.microsoft.com/office/drawing/2014/main" val="548624278"/>
                    </a:ext>
                  </a:extLst>
                </a:gridCol>
              </a:tblGrid>
              <a:tr h="147904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ĐIỂU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MUỐN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NÓI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SAU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GIỜ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HỌC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Nói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nghe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: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luận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vấn</a:t>
                      </a:r>
                      <a:r>
                        <a:rPr lang="en-US" sz="3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BoosterNextFYBlack" panose="02000A03000000020004" pitchFamily="2" charset="0"/>
                        </a:rPr>
                        <a:t>đề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011721"/>
                  </a:ext>
                </a:extLst>
              </a:tr>
              <a:tr h="14958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Những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điều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em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đã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#9Slide05 Dancing Script" panose="03080800040507000D00" pitchFamily="66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làm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tốt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#9Slide05 Dancing Script" panose="03080800040507000D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Những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điều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em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học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tập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được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ở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bạn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#9Slide05 Dancing Script" panose="03080800040507000D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Những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dự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định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để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em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thực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hiện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tốt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#9Slide05 Dancing Script" panose="03080800040507000D00" pitchFamily="66" charset="0"/>
                        </a:rPr>
                        <a:t>hơn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#9Slide05 Dancing Script" panose="03080800040507000D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7373817"/>
                  </a:ext>
                </a:extLst>
              </a:tr>
              <a:tr h="18899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63656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3010" y="393582"/>
            <a:ext cx="2334669" cy="37864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3806" y="2918890"/>
            <a:ext cx="2497354" cy="34468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9079" y="4111050"/>
            <a:ext cx="3260727" cy="3848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90310" y="0"/>
            <a:ext cx="3086518" cy="46042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2034" y="2343947"/>
            <a:ext cx="2380554" cy="35342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498963" y="8191500"/>
            <a:ext cx="19285927" cy="2609850"/>
            <a:chOff x="0" y="0"/>
            <a:chExt cx="6523881" cy="8828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38126" y="4642339"/>
            <a:ext cx="4208369" cy="53773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946741" y="6026112"/>
            <a:ext cx="4838447" cy="3962383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90310" y="6922552"/>
            <a:ext cx="5640501" cy="3097148"/>
          </a:xfrm>
          <a:custGeom>
            <a:avLst/>
            <a:gdLst/>
            <a:ahLst/>
            <a:cxnLst/>
            <a:rect l="l" t="t" r="r" b="b"/>
            <a:pathLst>
              <a:path w="5640501" h="3097148">
                <a:moveTo>
                  <a:pt x="0" y="0"/>
                </a:moveTo>
                <a:lnTo>
                  <a:pt x="5640501" y="0"/>
                </a:lnTo>
                <a:lnTo>
                  <a:pt x="5640501" y="3097148"/>
                </a:lnTo>
                <a:lnTo>
                  <a:pt x="0" y="3097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4734" y="8439920"/>
            <a:ext cx="7315200" cy="2593571"/>
          </a:xfrm>
          <a:custGeom>
            <a:avLst/>
            <a:gdLst/>
            <a:ahLst/>
            <a:cxnLst/>
            <a:rect l="l" t="t" r="r" b="b"/>
            <a:pathLst>
              <a:path w="7315200" h="2593571">
                <a:moveTo>
                  <a:pt x="0" y="0"/>
                </a:moveTo>
                <a:lnTo>
                  <a:pt x="7315200" y="0"/>
                </a:lnTo>
                <a:lnTo>
                  <a:pt x="7315200" y="2593571"/>
                </a:lnTo>
                <a:lnTo>
                  <a:pt x="0" y="25935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51651" y="-1828003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179327" y="2389497"/>
            <a:ext cx="11439593" cy="3280042"/>
            <a:chOff x="43775" y="-208227"/>
            <a:chExt cx="15252791" cy="4373392"/>
          </a:xfrm>
        </p:grpSpPr>
        <p:sp>
          <p:nvSpPr>
            <p:cNvPr id="16" name="TextBox 16"/>
            <p:cNvSpPr txBox="1"/>
            <p:nvPr/>
          </p:nvSpPr>
          <p:spPr>
            <a:xfrm>
              <a:off x="805252" y="-208227"/>
              <a:ext cx="14192740" cy="85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  <a:spcBef>
                  <a:spcPct val="0"/>
                </a:spcBef>
              </a:pPr>
              <a:r>
                <a:rPr lang="en-US" sz="3900" dirty="0" err="1">
                  <a:solidFill>
                    <a:srgbClr val="878D5D"/>
                  </a:solidFill>
                  <a:latin typeface="More Sugar Thin"/>
                </a:rPr>
                <a:t>Nói</a:t>
              </a:r>
              <a:r>
                <a:rPr lang="en-US" sz="3900" dirty="0">
                  <a:solidFill>
                    <a:srgbClr val="878D5D"/>
                  </a:solidFill>
                  <a:latin typeface="More Sugar Thin"/>
                </a:rPr>
                <a:t> </a:t>
              </a:r>
              <a:r>
                <a:rPr lang="en-US" sz="3900" dirty="0" err="1">
                  <a:solidFill>
                    <a:srgbClr val="878D5D"/>
                  </a:solidFill>
                  <a:latin typeface="More Sugar Thin"/>
                </a:rPr>
                <a:t>và</a:t>
              </a:r>
              <a:r>
                <a:rPr lang="en-US" sz="3900" dirty="0">
                  <a:solidFill>
                    <a:srgbClr val="878D5D"/>
                  </a:solidFill>
                  <a:latin typeface="More Sugar Thin"/>
                </a:rPr>
                <a:t> </a:t>
              </a:r>
              <a:r>
                <a:rPr lang="en-US" sz="3900" dirty="0" err="1">
                  <a:solidFill>
                    <a:srgbClr val="878D5D"/>
                  </a:solidFill>
                  <a:latin typeface="More Sugar Thin"/>
                </a:rPr>
                <a:t>nghe</a:t>
              </a:r>
              <a:endParaRPr lang="en-US" sz="3900" dirty="0">
                <a:solidFill>
                  <a:srgbClr val="878D5D"/>
                </a:solidFill>
                <a:latin typeface="More Sugar Thin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775" y="1176312"/>
              <a:ext cx="15252791" cy="29888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lnSpc>
                  <a:spcPts val="8500"/>
                </a:lnSpc>
              </a:pP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endParaRPr lang="en-US" sz="9600" b="1" dirty="0">
                <a:solidFill>
                  <a:schemeClr val="accent2">
                    <a:lumMod val="50000"/>
                  </a:schemeClr>
                </a:solidFill>
                <a:latin typeface="#9Slide05 TheSecr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ts val="8500"/>
                </a:lnSpc>
              </a:pP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9600" b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#9Slide05 TheSecre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endParaRPr lang="en-US" sz="9600" b="1" dirty="0">
                <a:solidFill>
                  <a:schemeClr val="accent2">
                    <a:lumMod val="50000"/>
                  </a:schemeClr>
                </a:solidFill>
                <a:effectLst/>
                <a:latin typeface="#9Slide05 TheSecre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512339" y="530469"/>
            <a:ext cx="3024800" cy="7261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849280" y="530469"/>
            <a:ext cx="2938248" cy="7261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4324" y="530469"/>
            <a:ext cx="3327880" cy="7261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62693" y="530469"/>
            <a:ext cx="3528796" cy="72618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28005" y="3063565"/>
            <a:ext cx="14565681" cy="5208456"/>
            <a:chOff x="0" y="0"/>
            <a:chExt cx="4927156" cy="17618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27156" cy="1761873"/>
            </a:xfrm>
            <a:custGeom>
              <a:avLst/>
              <a:gdLst/>
              <a:ahLst/>
              <a:cxnLst/>
              <a:rect l="l" t="t" r="r" b="b"/>
              <a:pathLst>
                <a:path w="4927156" h="1761873">
                  <a:moveTo>
                    <a:pt x="4802696" y="1761873"/>
                  </a:moveTo>
                  <a:lnTo>
                    <a:pt x="124460" y="1761873"/>
                  </a:lnTo>
                  <a:cubicBezTo>
                    <a:pt x="55880" y="1761873"/>
                    <a:pt x="0" y="1705993"/>
                    <a:pt x="0" y="16374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02696" y="0"/>
                  </a:lnTo>
                  <a:cubicBezTo>
                    <a:pt x="4871276" y="0"/>
                    <a:pt x="4927156" y="55880"/>
                    <a:pt x="4927156" y="124460"/>
                  </a:cubicBezTo>
                  <a:lnTo>
                    <a:pt x="4927156" y="1637413"/>
                  </a:lnTo>
                  <a:cubicBezTo>
                    <a:pt x="4927156" y="1705993"/>
                    <a:pt x="4871276" y="1761873"/>
                    <a:pt x="4802696" y="1761873"/>
                  </a:cubicBezTo>
                  <a:close/>
                </a:path>
              </a:pathLst>
            </a:custGeom>
            <a:solidFill>
              <a:srgbClr val="E9BE9A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7642" y="5409672"/>
            <a:ext cx="3260727" cy="38486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77547" y="5143500"/>
            <a:ext cx="4208369" cy="53773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919130" y="6470657"/>
            <a:ext cx="4399275" cy="360272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2028005" y="7112442"/>
            <a:ext cx="5174324" cy="2841174"/>
          </a:xfrm>
          <a:custGeom>
            <a:avLst/>
            <a:gdLst/>
            <a:ahLst/>
            <a:cxnLst/>
            <a:rect l="l" t="t" r="r" b="b"/>
            <a:pathLst>
              <a:path w="5174324" h="2841174">
                <a:moveTo>
                  <a:pt x="0" y="0"/>
                </a:moveTo>
                <a:lnTo>
                  <a:pt x="5174324" y="0"/>
                </a:lnTo>
                <a:lnTo>
                  <a:pt x="5174324" y="2841174"/>
                </a:lnTo>
                <a:lnTo>
                  <a:pt x="0" y="284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36436" y="4356448"/>
            <a:ext cx="850656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115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solidFill>
                  <a:schemeClr val="accent2">
                    <a:lumMod val="50000"/>
                  </a:schemeClr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endParaRPr lang="en-US" sz="11500" dirty="0">
              <a:solidFill>
                <a:schemeClr val="accent2">
                  <a:lumMod val="50000"/>
                </a:schemeClr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3" y="819150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04674" y="-797844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9234" y="8521235"/>
            <a:ext cx="7315200" cy="2593571"/>
          </a:xfrm>
          <a:custGeom>
            <a:avLst/>
            <a:gdLst/>
            <a:ahLst/>
            <a:cxnLst/>
            <a:rect l="l" t="t" r="r" b="b"/>
            <a:pathLst>
              <a:path w="7315200" h="2593571">
                <a:moveTo>
                  <a:pt x="0" y="0"/>
                </a:moveTo>
                <a:lnTo>
                  <a:pt x="7315200" y="0"/>
                </a:lnTo>
                <a:lnTo>
                  <a:pt x="7315200" y="2593571"/>
                </a:lnTo>
                <a:lnTo>
                  <a:pt x="0" y="2593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3A3D1-E741-9233-0904-DDA62213B256}"/>
              </a:ext>
            </a:extLst>
          </p:cNvPr>
          <p:cNvSpPr txBox="1"/>
          <p:nvPr/>
        </p:nvSpPr>
        <p:spPr>
          <a:xfrm>
            <a:off x="2399819" y="2783962"/>
            <a:ext cx="854288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3200" i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(1)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lấy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ở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đâu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3200" i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(2)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Chúng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ta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lưu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00B3C7A-B7E9-75E2-A015-CDA79C165C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77238" y="4035504"/>
            <a:ext cx="3938599" cy="587531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B1E61E9-A9C2-037B-4A7E-03CF1AF0DE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76822" y="3563237"/>
            <a:ext cx="3370985" cy="5301145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37A84F3C-EF30-5E75-E227-986BDD2CE634}"/>
              </a:ext>
            </a:extLst>
          </p:cNvPr>
          <p:cNvSpPr/>
          <p:nvPr/>
        </p:nvSpPr>
        <p:spPr>
          <a:xfrm>
            <a:off x="10131110" y="8557907"/>
            <a:ext cx="8291424" cy="5517566"/>
          </a:xfrm>
          <a:custGeom>
            <a:avLst/>
            <a:gdLst/>
            <a:ahLst/>
            <a:cxnLst/>
            <a:rect l="l" t="t" r="r" b="b"/>
            <a:pathLst>
              <a:path w="8291424" h="5517566">
                <a:moveTo>
                  <a:pt x="0" y="0"/>
                </a:moveTo>
                <a:lnTo>
                  <a:pt x="8291424" y="0"/>
                </a:lnTo>
                <a:lnTo>
                  <a:pt x="8291424" y="5517566"/>
                </a:lnTo>
                <a:lnTo>
                  <a:pt x="0" y="5517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81000" y="8912536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477897" y="9182100"/>
            <a:ext cx="5914503" cy="1165549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0698" y="-1298068"/>
            <a:ext cx="1604603" cy="3705074"/>
          </a:xfrm>
          <a:custGeom>
            <a:avLst/>
            <a:gdLst/>
            <a:ahLst/>
            <a:cxnLst/>
            <a:rect l="l" t="t" r="r" b="b"/>
            <a:pathLst>
              <a:path w="2082724" h="4874461">
                <a:moveTo>
                  <a:pt x="0" y="0"/>
                </a:moveTo>
                <a:lnTo>
                  <a:pt x="2082724" y="0"/>
                </a:lnTo>
                <a:lnTo>
                  <a:pt x="2082724" y="4874462"/>
                </a:lnTo>
                <a:lnTo>
                  <a:pt x="0" y="4874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3AA75-0855-5672-AE9B-CF992B8CD91C}"/>
              </a:ext>
            </a:extLst>
          </p:cNvPr>
          <p:cNvSpPr txBox="1"/>
          <p:nvPr/>
        </p:nvSpPr>
        <p:spPr>
          <a:xfrm>
            <a:off x="1337165" y="2048347"/>
            <a:ext cx="15849600" cy="670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trao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đổi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lắng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mọi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cùng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tham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đúng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đầy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đủ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toàn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lựa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giải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quyết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phù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hợp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lên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thực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tế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cuộc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rút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phẩm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Lưu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ý: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Quan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tâm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dõi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sự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tượng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...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cuộc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xung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suy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đọc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Lựa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thông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tin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suy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nhóm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lựa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Khi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rõ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niệm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tôn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57D4A-2D88-FA6F-7868-89B142154033}"/>
              </a:ext>
            </a:extLst>
          </p:cNvPr>
          <p:cNvSpPr txBox="1"/>
          <p:nvPr/>
        </p:nvSpPr>
        <p:spPr>
          <a:xfrm>
            <a:off x="2133600" y="937140"/>
            <a:ext cx="9645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endParaRPr lang="en-US" sz="28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3" y="819150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41738" y="8412378"/>
            <a:ext cx="7315200" cy="2593571"/>
          </a:xfrm>
          <a:custGeom>
            <a:avLst/>
            <a:gdLst/>
            <a:ahLst/>
            <a:cxnLst/>
            <a:rect l="l" t="t" r="r" b="b"/>
            <a:pathLst>
              <a:path w="7315200" h="2593571">
                <a:moveTo>
                  <a:pt x="0" y="0"/>
                </a:moveTo>
                <a:lnTo>
                  <a:pt x="7315200" y="0"/>
                </a:lnTo>
                <a:lnTo>
                  <a:pt x="7315200" y="2593571"/>
                </a:lnTo>
                <a:lnTo>
                  <a:pt x="0" y="2593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85573" y="-1081358"/>
            <a:ext cx="1800525" cy="3037695"/>
          </a:xfrm>
          <a:custGeom>
            <a:avLst/>
            <a:gdLst/>
            <a:ahLst/>
            <a:cxnLst/>
            <a:rect l="l" t="t" r="r" b="b"/>
            <a:pathLst>
              <a:path w="1800525" h="3037695">
                <a:moveTo>
                  <a:pt x="0" y="0"/>
                </a:moveTo>
                <a:lnTo>
                  <a:pt x="1800525" y="0"/>
                </a:lnTo>
                <a:lnTo>
                  <a:pt x="1800525" y="3037696"/>
                </a:lnTo>
                <a:lnTo>
                  <a:pt x="0" y="3037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94596" y="-163576"/>
            <a:ext cx="1793404" cy="3639749"/>
          </a:xfrm>
          <a:custGeom>
            <a:avLst/>
            <a:gdLst/>
            <a:ahLst/>
            <a:cxnLst/>
            <a:rect l="l" t="t" r="r" b="b"/>
            <a:pathLst>
              <a:path w="1793404" h="3639749">
                <a:moveTo>
                  <a:pt x="0" y="0"/>
                </a:moveTo>
                <a:lnTo>
                  <a:pt x="1793404" y="0"/>
                </a:lnTo>
                <a:lnTo>
                  <a:pt x="1793404" y="3639749"/>
                </a:lnTo>
                <a:lnTo>
                  <a:pt x="0" y="3639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2166984F-1013-5266-3EC6-8BB332438A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66412" y="2732653"/>
            <a:ext cx="3171057" cy="6525647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3FD9A91-6C98-CF50-D14C-5822345B9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96" y="1699907"/>
            <a:ext cx="5978617" cy="4634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B1101-D1DC-C57F-ABA9-E2F36A0753F3}"/>
              </a:ext>
            </a:extLst>
          </p:cNvPr>
          <p:cNvSpPr txBox="1"/>
          <p:nvPr/>
        </p:nvSpPr>
        <p:spPr>
          <a:xfrm>
            <a:off x="4011732" y="3360495"/>
            <a:ext cx="4716062" cy="227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(1) Quy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#9Slide05 Atlantik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DC49A451-BF59-362B-A5CF-64D9E1989E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881" y="1594376"/>
            <a:ext cx="6250916" cy="484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EDCD0-4192-8EB5-F19D-205F518F9427}"/>
              </a:ext>
            </a:extLst>
          </p:cNvPr>
          <p:cNvSpPr txBox="1"/>
          <p:nvPr/>
        </p:nvSpPr>
        <p:spPr>
          <a:xfrm>
            <a:off x="10353023" y="3162300"/>
            <a:ext cx="5099594" cy="2470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(2). Ở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000" dirty="0">
              <a:effectLst/>
              <a:latin typeface="#9Slide05 Atlantik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</p:spPr>
      </p:pic>
      <p:grpSp>
        <p:nvGrpSpPr>
          <p:cNvPr id="3" name="Group 3"/>
          <p:cNvGrpSpPr/>
          <p:nvPr/>
        </p:nvGrpSpPr>
        <p:grpSpPr>
          <a:xfrm>
            <a:off x="-498963" y="819150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7225604" y="8733349"/>
            <a:ext cx="8885940" cy="2068001"/>
          </a:xfrm>
          <a:custGeom>
            <a:avLst/>
            <a:gdLst/>
            <a:ahLst/>
            <a:cxnLst/>
            <a:rect l="l" t="t" r="r" b="b"/>
            <a:pathLst>
              <a:path w="8885940" h="2068001">
                <a:moveTo>
                  <a:pt x="0" y="0"/>
                </a:moveTo>
                <a:lnTo>
                  <a:pt x="8885940" y="0"/>
                </a:lnTo>
                <a:lnTo>
                  <a:pt x="8885940" y="2068001"/>
                </a:lnTo>
                <a:lnTo>
                  <a:pt x="0" y="2068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357" y="487934"/>
            <a:ext cx="3141480" cy="2673114"/>
          </a:xfrm>
          <a:custGeom>
            <a:avLst/>
            <a:gdLst/>
            <a:ahLst/>
            <a:cxnLst/>
            <a:rect l="l" t="t" r="r" b="b"/>
            <a:pathLst>
              <a:path w="3141480" h="2673114">
                <a:moveTo>
                  <a:pt x="0" y="0"/>
                </a:moveTo>
                <a:lnTo>
                  <a:pt x="3141480" y="0"/>
                </a:lnTo>
                <a:lnTo>
                  <a:pt x="3141480" y="2673114"/>
                </a:lnTo>
                <a:lnTo>
                  <a:pt x="0" y="2673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17C01-A4F7-7765-DEFE-EE746E1088D5}"/>
              </a:ext>
            </a:extLst>
          </p:cNvPr>
          <p:cNvSpPr txBox="1"/>
          <p:nvPr/>
        </p:nvSpPr>
        <p:spPr>
          <a:xfrm>
            <a:off x="1828800" y="1565593"/>
            <a:ext cx="14079357" cy="6088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Bước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1: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Chuẩn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bị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endParaRPr lang="en-US" sz="28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Đối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tượng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ai.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Chuẩn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bị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phương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hỗ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trợ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như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thế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Bước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2: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Tìm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lập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dàn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</a:t>
            </a: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đặt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trả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hỏi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rõ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nghĩa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Ý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nghĩa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đó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Liên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hệ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thân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mình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800" i="1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Lập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dàn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ý: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Lựa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sắp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xếp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theo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bố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phần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A1118-1014-F1A4-DD55-3FE2F4E64B32}"/>
              </a:ext>
            </a:extLst>
          </p:cNvPr>
          <p:cNvSpPr txBox="1"/>
          <p:nvPr/>
        </p:nvSpPr>
        <p:spPr>
          <a:xfrm>
            <a:off x="990600" y="806486"/>
            <a:ext cx="9645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2800" b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Quy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4" y="946927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5257800" y="9469270"/>
            <a:ext cx="7315200" cy="2593571"/>
          </a:xfrm>
          <a:custGeom>
            <a:avLst/>
            <a:gdLst/>
            <a:ahLst/>
            <a:cxnLst/>
            <a:rect l="l" t="t" r="r" b="b"/>
            <a:pathLst>
              <a:path w="7315200" h="2593571">
                <a:moveTo>
                  <a:pt x="0" y="0"/>
                </a:moveTo>
                <a:lnTo>
                  <a:pt x="7315200" y="0"/>
                </a:lnTo>
                <a:lnTo>
                  <a:pt x="7315200" y="2593571"/>
                </a:lnTo>
                <a:lnTo>
                  <a:pt x="0" y="2593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2A841-4295-4E9A-B92D-9278515FA2DE}"/>
              </a:ext>
            </a:extLst>
          </p:cNvPr>
          <p:cNvSpPr txBox="1"/>
          <p:nvPr/>
        </p:nvSpPr>
        <p:spPr>
          <a:xfrm>
            <a:off x="1562100" y="634348"/>
            <a:ext cx="9645444" cy="51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lang="en-US" sz="20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9E113DF-6EC5-2604-4A0C-5CE8E9ACA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505223"/>
              </p:ext>
            </p:extLst>
          </p:nvPr>
        </p:nvGraphicFramePr>
        <p:xfrm>
          <a:off x="2171700" y="1562100"/>
          <a:ext cx="13944600" cy="7498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366206273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038792215"/>
                    </a:ext>
                  </a:extLst>
                </a:gridCol>
              </a:tblGrid>
              <a:tr h="6525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019692"/>
                  </a:ext>
                </a:extLst>
              </a:tr>
              <a:tr h="19185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(1)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ràng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Ý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phú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trọng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logic;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thuyết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phục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Lắng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nghe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cực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Ghi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chép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thảo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chưa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726284"/>
                  </a:ext>
                </a:extLst>
              </a:tr>
              <a:tr h="1972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(2)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ràng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hỗ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trợ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phù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26952"/>
                  </a:ext>
                </a:extLst>
              </a:tr>
              <a:tr h="24790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(3)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độ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tin,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Trôi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chảy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mạch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không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ngắt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quãng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tộc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vừa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phải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giọng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thắc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mắc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thỏa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đáng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164565"/>
                  </a:ext>
                </a:extLst>
              </a:tr>
              <a:tr h="4761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6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(4) Đảm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gian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53895" marR="53895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086930"/>
                  </a:ext>
                </a:extLst>
              </a:tr>
            </a:tbl>
          </a:graphicData>
        </a:graphic>
      </p:graphicFrame>
      <p:sp>
        <p:nvSpPr>
          <p:cNvPr id="8" name="Freeform 7">
            <a:extLst>
              <a:ext uri="{FF2B5EF4-FFF2-40B4-BE49-F238E27FC236}">
                <a16:creationId xmlns:a16="http://schemas.microsoft.com/office/drawing/2014/main" id="{506C60C7-5A3F-CF22-B9B4-4FF4AB296C57}"/>
              </a:ext>
            </a:extLst>
          </p:cNvPr>
          <p:cNvSpPr/>
          <p:nvPr/>
        </p:nvSpPr>
        <p:spPr>
          <a:xfrm>
            <a:off x="132249" y="-1181100"/>
            <a:ext cx="1297602" cy="3545968"/>
          </a:xfrm>
          <a:custGeom>
            <a:avLst/>
            <a:gdLst/>
            <a:ahLst/>
            <a:cxnLst/>
            <a:rect l="l" t="t" r="r" b="b"/>
            <a:pathLst>
              <a:path w="2082724" h="4874461">
                <a:moveTo>
                  <a:pt x="0" y="0"/>
                </a:moveTo>
                <a:lnTo>
                  <a:pt x="2082724" y="0"/>
                </a:lnTo>
                <a:lnTo>
                  <a:pt x="2082724" y="4874462"/>
                </a:lnTo>
                <a:lnTo>
                  <a:pt x="0" y="4874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3" t="3544" r="883" b="135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8963" y="8191500"/>
            <a:ext cx="19285927" cy="2609850"/>
            <a:chOff x="0" y="0"/>
            <a:chExt cx="6523881" cy="882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23882" cy="882838"/>
            </a:xfrm>
            <a:custGeom>
              <a:avLst/>
              <a:gdLst/>
              <a:ahLst/>
              <a:cxnLst/>
              <a:rect l="l" t="t" r="r" b="b"/>
              <a:pathLst>
                <a:path w="6523882" h="882838">
                  <a:moveTo>
                    <a:pt x="0" y="0"/>
                  </a:moveTo>
                  <a:lnTo>
                    <a:pt x="6523882" y="0"/>
                  </a:lnTo>
                  <a:lnTo>
                    <a:pt x="6523882" y="882838"/>
                  </a:lnTo>
                  <a:lnTo>
                    <a:pt x="0" y="882838"/>
                  </a:lnTo>
                  <a:close/>
                </a:path>
              </a:pathLst>
            </a:custGeom>
            <a:solidFill>
              <a:srgbClr val="F3B88D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844535" y="8733349"/>
            <a:ext cx="8885940" cy="2068001"/>
          </a:xfrm>
          <a:custGeom>
            <a:avLst/>
            <a:gdLst/>
            <a:ahLst/>
            <a:cxnLst/>
            <a:rect l="l" t="t" r="r" b="b"/>
            <a:pathLst>
              <a:path w="8885940" h="2068001">
                <a:moveTo>
                  <a:pt x="0" y="0"/>
                </a:moveTo>
                <a:lnTo>
                  <a:pt x="8885940" y="0"/>
                </a:lnTo>
                <a:lnTo>
                  <a:pt x="8885940" y="2068001"/>
                </a:lnTo>
                <a:lnTo>
                  <a:pt x="0" y="2068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200" y="6372225"/>
            <a:ext cx="4463143" cy="3124200"/>
          </a:xfrm>
          <a:custGeom>
            <a:avLst/>
            <a:gdLst/>
            <a:ahLst/>
            <a:cxnLst/>
            <a:rect l="l" t="t" r="r" b="b"/>
            <a:pathLst>
              <a:path w="4463143" h="3124200">
                <a:moveTo>
                  <a:pt x="0" y="0"/>
                </a:moveTo>
                <a:lnTo>
                  <a:pt x="4463142" y="0"/>
                </a:lnTo>
                <a:lnTo>
                  <a:pt x="4463142" y="3124200"/>
                </a:lnTo>
                <a:lnTo>
                  <a:pt x="0" y="3124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4444815" y="1863029"/>
            <a:ext cx="3088589" cy="7633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CD1322-AD00-BB56-7E6A-EB2239A7CA2C}"/>
              </a:ext>
            </a:extLst>
          </p:cNvPr>
          <p:cNvSpPr txBox="1"/>
          <p:nvPr/>
        </p:nvSpPr>
        <p:spPr>
          <a:xfrm>
            <a:off x="3339045" y="2946943"/>
            <a:ext cx="10606803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Đối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chiếu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dàn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xây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dựng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tiêu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cụ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thể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rút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nghiệm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B5D3C-FE0A-75CB-B190-2380924A4FB4}"/>
              </a:ext>
            </a:extLst>
          </p:cNvPr>
          <p:cNvSpPr txBox="1"/>
          <p:nvPr/>
        </p:nvSpPr>
        <p:spPr>
          <a:xfrm>
            <a:off x="1447800" y="1805491"/>
            <a:ext cx="9645444" cy="5803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sz="280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3200" dirty="0"/>
              <a:t>- </a:t>
            </a:r>
            <a:r>
              <a:rPr lang="en-US" sz="3200" dirty="0" err="1"/>
              <a:t>Bước</a:t>
            </a:r>
            <a:r>
              <a:rPr lang="en-US" sz="3200" dirty="0"/>
              <a:t> 4: </a:t>
            </a:r>
            <a:r>
              <a:rPr lang="en-US" sz="3200" dirty="0" err="1"/>
              <a:t>Kiểm</a:t>
            </a:r>
            <a:r>
              <a:rPr lang="en-US" sz="3200" dirty="0"/>
              <a:t> </a:t>
            </a:r>
            <a:r>
              <a:rPr lang="en-US" sz="3200" dirty="0" err="1"/>
              <a:t>tra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chỉnh</a:t>
            </a:r>
            <a:r>
              <a:rPr lang="en-US" sz="3200" dirty="0"/>
              <a:t> </a:t>
            </a:r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93CE0F"/>
      </a:accent1>
      <a:accent2>
        <a:srgbClr val="6CBF19"/>
      </a:accent2>
      <a:accent3>
        <a:srgbClr val="5EB408"/>
      </a:accent3>
      <a:accent4>
        <a:srgbClr val="8ABC1D"/>
      </a:accent4>
      <a:accent5>
        <a:srgbClr val="89BE12"/>
      </a:accent5>
      <a:accent6>
        <a:srgbClr val="ACEB0F"/>
      </a:accent6>
      <a:hlink>
        <a:srgbClr val="93CE0F"/>
      </a:hlink>
      <a:folHlink>
        <a:srgbClr val="BFBFBF"/>
      </a:folHlink>
    </a:clrScheme>
    <a:fontScheme name="kpqhldzu">
      <a:majorFont>
        <a:latin typeface="Reeji-CloudYuanXi-GBK" panose="020F0302020204030204"/>
        <a:ea typeface="Reeji-CloudYuanXi-GBK"/>
        <a:cs typeface=""/>
      </a:majorFont>
      <a:minorFont>
        <a:latin typeface="Reeji-CloudYuanXi-GBK" panose="020F0502020204030204"/>
        <a:ea typeface="Reeji-CloudYuanXi-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977</Words>
  <Application>Microsoft Office PowerPoint</Application>
  <PresentationFormat>Custom</PresentationFormat>
  <Paragraphs>99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#9Slide03 Arima Madurai Bold</vt:lpstr>
      <vt:lpstr>#9Slide05 Silk Script</vt:lpstr>
      <vt:lpstr>#9Slide05 Dancing Script</vt:lpstr>
      <vt:lpstr>逐浪细阁体</vt:lpstr>
      <vt:lpstr>#9Slide05 TheSecret</vt:lpstr>
      <vt:lpstr>Times New Roman</vt:lpstr>
      <vt:lpstr>#9Slide03 BoosterNextFYBlack</vt:lpstr>
      <vt:lpstr>Calibri</vt:lpstr>
      <vt:lpstr>Arial</vt:lpstr>
      <vt:lpstr>Reeji-CloudYuanXi-GBK</vt:lpstr>
      <vt:lpstr>#9Slide05 Atlantika</vt:lpstr>
      <vt:lpstr>More Sugar Thin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Aesthetic Earth Tone Critical Reading Presentation</dc:title>
  <dc:creator>HP</dc:creator>
  <cp:lastModifiedBy>HP</cp:lastModifiedBy>
  <cp:revision>8</cp:revision>
  <dcterms:created xsi:type="dcterms:W3CDTF">2006-08-16T00:00:00Z</dcterms:created>
  <dcterms:modified xsi:type="dcterms:W3CDTF">2023-10-13T08:28:10Z</dcterms:modified>
  <dc:identifier>DAFo0Kb5Ivc</dc:identifier>
</cp:coreProperties>
</file>