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302" r:id="rId2"/>
    <p:sldId id="256" r:id="rId3"/>
    <p:sldId id="257" r:id="rId4"/>
    <p:sldId id="258" r:id="rId5"/>
    <p:sldId id="260" r:id="rId6"/>
    <p:sldId id="259" r:id="rId7"/>
    <p:sldId id="262" r:id="rId8"/>
    <p:sldId id="263" r:id="rId9"/>
    <p:sldId id="264" r:id="rId10"/>
    <p:sldId id="265" r:id="rId11"/>
    <p:sldId id="266" r:id="rId12"/>
    <p:sldId id="284" r:id="rId13"/>
    <p:sldId id="268" r:id="rId14"/>
    <p:sldId id="267" r:id="rId15"/>
    <p:sldId id="269" r:id="rId16"/>
    <p:sldId id="271" r:id="rId17"/>
    <p:sldId id="290" r:id="rId18"/>
    <p:sldId id="291" r:id="rId19"/>
    <p:sldId id="292" r:id="rId20"/>
    <p:sldId id="294" r:id="rId21"/>
    <p:sldId id="261" r:id="rId22"/>
    <p:sldId id="295" r:id="rId23"/>
    <p:sldId id="296" r:id="rId24"/>
    <p:sldId id="293" r:id="rId25"/>
    <p:sldId id="273" r:id="rId26"/>
  </p:sldIdLst>
  <p:sldSz cx="9144000" cy="5143500" type="screen16x9"/>
  <p:notesSz cx="6858000" cy="9144000"/>
  <p:embeddedFontLst>
    <p:embeddedFont>
      <p:font typeface="Barlow Medium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Ciel Cadena" panose="02000503000000020004" charset="0"/>
      <p:bold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Barlow" panose="020B060402020202020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2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87c9a92b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fb87c9a92b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87c9a92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b87c9a92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b87c9a92b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fb87c9a92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b87c9a92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b87c9a92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0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b87c9a92b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fb87c9a92b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87c9a92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87c9a92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87c9a92b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b87c9a92b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b87c9a92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b87c9a92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239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83511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122876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6.svg"/><Relationship Id="rId4" Type="http://schemas.openxmlformats.org/officeDocument/2006/relationships/image" Target="../media/image170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0.png"/><Relationship Id="rId7" Type="http://schemas.openxmlformats.org/officeDocument/2006/relationships/image" Target="../media/image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sv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7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720.png"/><Relationship Id="rId4" Type="http://schemas.openxmlformats.org/officeDocument/2006/relationships/image" Target="../media/image73.sv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18" Type="http://schemas.openxmlformats.org/officeDocument/2006/relationships/image" Target="../media/image103.png"/><Relationship Id="rId3" Type="http://schemas.microsoft.com/office/2007/relationships/media" Target="../media/media3.mp3"/><Relationship Id="rId21" Type="http://schemas.openxmlformats.org/officeDocument/2006/relationships/image" Target="../media/image54.png"/><Relationship Id="rId7" Type="http://schemas.openxmlformats.org/officeDocument/2006/relationships/audio" Target="../media/audio1.wav"/><Relationship Id="rId12" Type="http://schemas.openxmlformats.org/officeDocument/2006/relationships/image" Target="../media/image62.png"/><Relationship Id="rId17" Type="http://schemas.openxmlformats.org/officeDocument/2006/relationships/image" Target="../media/image102.png"/><Relationship Id="rId2" Type="http://schemas.openxmlformats.org/officeDocument/2006/relationships/audio" Target="../media/media2.wav"/><Relationship Id="rId16" Type="http://schemas.openxmlformats.org/officeDocument/2006/relationships/image" Target="../media/image101.png"/><Relationship Id="rId20" Type="http://schemas.openxmlformats.org/officeDocument/2006/relationships/image" Target="../media/image66.emf"/><Relationship Id="rId1" Type="http://schemas.microsoft.com/office/2007/relationships/media" Target="../media/media2.wav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1.png"/><Relationship Id="rId24" Type="http://schemas.openxmlformats.org/officeDocument/2006/relationships/image" Target="../media/image56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5.png"/><Relationship Id="rId23" Type="http://schemas.openxmlformats.org/officeDocument/2006/relationships/image" Target="../media/image68.png"/><Relationship Id="rId10" Type="http://schemas.openxmlformats.org/officeDocument/2006/relationships/image" Target="../media/image50.png"/><Relationship Id="rId19" Type="http://schemas.openxmlformats.org/officeDocument/2006/relationships/image" Target="../media/image104.png"/><Relationship Id="rId4" Type="http://schemas.openxmlformats.org/officeDocument/2006/relationships/audio" Target="../media/media3.mp3"/><Relationship Id="rId9" Type="http://schemas.openxmlformats.org/officeDocument/2006/relationships/image" Target="../media/image60.png"/><Relationship Id="rId14" Type="http://schemas.openxmlformats.org/officeDocument/2006/relationships/image" Target="../media/image64.png"/><Relationship Id="rId22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1.png"/><Relationship Id="rId18" Type="http://schemas.openxmlformats.org/officeDocument/2006/relationships/image" Target="../media/image113.png"/><Relationship Id="rId3" Type="http://schemas.microsoft.com/office/2007/relationships/media" Target="../media/media3.mp3"/><Relationship Id="rId21" Type="http://schemas.openxmlformats.org/officeDocument/2006/relationships/image" Target="../media/image67.png"/><Relationship Id="rId7" Type="http://schemas.openxmlformats.org/officeDocument/2006/relationships/image" Target="../media/image59.png"/><Relationship Id="rId12" Type="http://schemas.openxmlformats.org/officeDocument/2006/relationships/image" Target="../media/image69.png"/><Relationship Id="rId17" Type="http://schemas.openxmlformats.org/officeDocument/2006/relationships/image" Target="../media/image112.png"/><Relationship Id="rId2" Type="http://schemas.openxmlformats.org/officeDocument/2006/relationships/audio" Target="../media/media2.wav"/><Relationship Id="rId16" Type="http://schemas.openxmlformats.org/officeDocument/2006/relationships/image" Target="../media/image111.png"/><Relationship Id="rId20" Type="http://schemas.openxmlformats.org/officeDocument/2006/relationships/image" Target="../media/image5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10.png"/><Relationship Id="rId23" Type="http://schemas.openxmlformats.org/officeDocument/2006/relationships/image" Target="../media/image56.png"/><Relationship Id="rId10" Type="http://schemas.openxmlformats.org/officeDocument/2006/relationships/image" Target="../media/image61.png"/><Relationship Id="rId19" Type="http://schemas.openxmlformats.org/officeDocument/2006/relationships/image" Target="../media/image66.emf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65.png"/><Relationship Id="rId22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18" Type="http://schemas.openxmlformats.org/officeDocument/2006/relationships/image" Target="../media/image117.png"/><Relationship Id="rId3" Type="http://schemas.microsoft.com/office/2007/relationships/media" Target="../media/media3.mp3"/><Relationship Id="rId21" Type="http://schemas.openxmlformats.org/officeDocument/2006/relationships/image" Target="../media/image54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116.png"/><Relationship Id="rId2" Type="http://schemas.openxmlformats.org/officeDocument/2006/relationships/audio" Target="../media/media2.wav"/><Relationship Id="rId16" Type="http://schemas.openxmlformats.org/officeDocument/2006/relationships/image" Target="../media/image115.png"/><Relationship Id="rId20" Type="http://schemas.openxmlformats.org/officeDocument/2006/relationships/image" Target="../media/image66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5.png"/><Relationship Id="rId23" Type="http://schemas.openxmlformats.org/officeDocument/2006/relationships/image" Target="../media/image56.png"/><Relationship Id="rId10" Type="http://schemas.openxmlformats.org/officeDocument/2006/relationships/image" Target="../media/image64.png"/><Relationship Id="rId19" Type="http://schemas.openxmlformats.org/officeDocument/2006/relationships/image" Target="../media/image118.png"/><Relationship Id="rId4" Type="http://schemas.openxmlformats.org/officeDocument/2006/relationships/audio" Target="../media/media3.mp3"/><Relationship Id="rId9" Type="http://schemas.openxmlformats.org/officeDocument/2006/relationships/image" Target="../media/image50.png"/><Relationship Id="rId14" Type="http://schemas.openxmlformats.org/officeDocument/2006/relationships/image" Target="../media/image72.png"/><Relationship Id="rId22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40.sv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5" Type="http://schemas.openxmlformats.org/officeDocument/2006/relationships/image" Target="../media/image78.png"/><Relationship Id="rId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0.png"/><Relationship Id="rId5" Type="http://schemas.openxmlformats.org/officeDocument/2006/relationships/image" Target="../media/image310.png"/><Relationship Id="rId10" Type="http://schemas.openxmlformats.org/officeDocument/2006/relationships/image" Target="../media/image8.svg"/><Relationship Id="rId4" Type="http://schemas.openxmlformats.org/officeDocument/2006/relationships/image" Target="../media/image210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10.png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ền Màu Xanh đường Kẻ Thanh Hiển Thị Sọc, Màu, Bảng Thông Báo, Nền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1247"/>
            <a:ext cx="9144000" cy="74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465911" y="571501"/>
            <a:ext cx="2318263" cy="32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1pPr>
            <a:lvl2pPr marL="742950" indent="-28575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2pPr>
            <a:lvl3pPr marL="11430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3pPr>
            <a:lvl4pPr marL="16002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4pPr>
            <a:lvl5pPr marL="2057400" indent="-228600" defTabSz="685800"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.Vn3DH" panose="020B7200000000000000" pitchFamily="34" charset="0"/>
              </a:defRPr>
            </a:lvl9pPr>
          </a:lstStyle>
          <a:p>
            <a:pPr defTabSz="385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1519" b="1" dirty="0">
                <a:solidFill>
                  <a:srgbClr val="203864"/>
                </a:solidFill>
                <a:latin typeface="Calibri" panose="020F0502020204030204" pitchFamily="34" charset="0"/>
              </a:rPr>
              <a:t>TRƯỜNG THCS LONG BIÊN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503773" y="2214563"/>
            <a:ext cx="4299575" cy="24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22325"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2325"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2325"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2325"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2325"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BÀI GIẢNG </a:t>
            </a:r>
            <a:r>
              <a:rPr lang="vi-VN" altLang="vi-VN" sz="2531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MÔN </a:t>
            </a:r>
            <a:r>
              <a:rPr lang="vi-VN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TOÁN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ĐẠI SỐ</a:t>
            </a: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31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Tiết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22 + 23: </a:t>
            </a:r>
            <a:endParaRPr lang="en-US" altLang="vi-VN" sz="2531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Số</a:t>
            </a:r>
            <a:r>
              <a:rPr lang="en-US" altLang="vi-VN" sz="2531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vô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tỷ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-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căn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bậc</a:t>
            </a:r>
            <a:r>
              <a:rPr lang="en-US" altLang="vi-VN" sz="2531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hai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số</a:t>
            </a:r>
            <a:r>
              <a:rPr lang="en-US" altLang="vi-VN" sz="2531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vi-VN" sz="2531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học</a:t>
            </a:r>
            <a:endParaRPr lang="en-US" altLang="vi-VN" sz="2531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cs typeface="Times New Roman" panose="02020603050405020304" pitchFamily="18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cs typeface="Times New Roman" panose="02020603050405020304" pitchFamily="18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cs typeface="Times New Roman" panose="02020603050405020304" pitchFamily="18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cs typeface="Times New Roman" panose="02020603050405020304" pitchFamily="18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cs typeface="Times New Roman" panose="02020603050405020304" pitchFamily="18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 sz="1125" dirty="0">
              <a:solidFill>
                <a:srgbClr val="6600CC"/>
              </a:solidFill>
              <a:cs typeface="Times New Roman" panose="02020603050405020304" pitchFamily="18" charset="0"/>
            </a:endParaRPr>
          </a:p>
          <a:p>
            <a:pPr algn="ctr" defTabSz="3854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1125" dirty="0">
                <a:solidFill>
                  <a:srgbClr val="6600CC"/>
                </a:solidFill>
                <a:cs typeface="Times New Roman" panose="02020603050405020304" pitchFamily="18" charset="0"/>
              </a:rPr>
              <a:t>GV: TRẦN XUÂN THÀNH</a:t>
            </a:r>
            <a:endParaRPr lang="vi-VN" altLang="vi-VN" sz="2531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101" name="Picture 3" descr="Application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914401"/>
            <a:ext cx="447675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4956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6895615" y="1437791"/>
            <a:ext cx="3686175" cy="81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>
          <a:xfrm>
            <a:off x="8053557" y="851360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336978" y="5291547"/>
              <a:ext cx="25131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8031881" y="53598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9161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177886" y="5283227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78239" y="1458413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-1418063" y="3047198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óng 33">
            <a:extLst>
              <a:ext uri="{FF2B5EF4-FFF2-40B4-BE49-F238E27FC236}">
                <a16:creationId xmlns:a16="http://schemas.microsoft.com/office/drawing/2014/main" id="{AF3D9650-4561-83ED-1E14-D450337FBD30}"/>
              </a:ext>
            </a:extLst>
          </p:cNvPr>
          <p:cNvSpPr/>
          <p:nvPr/>
        </p:nvSpPr>
        <p:spPr>
          <a:xfrm>
            <a:off x="50005" y="537014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E815087-C6E8-1BCA-C8D2-384B6CE293E6}"/>
              </a:ext>
            </a:extLst>
          </p:cNvPr>
          <p:cNvSpPr txBox="1"/>
          <p:nvPr/>
        </p:nvSpPr>
        <p:spPr>
          <a:xfrm>
            <a:off x="2464831" y="413019"/>
            <a:ext cx="521561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“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”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hay </a:t>
            </a:r>
            <a:r>
              <a:rPr lang="en-US" sz="2200" dirty="0" err="1"/>
              <a:t>sai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70372BA-22BB-2ED5-307D-B3A81B39EEB2}"/>
              </a:ext>
            </a:extLst>
          </p:cNvPr>
          <p:cNvSpPr txBox="1"/>
          <p:nvPr/>
        </p:nvSpPr>
        <p:spPr>
          <a:xfrm>
            <a:off x="1749737" y="2400344"/>
            <a:ext cx="477917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Khẳng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FA769B3E-71DB-50B2-B4D9-3254CA1E2EDA}"/>
              </a:ext>
            </a:extLst>
          </p:cNvPr>
          <p:cNvSpPr/>
          <p:nvPr/>
        </p:nvSpPr>
        <p:spPr>
          <a:xfrm>
            <a:off x="296096" y="2724543"/>
            <a:ext cx="1232667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013BAF23-6561-FC24-A6CE-B5AC49B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11812" y="1183732"/>
            <a:ext cx="1243264" cy="39298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25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8537330" y="4618234"/>
            <a:ext cx="611438" cy="52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5A27BD2-5A8A-0A94-D9BA-BF91CDE890C7}"/>
              </a:ext>
            </a:extLst>
          </p:cNvPr>
          <p:cNvSpPr txBox="1"/>
          <p:nvPr/>
        </p:nvSpPr>
        <p:spPr>
          <a:xfrm>
            <a:off x="0" y="144086"/>
            <a:ext cx="38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CĂN BẬC HAI SỐ HỌC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5A5B8645-C8A6-2E3D-5A9A-84964C1BBE0F}"/>
              </a:ext>
            </a:extLst>
          </p:cNvPr>
          <p:cNvSpPr/>
          <p:nvPr/>
        </p:nvSpPr>
        <p:spPr>
          <a:xfrm>
            <a:off x="177880" y="746873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79AB01-B718-6DAD-2561-F56C3AE39D64}"/>
              </a:ext>
            </a:extLst>
          </p:cNvPr>
          <p:cNvSpPr txBox="1"/>
          <p:nvPr/>
        </p:nvSpPr>
        <p:spPr>
          <a:xfrm>
            <a:off x="1321594" y="833140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endParaRPr lang="en-US" sz="2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FFE74E-D3F1-885F-20CD-E71B0FE10FC7}"/>
              </a:ext>
            </a:extLst>
          </p:cNvPr>
          <p:cNvSpPr txBox="1"/>
          <p:nvPr/>
        </p:nvSpPr>
        <p:spPr>
          <a:xfrm>
            <a:off x="177880" y="1793081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/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blipFill>
                <a:blip r:embed="rId3"/>
                <a:stretch>
                  <a:fillRect l="-15254" r="-678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DE3EA39-4BB9-B629-85F7-8760D994425B}"/>
              </a:ext>
            </a:extLst>
          </p:cNvPr>
          <p:cNvSpPr txBox="1"/>
          <p:nvPr/>
        </p:nvSpPr>
        <p:spPr>
          <a:xfrm>
            <a:off x="177880" y="3059906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/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blipFill>
                <a:blip r:embed="rId4"/>
                <a:stretch>
                  <a:fillRect r="-30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/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blipFill>
                <a:blip r:embed="rId5"/>
                <a:stretch>
                  <a:fillRect l="-3529" r="-1176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/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=0,16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blipFill>
                <a:blip r:embed="rId6"/>
                <a:stretch>
                  <a:fillRect l="-2055" r="-616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/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blipFill>
                <a:blip r:embed="rId7"/>
                <a:stretch>
                  <a:fillRect l="-1991" t="-23214" r="-137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/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⇒0,4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0,16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blipFill>
                <a:blip r:embed="rId8"/>
                <a:stretch>
                  <a:fillRect l="-1682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220;p23">
            <a:extLst>
              <a:ext uri="{FF2B5EF4-FFF2-40B4-BE49-F238E27FC236}">
                <a16:creationId xmlns:a16="http://schemas.microsoft.com/office/drawing/2014/main" id="{55042261-F0D0-73EE-D1D5-97A98755FB0F}"/>
              </a:ext>
            </a:extLst>
          </p:cNvPr>
          <p:cNvGrpSpPr/>
          <p:nvPr/>
        </p:nvGrpSpPr>
        <p:grpSpPr>
          <a:xfrm>
            <a:off x="4933335" y="-81904"/>
            <a:ext cx="4210665" cy="5225404"/>
            <a:chOff x="1026284" y="-180719"/>
            <a:chExt cx="3816432" cy="10450808"/>
          </a:xfrm>
        </p:grpSpPr>
        <p:sp>
          <p:nvSpPr>
            <p:cNvPr id="21" name="Google Shape;221;p23">
              <a:extLst>
                <a:ext uri="{FF2B5EF4-FFF2-40B4-BE49-F238E27FC236}">
                  <a16:creationId xmlns:a16="http://schemas.microsoft.com/office/drawing/2014/main" id="{2C3C7014-7CE8-CE27-52BD-623411CE2A3A}"/>
                </a:ext>
              </a:extLst>
            </p:cNvPr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2;p23">
              <a:extLst>
                <a:ext uri="{FF2B5EF4-FFF2-40B4-BE49-F238E27FC236}">
                  <a16:creationId xmlns:a16="http://schemas.microsoft.com/office/drawing/2014/main" id="{533D624E-6647-0C53-A952-62FCEE64EF06}"/>
                </a:ext>
              </a:extLst>
            </p:cNvPr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3;p23">
              <a:extLst>
                <a:ext uri="{FF2B5EF4-FFF2-40B4-BE49-F238E27FC236}">
                  <a16:creationId xmlns:a16="http://schemas.microsoft.com/office/drawing/2014/main" id="{6046DD49-1C42-AB86-4871-2F540F16CD90}"/>
                </a:ext>
              </a:extLst>
            </p:cNvPr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4;p23">
              <a:extLst>
                <a:ext uri="{FF2B5EF4-FFF2-40B4-BE49-F238E27FC236}">
                  <a16:creationId xmlns:a16="http://schemas.microsoft.com/office/drawing/2014/main" id="{038988D0-52AB-F730-45DF-E45476351374}"/>
                </a:ext>
              </a:extLst>
            </p:cNvPr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5;p23">
              <a:extLst>
                <a:ext uri="{FF2B5EF4-FFF2-40B4-BE49-F238E27FC236}">
                  <a16:creationId xmlns:a16="http://schemas.microsoft.com/office/drawing/2014/main" id="{D25141F7-ECBE-1211-8EBE-2527BFDE3AF1}"/>
                </a:ext>
              </a:extLst>
            </p:cNvPr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26;p23">
              <a:extLst>
                <a:ext uri="{FF2B5EF4-FFF2-40B4-BE49-F238E27FC236}">
                  <a16:creationId xmlns:a16="http://schemas.microsoft.com/office/drawing/2014/main" id="{231571DE-5F5C-8FEC-7D27-9CE489F1F3EA}"/>
                </a:ext>
              </a:extLst>
            </p:cNvPr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27;p23">
              <a:extLst>
                <a:ext uri="{FF2B5EF4-FFF2-40B4-BE49-F238E27FC236}">
                  <a16:creationId xmlns:a16="http://schemas.microsoft.com/office/drawing/2014/main" id="{5C96D3D8-0AAB-88FB-5846-D7B51D806909}"/>
                </a:ext>
              </a:extLst>
            </p:cNvPr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8;p23">
              <a:extLst>
                <a:ext uri="{FF2B5EF4-FFF2-40B4-BE49-F238E27FC236}">
                  <a16:creationId xmlns:a16="http://schemas.microsoft.com/office/drawing/2014/main" id="{F3105642-B1B7-2EE2-80FD-73FB7FD9FE4F}"/>
                </a:ext>
              </a:extLst>
            </p:cNvPr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29;p23">
              <a:extLst>
                <a:ext uri="{FF2B5EF4-FFF2-40B4-BE49-F238E27FC236}">
                  <a16:creationId xmlns:a16="http://schemas.microsoft.com/office/drawing/2014/main" id="{FCF58523-7D35-6210-15BB-F41141D8C7A6}"/>
                </a:ext>
              </a:extLst>
            </p:cNvPr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30;p23">
              <a:extLst>
                <a:ext uri="{FF2B5EF4-FFF2-40B4-BE49-F238E27FC236}">
                  <a16:creationId xmlns:a16="http://schemas.microsoft.com/office/drawing/2014/main" id="{1BF8549E-2AFB-43AE-6FFF-A850D48FE0B1}"/>
                </a:ext>
              </a:extLst>
            </p:cNvPr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31;p23">
              <a:extLst>
                <a:ext uri="{FF2B5EF4-FFF2-40B4-BE49-F238E27FC236}">
                  <a16:creationId xmlns:a16="http://schemas.microsoft.com/office/drawing/2014/main" id="{B4996E72-2C93-A312-030D-648B8DC08FB3}"/>
                </a:ext>
              </a:extLst>
            </p:cNvPr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32;p23">
              <a:extLst>
                <a:ext uri="{FF2B5EF4-FFF2-40B4-BE49-F238E27FC236}">
                  <a16:creationId xmlns:a16="http://schemas.microsoft.com/office/drawing/2014/main" id="{94E6A081-6CFB-5D75-C472-7AD73148A541}"/>
                </a:ext>
              </a:extLst>
            </p:cNvPr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3;p23">
              <a:extLst>
                <a:ext uri="{FF2B5EF4-FFF2-40B4-BE49-F238E27FC236}">
                  <a16:creationId xmlns:a16="http://schemas.microsoft.com/office/drawing/2014/main" id="{CE48DDDA-AC23-FA9E-0511-1A412B5750B6}"/>
                </a:ext>
              </a:extLst>
            </p:cNvPr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34;p23">
              <a:extLst>
                <a:ext uri="{FF2B5EF4-FFF2-40B4-BE49-F238E27FC236}">
                  <a16:creationId xmlns:a16="http://schemas.microsoft.com/office/drawing/2014/main" id="{244FFD73-328B-B38B-CF3C-0995FB39EFD0}"/>
                </a:ext>
              </a:extLst>
            </p:cNvPr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5;p23">
              <a:extLst>
                <a:ext uri="{FF2B5EF4-FFF2-40B4-BE49-F238E27FC236}">
                  <a16:creationId xmlns:a16="http://schemas.microsoft.com/office/drawing/2014/main" id="{8FAE523F-4752-DE61-ADCD-7583DF162460}"/>
                </a:ext>
              </a:extLst>
            </p:cNvPr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D90435F8-84CC-6D20-26BC-27A0D967A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487048" y="636235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/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  <a:blipFill>
                <a:blip r:embed="rId2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97D19C5-4162-8756-088D-F0F2D8CDA76D}"/>
              </a:ext>
            </a:extLst>
          </p:cNvPr>
          <p:cNvSpPr txBox="1"/>
          <p:nvPr/>
        </p:nvSpPr>
        <p:spPr>
          <a:xfrm>
            <a:off x="-25335" y="121909"/>
            <a:ext cx="1880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/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Ví </a:t>
                </a:r>
                <a:r>
                  <a:rPr lang="en-US" sz="2200" b="1" dirty="0" err="1"/>
                  <a:t>dụ</a:t>
                </a:r>
                <a:r>
                  <a:rPr lang="en-US" sz="22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blipFill>
                <a:blip r:embed="rId3"/>
                <a:stretch>
                  <a:fillRect l="-3439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/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blipFill>
                <a:blip r:embed="rId4"/>
                <a:stretch>
                  <a:fillRect l="-1115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51217E-1264-C7C6-22C3-95D21B70A753}"/>
              </a:ext>
            </a:extLst>
          </p:cNvPr>
          <p:cNvSpPr txBox="1"/>
          <p:nvPr/>
        </p:nvSpPr>
        <p:spPr>
          <a:xfrm>
            <a:off x="261279" y="2080523"/>
            <a:ext cx="81779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3427A-0C73-60BB-9597-A8787882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74953">
            <a:off x="7557730" y="3749633"/>
            <a:ext cx="1357033" cy="79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E92D63-529B-D815-4CDB-0DA408822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74931" y="1410034"/>
            <a:ext cx="1048402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/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lvl="3" indent="-342900" algn="just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blipFill>
                <a:blip r:embed="rId3"/>
                <a:stretch>
                  <a:fillRect l="-1003" b="-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đúng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blipFill>
                <a:blip r:embed="rId4"/>
                <a:stretch>
                  <a:fillRect l="-954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3"/>
          <p:cNvGrpSpPr/>
          <p:nvPr/>
        </p:nvGrpSpPr>
        <p:grpSpPr>
          <a:xfrm>
            <a:off x="0" y="-81904"/>
            <a:ext cx="685800" cy="5225404"/>
            <a:chOff x="1026284" y="-180719"/>
            <a:chExt cx="3816432" cy="10450808"/>
          </a:xfrm>
        </p:grpSpPr>
        <p:sp>
          <p:nvSpPr>
            <p:cNvPr id="221" name="Google Shape;221;p23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3"/>
          <p:cNvSpPr/>
          <p:nvPr/>
        </p:nvSpPr>
        <p:spPr>
          <a:xfrm>
            <a:off x="5370596" y="0"/>
            <a:ext cx="37734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E975F6C-A65C-953E-15F7-FF3808F43C69}"/>
              </a:ext>
            </a:extLst>
          </p:cNvPr>
          <p:cNvSpPr/>
          <p:nvPr/>
        </p:nvSpPr>
        <p:spPr>
          <a:xfrm>
            <a:off x="0" y="59896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/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blipFill>
                <a:blip r:embed="rId3"/>
                <a:stretch>
                  <a:fillRect l="-119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id="{97B3D648-4D31-C773-626B-3170AEEBF26E}"/>
              </a:ext>
            </a:extLst>
          </p:cNvPr>
          <p:cNvSpPr/>
          <p:nvPr/>
        </p:nvSpPr>
        <p:spPr>
          <a:xfrm>
            <a:off x="340964" y="1712579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/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0,3&gt;0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=0,09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blipFill>
                <a:blip r:embed="rId4"/>
                <a:stretch>
                  <a:fillRect l="-989" r="-182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/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Tuy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dirty="0"/>
                  <a:t> 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blipFill>
                <a:blip r:embed="rId5"/>
                <a:stretch>
                  <a:fillRect l="-989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5"/>
          <p:cNvGrpSpPr/>
          <p:nvPr/>
        </p:nvGrpSpPr>
        <p:grpSpPr>
          <a:xfrm>
            <a:off x="7167757" y="249842"/>
            <a:ext cx="1746933" cy="928367"/>
            <a:chOff x="17180" y="-45340"/>
            <a:chExt cx="2505641" cy="1331565"/>
          </a:xfrm>
        </p:grpSpPr>
        <p:sp>
          <p:nvSpPr>
            <p:cNvPr id="266" name="Google Shape;266;p25"/>
            <p:cNvSpPr/>
            <p:nvPr/>
          </p:nvSpPr>
          <p:spPr>
            <a:xfrm>
              <a:off x="17180" y="0"/>
              <a:ext cx="2505641" cy="1286225"/>
            </a:xfrm>
            <a:custGeom>
              <a:avLst/>
              <a:gdLst/>
              <a:ahLst/>
              <a:cxnLst/>
              <a:rect l="l" t="t" r="r" b="b"/>
              <a:pathLst>
                <a:path w="2505641" h="1286225" extrusionOk="0">
                  <a:moveTo>
                    <a:pt x="23148" y="952500"/>
                  </a:moveTo>
                  <a:cubicBezTo>
                    <a:pt x="167927" y="391772"/>
                    <a:pt x="673702" y="0"/>
                    <a:pt x="1252820" y="0"/>
                  </a:cubicBezTo>
                  <a:cubicBezTo>
                    <a:pt x="1831938" y="0"/>
                    <a:pt x="2337713" y="391772"/>
                    <a:pt x="2482492" y="952500"/>
                  </a:cubicBezTo>
                  <a:cubicBezTo>
                    <a:pt x="2505640" y="1040524"/>
                    <a:pt x="2479921" y="1134206"/>
                    <a:pt x="2415073" y="1198072"/>
                  </a:cubicBezTo>
                  <a:cubicBezTo>
                    <a:pt x="2350225" y="1261938"/>
                    <a:pt x="2256162" y="1286224"/>
                    <a:pt x="2168502" y="1261736"/>
                  </a:cubicBezTo>
                  <a:cubicBezTo>
                    <a:pt x="2080841" y="1237248"/>
                    <a:pt x="2012983" y="1167728"/>
                    <a:pt x="1990623" y="1079500"/>
                  </a:cubicBezTo>
                  <a:cubicBezTo>
                    <a:pt x="1903756" y="743063"/>
                    <a:pt x="1600291" y="508000"/>
                    <a:pt x="1252820" y="508000"/>
                  </a:cubicBezTo>
                  <a:cubicBezTo>
                    <a:pt x="905349" y="508000"/>
                    <a:pt x="601884" y="743063"/>
                    <a:pt x="515017" y="1079500"/>
                  </a:cubicBezTo>
                  <a:cubicBezTo>
                    <a:pt x="492657" y="1167728"/>
                    <a:pt x="424799" y="1237248"/>
                    <a:pt x="337138" y="1261736"/>
                  </a:cubicBezTo>
                  <a:cubicBezTo>
                    <a:pt x="249478" y="1286224"/>
                    <a:pt x="155414" y="1261938"/>
                    <a:pt x="90567" y="1198072"/>
                  </a:cubicBezTo>
                  <a:cubicBezTo>
                    <a:pt x="25719" y="1134206"/>
                    <a:pt x="0" y="1040524"/>
                    <a:pt x="23148" y="9525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17180" y="-45340"/>
              <a:ext cx="1804505" cy="1331565"/>
            </a:xfrm>
            <a:custGeom>
              <a:avLst/>
              <a:gdLst/>
              <a:ahLst/>
              <a:cxnLst/>
              <a:rect l="l" t="t" r="r" b="b"/>
              <a:pathLst>
                <a:path w="1804505" h="1331565" extrusionOk="0">
                  <a:moveTo>
                    <a:pt x="23148" y="997840"/>
                  </a:moveTo>
                  <a:cubicBezTo>
                    <a:pt x="108935" y="665589"/>
                    <a:pt x="325519" y="382193"/>
                    <a:pt x="623587" y="212178"/>
                  </a:cubicBezTo>
                  <a:cubicBezTo>
                    <a:pt x="921656" y="42163"/>
                    <a:pt x="1275837" y="0"/>
                    <a:pt x="1605488" y="95289"/>
                  </a:cubicBezTo>
                  <a:cubicBezTo>
                    <a:pt x="1693038" y="120172"/>
                    <a:pt x="1760581" y="189998"/>
                    <a:pt x="1782543" y="278325"/>
                  </a:cubicBezTo>
                  <a:cubicBezTo>
                    <a:pt x="1804505" y="366653"/>
                    <a:pt x="1777528" y="459980"/>
                    <a:pt x="1711827" y="522968"/>
                  </a:cubicBezTo>
                  <a:cubicBezTo>
                    <a:pt x="1646126" y="585955"/>
                    <a:pt x="1551744" y="608975"/>
                    <a:pt x="1464421" y="583309"/>
                  </a:cubicBezTo>
                  <a:cubicBezTo>
                    <a:pt x="1266630" y="526136"/>
                    <a:pt x="1054121" y="551434"/>
                    <a:pt x="875281" y="653443"/>
                  </a:cubicBezTo>
                  <a:cubicBezTo>
                    <a:pt x="696440" y="755452"/>
                    <a:pt x="566489" y="925490"/>
                    <a:pt x="515017" y="1124840"/>
                  </a:cubicBezTo>
                  <a:cubicBezTo>
                    <a:pt x="492657" y="1213068"/>
                    <a:pt x="424799" y="1282588"/>
                    <a:pt x="337138" y="1307076"/>
                  </a:cubicBezTo>
                  <a:cubicBezTo>
                    <a:pt x="249478" y="1331564"/>
                    <a:pt x="155414" y="1307278"/>
                    <a:pt x="90567" y="1243412"/>
                  </a:cubicBezTo>
                  <a:cubicBezTo>
                    <a:pt x="25719" y="1179546"/>
                    <a:pt x="0" y="1085864"/>
                    <a:pt x="23148" y="997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5"/>
          <p:cNvGrpSpPr/>
          <p:nvPr/>
        </p:nvGrpSpPr>
        <p:grpSpPr>
          <a:xfrm>
            <a:off x="55662" y="4796281"/>
            <a:ext cx="1786503" cy="319247"/>
            <a:chOff x="-5645" y="-183"/>
            <a:chExt cx="1281290" cy="228966"/>
          </a:xfrm>
        </p:grpSpPr>
        <p:sp>
          <p:nvSpPr>
            <p:cNvPr id="269" name="Google Shape;269;p25"/>
            <p:cNvSpPr/>
            <p:nvPr/>
          </p:nvSpPr>
          <p:spPr>
            <a:xfrm>
              <a:off x="-5645" y="-183"/>
              <a:ext cx="1281290" cy="228966"/>
            </a:xfrm>
            <a:custGeom>
              <a:avLst/>
              <a:gdLst/>
              <a:ahLst/>
              <a:cxnLst/>
              <a:rect l="l" t="t" r="r" b="b"/>
              <a:pathLst>
                <a:path w="1281290" h="228966" extrusionOk="0">
                  <a:moveTo>
                    <a:pt x="119945" y="183"/>
                  </a:moveTo>
                  <a:lnTo>
                    <a:pt x="1161345" y="183"/>
                  </a:lnTo>
                  <a:cubicBezTo>
                    <a:pt x="1202302" y="0"/>
                    <a:pt x="1240227" y="21745"/>
                    <a:pt x="1260759" y="57185"/>
                  </a:cubicBezTo>
                  <a:cubicBezTo>
                    <a:pt x="1281290" y="92625"/>
                    <a:pt x="1281290" y="136341"/>
                    <a:pt x="1260759" y="171781"/>
                  </a:cubicBezTo>
                  <a:cubicBezTo>
                    <a:pt x="1240227" y="207221"/>
                    <a:pt x="1202302" y="228966"/>
                    <a:pt x="11613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-5645" y="-183"/>
              <a:ext cx="862190" cy="228966"/>
            </a:xfrm>
            <a:custGeom>
              <a:avLst/>
              <a:gdLst/>
              <a:ahLst/>
              <a:cxnLst/>
              <a:rect l="l" t="t" r="r" b="b"/>
              <a:pathLst>
                <a:path w="862190" h="228966" extrusionOk="0">
                  <a:moveTo>
                    <a:pt x="119945" y="183"/>
                  </a:moveTo>
                  <a:lnTo>
                    <a:pt x="742245" y="183"/>
                  </a:lnTo>
                  <a:cubicBezTo>
                    <a:pt x="783202" y="0"/>
                    <a:pt x="821127" y="21745"/>
                    <a:pt x="841659" y="57185"/>
                  </a:cubicBezTo>
                  <a:cubicBezTo>
                    <a:pt x="862190" y="92625"/>
                    <a:pt x="862190" y="136341"/>
                    <a:pt x="841659" y="171781"/>
                  </a:cubicBezTo>
                  <a:cubicBezTo>
                    <a:pt x="821127" y="207221"/>
                    <a:pt x="783202" y="228966"/>
                    <a:pt x="7422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7325935" y="4476014"/>
            <a:ext cx="1762403" cy="605548"/>
            <a:chOff x="16351" y="0"/>
            <a:chExt cx="6571227" cy="2257821"/>
          </a:xfrm>
        </p:grpSpPr>
        <p:sp>
          <p:nvSpPr>
            <p:cNvPr id="272" name="Google Shape;272;p25"/>
            <p:cNvSpPr/>
            <p:nvPr/>
          </p:nvSpPr>
          <p:spPr>
            <a:xfrm>
              <a:off x="16351" y="0"/>
              <a:ext cx="2570727" cy="2257821"/>
            </a:xfrm>
            <a:custGeom>
              <a:avLst/>
              <a:gdLst/>
              <a:ahLst/>
              <a:cxnLst/>
              <a:rect l="l" t="t" r="r" b="b"/>
              <a:pathLst>
                <a:path w="25707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1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1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lnTo>
                    <a:pt x="1952149" y="0"/>
                  </a:lnTo>
                  <a:cubicBezTo>
                    <a:pt x="1896012" y="0"/>
                    <a:pt x="1842173" y="22301"/>
                    <a:pt x="1802478" y="61996"/>
                  </a:cubicBezTo>
                  <a:cubicBezTo>
                    <a:pt x="1762783" y="101691"/>
                    <a:pt x="1740482" y="155529"/>
                    <a:pt x="1740482" y="211667"/>
                  </a:cubicBezTo>
                  <a:lnTo>
                    <a:pt x="1740482" y="282222"/>
                  </a:lnTo>
                  <a:cubicBezTo>
                    <a:pt x="1741003" y="398753"/>
                    <a:pt x="1835617" y="492944"/>
                    <a:pt x="1952149" y="492944"/>
                  </a:cubicBezTo>
                  <a:cubicBezTo>
                    <a:pt x="2068681" y="492944"/>
                    <a:pt x="2163295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155529"/>
                    <a:pt x="2141515" y="101691"/>
                    <a:pt x="2101820" y="61996"/>
                  </a:cubicBezTo>
                  <a:cubicBezTo>
                    <a:pt x="2062125" y="22301"/>
                    <a:pt x="2008286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4" y="564437"/>
                    <a:pt x="1860991" y="564444"/>
                  </a:cubicBezTo>
                  <a:lnTo>
                    <a:pt x="2043307" y="564444"/>
                  </a:lnTo>
                  <a:cubicBezTo>
                    <a:pt x="2158704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7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83351" y="0"/>
              <a:ext cx="3904227" cy="2257821"/>
            </a:xfrm>
            <a:custGeom>
              <a:avLst/>
              <a:gdLst/>
              <a:ahLst/>
              <a:cxnLst/>
              <a:rect l="l" t="t" r="r" b="b"/>
              <a:pathLst>
                <a:path w="39042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2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2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1004" y="398753"/>
                    <a:pt x="1835617" y="492944"/>
                    <a:pt x="1952149" y="492944"/>
                  </a:cubicBezTo>
                  <a:cubicBezTo>
                    <a:pt x="2068681" y="492944"/>
                    <a:pt x="2163294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2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6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4504" y="398753"/>
                    <a:pt x="3169117" y="492944"/>
                    <a:pt x="3285649" y="492944"/>
                  </a:cubicBezTo>
                  <a:cubicBezTo>
                    <a:pt x="3402181" y="492944"/>
                    <a:pt x="3496794" y="398753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close/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6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2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300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6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D4D8855-E7BA-F7A6-5003-39B4AF33AEFD}"/>
              </a:ext>
            </a:extLst>
          </p:cNvPr>
          <p:cNvSpPr/>
          <p:nvPr/>
        </p:nvSpPr>
        <p:spPr>
          <a:xfrm>
            <a:off x="500742" y="289367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7921BFD-0E0B-E2B8-909C-2E7170F526BB}"/>
              </a:ext>
            </a:extLst>
          </p:cNvPr>
          <p:cNvSpPr txBox="1"/>
          <p:nvPr/>
        </p:nvSpPr>
        <p:spPr>
          <a:xfrm>
            <a:off x="2460173" y="529771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D9FA860-22FE-C0A4-81CD-2E16A16614E1}"/>
              </a:ext>
            </a:extLst>
          </p:cNvPr>
          <p:cNvSpPr txBox="1"/>
          <p:nvPr/>
        </p:nvSpPr>
        <p:spPr>
          <a:xfrm>
            <a:off x="439023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448414D-6562-B982-EC15-7A6D97653CEB}"/>
              </a:ext>
            </a:extLst>
          </p:cNvPr>
          <p:cNvSpPr txBox="1"/>
          <p:nvPr/>
        </p:nvSpPr>
        <p:spPr>
          <a:xfrm>
            <a:off x="3116944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806BB15-5FCB-C6C8-7041-881DBE82571E}"/>
              </a:ext>
            </a:extLst>
          </p:cNvPr>
          <p:cNvSpPr txBox="1"/>
          <p:nvPr/>
        </p:nvSpPr>
        <p:spPr>
          <a:xfrm>
            <a:off x="5930616" y="1622763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/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/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/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/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blipFill>
                <a:blip r:embed="rId6"/>
                <a:stretch>
                  <a:fillRect l="-3488" r="-1046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/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blipFill>
                <a:blip r:embed="rId7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/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/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22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."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...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blipFill>
                <a:blip r:embed="rId9"/>
                <a:stretch>
                  <a:fillRect l="-897" r="-690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21" grpId="0"/>
      <p:bldP spid="22" grpId="0"/>
      <p:bldP spid="4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>
          <a:xfrm>
            <a:off x="158750" y="264114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299455" y="264189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158600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158600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299455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>
            <a:off x="305182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óng 30">
            <a:extLst>
              <a:ext uri="{FF2B5EF4-FFF2-40B4-BE49-F238E27FC236}">
                <a16:creationId xmlns:a16="http://schemas.microsoft.com/office/drawing/2014/main" id="{BE208BE2-8FED-120D-DDD5-BAB462201602}"/>
              </a:ext>
            </a:extLst>
          </p:cNvPr>
          <p:cNvSpPr/>
          <p:nvPr/>
        </p:nvSpPr>
        <p:spPr>
          <a:xfrm>
            <a:off x="572519" y="131480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E28B6B29-5DA5-5160-A500-C7184EBADB7A}"/>
              </a:ext>
            </a:extLst>
          </p:cNvPr>
          <p:cNvSpPr txBox="1"/>
          <p:nvPr/>
        </p:nvSpPr>
        <p:spPr>
          <a:xfrm>
            <a:off x="2939307" y="331410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67081F5-E02E-F8DD-1270-D1CB8F564CA3}"/>
              </a:ext>
            </a:extLst>
          </p:cNvPr>
          <p:cNvSpPr txBox="1"/>
          <p:nvPr/>
        </p:nvSpPr>
        <p:spPr>
          <a:xfrm>
            <a:off x="380155" y="1400628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0F77F3D-785B-7F3B-265F-F8F6D020A4E9}"/>
              </a:ext>
            </a:extLst>
          </p:cNvPr>
          <p:cNvSpPr txBox="1"/>
          <p:nvPr/>
        </p:nvSpPr>
        <p:spPr>
          <a:xfrm>
            <a:off x="380155" y="2579755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6C794FF-1BA0-637C-B7FD-83E52E02713A}"/>
              </a:ext>
            </a:extLst>
          </p:cNvPr>
          <p:cNvSpPr txBox="1"/>
          <p:nvPr/>
        </p:nvSpPr>
        <p:spPr>
          <a:xfrm>
            <a:off x="380155" y="4064510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/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/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0,16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/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/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/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blipFill>
                <a:blip r:embed="rId7"/>
                <a:stretch>
                  <a:fillRect l="-2703" r="-81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/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blipFill>
                <a:blip r:embed="rId8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/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A4CFDED3-7602-57CE-7CAD-44E4D7DB0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48900" y="1400628"/>
            <a:ext cx="3901845" cy="281642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A350207-F631-443A-B1F0-91C8EEE43800}"/>
              </a:ext>
            </a:extLst>
          </p:cNvPr>
          <p:cNvSpPr/>
          <p:nvPr/>
        </p:nvSpPr>
        <p:spPr>
          <a:xfrm>
            <a:off x="0" y="0"/>
            <a:ext cx="2503714" cy="11248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3EF0357-1E8C-BEB2-27C2-E2D34195B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0814"/>
            <a:ext cx="9144000" cy="1681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B98F9E-96DC-4D10-B507-DA9EBB2608DE}"/>
              </a:ext>
            </a:extLst>
          </p:cNvPr>
          <p:cNvSpPr txBox="1"/>
          <p:nvPr/>
        </p:nvSpPr>
        <p:spPr>
          <a:xfrm>
            <a:off x="3763283" y="693970"/>
            <a:ext cx="34761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thích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điền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endParaRPr lang="en-US" sz="22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4AC1B90-A52E-8D21-D4D2-1033294A4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3481" y="436829"/>
            <a:ext cx="819152" cy="819152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16643F71-A6C1-055B-74DD-E574868E7799}"/>
              </a:ext>
            </a:extLst>
          </p:cNvPr>
          <p:cNvSpPr/>
          <p:nvPr/>
        </p:nvSpPr>
        <p:spPr>
          <a:xfrm>
            <a:off x="7174140" y="577890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B9F4F11C-010A-AA10-5F1E-664425EC36F2}"/>
              </a:ext>
            </a:extLst>
          </p:cNvPr>
          <p:cNvSpPr/>
          <p:nvPr/>
        </p:nvSpPr>
        <p:spPr>
          <a:xfrm>
            <a:off x="1477283" y="2839216"/>
            <a:ext cx="55880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0FF8A9C6-6722-1A3A-6C18-75CA89AD1D36}"/>
              </a:ext>
            </a:extLst>
          </p:cNvPr>
          <p:cNvSpPr/>
          <p:nvPr/>
        </p:nvSpPr>
        <p:spPr>
          <a:xfrm>
            <a:off x="2544081" y="2839216"/>
            <a:ext cx="627290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1,3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DCF779-7E05-8BB0-51B9-DCDFF692F83C}"/>
              </a:ext>
            </a:extLst>
          </p:cNvPr>
          <p:cNvSpPr/>
          <p:nvPr/>
        </p:nvSpPr>
        <p:spPr>
          <a:xfrm>
            <a:off x="3642633" y="2034721"/>
            <a:ext cx="675367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196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F6EAD1AA-4845-3BAC-837C-9602DEA2CE2A}"/>
              </a:ext>
            </a:extLst>
          </p:cNvPr>
          <p:cNvSpPr/>
          <p:nvPr/>
        </p:nvSpPr>
        <p:spPr>
          <a:xfrm>
            <a:off x="4753883" y="20470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/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3FDBF22B-4C6F-77A9-DAAB-2E910F98D2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251" y="2047016"/>
                <a:ext cx="747485" cy="537029"/>
              </a:xfrm>
              <a:prstGeom prst="roundRect">
                <a:avLst/>
              </a:prstGeom>
              <a:blipFill>
                <a:blip r:embed="rId5"/>
                <a:stretch>
                  <a:fillRect b="-217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EA72151-CD91-0ACA-3176-328242A47C31}"/>
              </a:ext>
            </a:extLst>
          </p:cNvPr>
          <p:cNvSpPr/>
          <p:nvPr/>
        </p:nvSpPr>
        <p:spPr>
          <a:xfrm>
            <a:off x="6985455" y="2839216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1,5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E245D65-C46D-B889-3170-624C74FCC454}"/>
              </a:ext>
            </a:extLst>
          </p:cNvPr>
          <p:cNvSpPr/>
          <p:nvPr/>
        </p:nvSpPr>
        <p:spPr>
          <a:xfrm>
            <a:off x="8168369" y="2878293"/>
            <a:ext cx="747485" cy="53702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0,15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DAAF6E4-FD34-0C41-0689-78809B408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03412" y="3757839"/>
            <a:ext cx="594574" cy="1385661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42C11357-AEC9-748B-2314-12C050A7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50769" y="3792811"/>
            <a:ext cx="2287159" cy="13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363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AD4EACD-3823-B894-941C-072D5732B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629" y="166914"/>
            <a:ext cx="856343" cy="8563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229827-A7DB-92BA-E0F6-EDB0DCE4762C}"/>
              </a:ext>
            </a:extLst>
          </p:cNvPr>
          <p:cNvSpPr txBox="1"/>
          <p:nvPr/>
        </p:nvSpPr>
        <p:spPr>
          <a:xfrm>
            <a:off x="1168400" y="101501"/>
            <a:ext cx="784497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1, ở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bằng</a:t>
            </a:r>
            <a:r>
              <a:rPr lang="en-US" sz="2200" dirty="0"/>
              <a:t> 1 dm,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AB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AEBF.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1CBF56-81E1-7A49-2C3F-D011622BCC0F}"/>
              </a:ext>
            </a:extLst>
          </p:cNvPr>
          <p:cNvSpPr txBox="1"/>
          <p:nvPr/>
        </p:nvSpPr>
        <p:spPr>
          <a:xfrm>
            <a:off x="65314" y="1654555"/>
            <a:ext cx="51670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a)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vuông</a:t>
            </a:r>
            <a:r>
              <a:rPr lang="en-US" sz="2200" dirty="0"/>
              <a:t> ABCD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b)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AB.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00B4175-3744-765E-EDEA-EF9F28C5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1334772"/>
            <a:ext cx="3686182" cy="3598606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92F2075-5D8F-0684-534E-A9C710E3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6800" y="4458758"/>
            <a:ext cx="2757716" cy="1779980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37EB554-3F85-1E6B-6C22-E76694467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0766" y="3464719"/>
            <a:ext cx="1340898" cy="32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4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/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ABCD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200" i="1" baseline="-2500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𝐴𝐵𝐶𝐷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𝑆𝐴𝐸𝐵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4.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1. 1=2(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AB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𝐴𝐵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𝐴𝐵𝐶𝐷</m:t>
                              </m:r>
                            </m:sub>
                          </m:sSub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DA4C8A2-E485-88CC-6D27-726FFF5C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43" y="1059511"/>
                <a:ext cx="6981371" cy="2673745"/>
              </a:xfrm>
              <a:prstGeom prst="rect">
                <a:avLst/>
              </a:prstGeom>
              <a:blipFill>
                <a:blip r:embed="rId2"/>
                <a:stretch>
                  <a:fillRect l="-1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3B8055C0-44D5-C517-C6B2-12FC76F8B18D}"/>
              </a:ext>
            </a:extLst>
          </p:cNvPr>
          <p:cNvSpPr/>
          <p:nvPr/>
        </p:nvSpPr>
        <p:spPr>
          <a:xfrm>
            <a:off x="3788107" y="13052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/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Ghi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nhớ</a:t>
                </a:r>
                <a:r>
                  <a:rPr lang="en-US" sz="2200" b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B37F9AD-6D85-096E-6485-91F83DBCE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0" y="4012146"/>
                <a:ext cx="9064170" cy="1094852"/>
              </a:xfrm>
              <a:prstGeom prst="rect">
                <a:avLst/>
              </a:prstGeom>
              <a:blipFill>
                <a:blip r:embed="rId3"/>
                <a:stretch>
                  <a:fillRect l="-874" r="-874" b="-1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4">
            <a:extLst>
              <a:ext uri="{FF2B5EF4-FFF2-40B4-BE49-F238E27FC236}">
                <a16:creationId xmlns:a16="http://schemas.microsoft.com/office/drawing/2014/main" id="{87F22DE8-E6E9-5720-2DB1-D09B3D844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2666459"/>
            <a:ext cx="1054961" cy="56860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3C5A6CA-C404-AE94-ECE1-1DFEFA79D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60" y="1623583"/>
            <a:ext cx="461993" cy="104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815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9974" y="241786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4429974" y="2417862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ố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9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𝜋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∈</m:t>
                        </m:r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4</m:t>
                            </m:r>
                          </m:e>
                        </m:rad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1"/>
              <a:ext cx="10170536" cy="1863939"/>
              <a:chOff x="1107064" y="248000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8000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Phát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242087" y="2646256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3,(14)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504784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0,012001200012…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0,12341234…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0,121212…</m:t>
                        </m:r>
                      </m:oMath>
                    </m:oMathPara>
                  </a14:m>
                  <a:endParaRPr lang="en-US" sz="2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4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121</m:t>
                            </m:r>
                          </m:e>
                        </m:rad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?</a:t>
                </a:r>
                <a:endParaRPr lang="en-US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id="{BF4ACEB6-C300-62AB-06FA-0DE1B1DEF212}"/>
              </a:ext>
            </a:extLst>
          </p:cNvPr>
          <p:cNvSpPr txBox="1"/>
          <p:nvPr/>
        </p:nvSpPr>
        <p:spPr>
          <a:xfrm>
            <a:off x="1993106" y="536806"/>
            <a:ext cx="575244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E0DBE38-39BE-3836-51B4-93B4C11DF06D}"/>
              </a:ext>
            </a:extLst>
          </p:cNvPr>
          <p:cNvSpPr txBox="1"/>
          <p:nvPr/>
        </p:nvSpPr>
        <p:spPr>
          <a:xfrm>
            <a:off x="523278" y="3505432"/>
            <a:ext cx="21627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3FFEB35-5C5F-7CBA-A745-AF0A1BBB4BD2}"/>
              </a:ext>
            </a:extLst>
          </p:cNvPr>
          <p:cNvSpPr txBox="1"/>
          <p:nvPr/>
        </p:nvSpPr>
        <p:spPr>
          <a:xfrm>
            <a:off x="3289052" y="3448392"/>
            <a:ext cx="25913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162E467-8D7F-FD8E-1C05-255CB6EEAB32}"/>
              </a:ext>
            </a:extLst>
          </p:cNvPr>
          <p:cNvSpPr txBox="1"/>
          <p:nvPr/>
        </p:nvSpPr>
        <p:spPr>
          <a:xfrm>
            <a:off x="6286501" y="3448392"/>
            <a:ext cx="277260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mới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“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”.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25F4599-3B36-49D7-9AEB-876A95FC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8319" y="1716562"/>
            <a:ext cx="1232688" cy="183237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0418B769-62BE-DE73-4226-4BAA41C2B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24089" y="1566002"/>
            <a:ext cx="1495822" cy="201149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19D7D5-B907-FC66-AC37-7C9EECCCC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2993" y="1517746"/>
            <a:ext cx="1569556" cy="20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58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9"/>
          <p:cNvGrpSpPr/>
          <p:nvPr/>
        </p:nvGrpSpPr>
        <p:grpSpPr>
          <a:xfrm>
            <a:off x="-768525" y="-48199"/>
            <a:ext cx="5225404" cy="5225404"/>
            <a:chOff x="-1537049" y="-96399"/>
            <a:chExt cx="10450808" cy="10450808"/>
          </a:xfrm>
        </p:grpSpPr>
        <p:sp>
          <p:nvSpPr>
            <p:cNvPr id="489" name="Google Shape;489;p29"/>
            <p:cNvSpPr/>
            <p:nvPr/>
          </p:nvSpPr>
          <p:spPr>
            <a:xfrm>
              <a:off x="-1537049" y="-96399"/>
              <a:ext cx="10450808" cy="10450808"/>
            </a:xfrm>
            <a:custGeom>
              <a:avLst/>
              <a:gdLst/>
              <a:ahLst/>
              <a:cxnLst/>
              <a:rect l="l" t="t" r="r" b="b"/>
              <a:pathLst>
                <a:path w="10450808" h="10450808" extrusionOk="0">
                  <a:moveTo>
                    <a:pt x="10450808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808" y="0"/>
                  </a:lnTo>
                  <a:lnTo>
                    <a:pt x="10450808" y="10450808"/>
                  </a:lnTo>
                  <a:close/>
                  <a:moveTo>
                    <a:pt x="14495" y="10436313"/>
                  </a:moveTo>
                  <a:lnTo>
                    <a:pt x="10436313" y="10436313"/>
                  </a:lnTo>
                  <a:lnTo>
                    <a:pt x="10436313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-1529802" y="9391176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-1529802" y="844243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-1529802" y="7493603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-1529802" y="6544865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-1529802" y="559612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-1529802" y="4647388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-1529802" y="3698650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-1529802" y="2749912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-1529802" y="1801077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-1529802" y="852339"/>
              <a:ext cx="10436313" cy="14494"/>
            </a:xfrm>
            <a:custGeom>
              <a:avLst/>
              <a:gdLst/>
              <a:ahLst/>
              <a:cxnLst/>
              <a:rect l="l" t="t" r="r" b="b"/>
              <a:pathLst>
                <a:path w="10436313" h="14494" extrusionOk="0">
                  <a:moveTo>
                    <a:pt x="0" y="0"/>
                  </a:moveTo>
                  <a:lnTo>
                    <a:pt x="10436313" y="0"/>
                  </a:lnTo>
                  <a:lnTo>
                    <a:pt x="10436313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7950525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700178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052952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5104214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415547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206737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2257999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30926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60426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-588311" y="-8915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9"/>
          <p:cNvSpPr/>
          <p:nvPr/>
        </p:nvSpPr>
        <p:spPr>
          <a:xfrm rot="5400000">
            <a:off x="1412630" y="3399051"/>
            <a:ext cx="1219200" cy="1219197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9"/>
          <p:cNvSpPr/>
          <p:nvPr/>
        </p:nvSpPr>
        <p:spPr>
          <a:xfrm>
            <a:off x="7446365" y="514350"/>
            <a:ext cx="1400232" cy="700708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C6D1B9E1-8BC0-CE03-F62C-DAC67E019B9E}"/>
              </a:ext>
            </a:extLst>
          </p:cNvPr>
          <p:cNvSpPr txBox="1"/>
          <p:nvPr/>
        </p:nvSpPr>
        <p:spPr>
          <a:xfrm>
            <a:off x="881055" y="1459543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59B58FE4-E7A6-CA92-A98B-E1A42FCE7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40632" y="3489537"/>
            <a:ext cx="1569547" cy="1628775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61100685-2A2D-E0F6-8EFA-7D374B5935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1204" y="446895"/>
            <a:ext cx="1404294" cy="1429307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3E6334FE-A1BE-A83D-69E4-3BE836D47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53416" y="3832350"/>
            <a:ext cx="1406122" cy="12859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6969144" y="18191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5784056" y="474113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Tìm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577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/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41CB47F0-2977-48E5-D566-2542F2C1C3CF}"/>
              </a:ext>
            </a:extLst>
          </p:cNvPr>
          <p:cNvSpPr/>
          <p:nvPr/>
        </p:nvSpPr>
        <p:spPr>
          <a:xfrm>
            <a:off x="136104" y="102890"/>
            <a:ext cx="2100263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/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/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/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/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blipFill>
                <a:blip r:embed="rId8"/>
                <a:stretch>
                  <a:fillRect l="-3731" r="-59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id="{7DF2A843-941C-FFAF-873D-A7C98B5CE6A3}"/>
              </a:ext>
            </a:extLst>
          </p:cNvPr>
          <p:cNvSpPr/>
          <p:nvPr/>
        </p:nvSpPr>
        <p:spPr>
          <a:xfrm flipH="1">
            <a:off x="4680722" y="1812298"/>
            <a:ext cx="4177943" cy="28570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</a:rPr>
              <a:t>Có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số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hữu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tỉ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nào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mà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bình</a:t>
            </a:r>
            <a:r>
              <a:rPr lang="vi-VN" sz="2200" dirty="0">
                <a:solidFill>
                  <a:schemeClr val="tx1"/>
                </a:solidFill>
              </a:rPr>
              <a:t> phương </a:t>
            </a:r>
            <a:r>
              <a:rPr lang="vi-VN" sz="2200" dirty="0" err="1">
                <a:solidFill>
                  <a:schemeClr val="tx1"/>
                </a:solidFill>
              </a:rPr>
              <a:t>của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bằng</a:t>
            </a:r>
            <a:r>
              <a:rPr lang="vi-VN" sz="2200" dirty="0">
                <a:solidFill>
                  <a:schemeClr val="tx1"/>
                </a:solidFill>
              </a:rPr>
              <a:t> 2 hay không?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id="{18FB2928-4437-5F72-9B3F-F69DE5073CBB}"/>
              </a:ext>
            </a:extLst>
          </p:cNvPr>
          <p:cNvSpPr/>
          <p:nvPr/>
        </p:nvSpPr>
        <p:spPr>
          <a:xfrm>
            <a:off x="2707481" y="4607719"/>
            <a:ext cx="7500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8804C3-F837-843A-175A-ADEE89ADFA34}"/>
              </a:ext>
            </a:extLst>
          </p:cNvPr>
          <p:cNvSpPr txBox="1"/>
          <p:nvPr/>
        </p:nvSpPr>
        <p:spPr>
          <a:xfrm>
            <a:off x="3710690" y="448663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 animBg="1"/>
      <p:bldP spid="27" grpId="0"/>
      <p:bldP spid="28" grpId="0"/>
      <p:bldP spid="29" grpId="0"/>
      <p:bldP spid="30" grpId="0"/>
      <p:bldP spid="17" grpId="0" animBg="1"/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E68FDD7-EF00-AF12-6FF6-918E5476AC4F}"/>
              </a:ext>
            </a:extLst>
          </p:cNvPr>
          <p:cNvSpPr txBox="1"/>
          <p:nvPr/>
        </p:nvSpPr>
        <p:spPr>
          <a:xfrm>
            <a:off x="767953" y="1000261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 SỐ VÔ TỈ.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 BẬC HAI SỐ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54F675-6A0F-606D-BDAC-1857DE7E28FF}"/>
              </a:ext>
            </a:extLst>
          </p:cNvPr>
          <p:cNvSpPr txBox="1"/>
          <p:nvPr/>
        </p:nvSpPr>
        <p:spPr>
          <a:xfrm>
            <a:off x="3698633" y="358454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494028" y="2651247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4928" y="1584756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725566" y="1599133"/>
            <a:ext cx="150386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S</a:t>
            </a: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ố vô tỉ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536880" y="2738008"/>
            <a:ext cx="344877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Căn bậc hai số học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546948" y="3935763"/>
            <a:ext cx="188568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Luyện tập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323C9BC-9B8C-5665-6833-E0D3C36D441F}"/>
              </a:ext>
            </a:extLst>
          </p:cNvPr>
          <p:cNvSpPr txBox="1"/>
          <p:nvPr/>
        </p:nvSpPr>
        <p:spPr>
          <a:xfrm>
            <a:off x="1536880" y="242570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199BBB-1341-67FA-8EB8-F1EA0A55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46499" y="917965"/>
            <a:ext cx="1503862" cy="379414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75EF5CD-4486-810C-4E95-D2FAA967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6936" y="3086100"/>
            <a:ext cx="2450083" cy="185315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2" grpId="0"/>
      <p:bldP spid="123" grpId="0"/>
      <p:bldP spid="124" grpId="0"/>
      <p:bldP spid="125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053462" y="56992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3" y="158374"/>
            <a:ext cx="18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VÔ TỈ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CD5CF4-A8A8-A980-A46F-965D53791F8D}"/>
              </a:ext>
            </a:extLst>
          </p:cNvPr>
          <p:cNvSpPr txBox="1"/>
          <p:nvPr/>
        </p:nvSpPr>
        <p:spPr>
          <a:xfrm>
            <a:off x="51620" y="687083"/>
            <a:ext cx="308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4551E5A-4AAF-D9F2-2285-4CB990D24642}"/>
              </a:ext>
            </a:extLst>
          </p:cNvPr>
          <p:cNvSpPr txBox="1"/>
          <p:nvPr/>
        </p:nvSpPr>
        <p:spPr>
          <a:xfrm>
            <a:off x="191729" y="1235953"/>
            <a:ext cx="54274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/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VD: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=3,14159…; 2,139456…;…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blipFill>
                <a:blip r:embed="rId3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028975D2-14C0-DB52-2FBE-B4C2D729E90A}"/>
              </a:ext>
            </a:extLst>
          </p:cNvPr>
          <p:cNvSpPr/>
          <p:nvPr/>
        </p:nvSpPr>
        <p:spPr>
          <a:xfrm>
            <a:off x="51620" y="2883310"/>
            <a:ext cx="3849327" cy="19320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, </a:t>
            </a:r>
            <a:r>
              <a:rPr lang="en-US" sz="2200" dirty="0" err="1"/>
              <a:t>lịch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Pi?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3" y="1235953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30B7D70-6E39-58AE-333A-632770469FFC}"/>
              </a:ext>
            </a:extLst>
          </p:cNvPr>
          <p:cNvSpPr txBox="1"/>
          <p:nvPr/>
        </p:nvSpPr>
        <p:spPr>
          <a:xfrm>
            <a:off x="907962" y="193598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hạn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tuần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endParaRPr lang="en-US" sz="2200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5B606E5E-6052-05EE-E69A-22DDFDF36478}"/>
              </a:ext>
            </a:extLst>
          </p:cNvPr>
          <p:cNvSpPr/>
          <p:nvPr/>
        </p:nvSpPr>
        <p:spPr>
          <a:xfrm>
            <a:off x="199311" y="832597"/>
            <a:ext cx="1016000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Viết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blipFill>
                <a:blip r:embed="rId3"/>
                <a:stretch>
                  <a:fillRect l="-104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/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=0,333…=0,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20A713-BEDF-C01F-75EC-AE69A398C0D0}"/>
              </a:ext>
            </a:extLst>
          </p:cNvPr>
          <p:cNvSpPr txBox="1"/>
          <p:nvPr/>
        </p:nvSpPr>
        <p:spPr>
          <a:xfrm>
            <a:off x="0" y="2464811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chu </a:t>
            </a:r>
            <a:r>
              <a:rPr lang="en-US" sz="2200" dirty="0" err="1"/>
              <a:t>kì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số</a:t>
            </a:r>
            <a:r>
              <a:rPr lang="en-US" sz="2200" b="1" i="1" dirty="0"/>
              <a:t> </a:t>
            </a:r>
            <a:r>
              <a:rPr lang="en-US" sz="2200" b="1" i="1" dirty="0" err="1"/>
              <a:t>thập</a:t>
            </a:r>
            <a:r>
              <a:rPr lang="en-US" sz="2200" b="1" i="1" dirty="0"/>
              <a:t> </a:t>
            </a:r>
            <a:r>
              <a:rPr lang="en-US" sz="2200" b="1" i="1" dirty="0" err="1"/>
              <a:t>phân</a:t>
            </a:r>
            <a:r>
              <a:rPr lang="en-US" sz="2200" b="1" i="1" dirty="0"/>
              <a:t> </a:t>
            </a:r>
            <a:r>
              <a:rPr lang="en-US" sz="2200" b="1" i="1" dirty="0" err="1"/>
              <a:t>vô</a:t>
            </a:r>
            <a:r>
              <a:rPr lang="en-US" sz="2200" b="1" i="1" dirty="0"/>
              <a:t> </a:t>
            </a:r>
            <a:r>
              <a:rPr lang="en-US" sz="2200" b="1" i="1" dirty="0" err="1"/>
              <a:t>hạn</a:t>
            </a:r>
            <a:r>
              <a:rPr lang="en-US" sz="2200" b="1" i="1" dirty="0"/>
              <a:t> </a:t>
            </a:r>
            <a:r>
              <a:rPr lang="en-US" sz="2200" b="1" i="1" dirty="0" err="1"/>
              <a:t>không</a:t>
            </a:r>
            <a:r>
              <a:rPr lang="en-US" sz="2200" b="1" i="1" dirty="0"/>
              <a:t> </a:t>
            </a:r>
            <a:r>
              <a:rPr lang="en-US" sz="2200" b="1" i="1" dirty="0" err="1"/>
              <a:t>tuần</a:t>
            </a:r>
            <a:r>
              <a:rPr lang="en-US" sz="2200" b="1" i="1" dirty="0"/>
              <a:t> </a:t>
            </a:r>
            <a:r>
              <a:rPr lang="en-US" sz="2200" b="1" i="1" dirty="0" err="1"/>
              <a:t>hoàn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/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VD: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3,1415926535897932384626433832795028841971…; 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1,414213562… ; 1,732050808;…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blipFill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1">
            <a:extLst>
              <a:ext uri="{FF2B5EF4-FFF2-40B4-BE49-F238E27FC236}">
                <a16:creationId xmlns:a16="http://schemas.microsoft.com/office/drawing/2014/main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45" y="38559"/>
            <a:ext cx="772658" cy="947467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6235134" y="1734975"/>
            <a:ext cx="574890" cy="6443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6" grpId="0"/>
      <p:bldP spid="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13142" y="-90359"/>
            <a:ext cx="1649487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9"/>
          <p:cNvSpPr/>
          <p:nvPr/>
        </p:nvSpPr>
        <p:spPr>
          <a:xfrm>
            <a:off x="910959" y="3424586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AE5184D-B8FC-DEB6-FD90-F9A53CA617A3}"/>
              </a:ext>
            </a:extLst>
          </p:cNvPr>
          <p:cNvSpPr txBox="1"/>
          <p:nvPr/>
        </p:nvSpPr>
        <p:spPr>
          <a:xfrm>
            <a:off x="2197535" y="190974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CC4599C-6C37-FD02-E1D9-9D3A359EC613}"/>
              </a:ext>
            </a:extLst>
          </p:cNvPr>
          <p:cNvSpPr txBox="1"/>
          <p:nvPr/>
        </p:nvSpPr>
        <p:spPr>
          <a:xfrm>
            <a:off x="2197535" y="783984"/>
            <a:ext cx="67926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F35AF007-BCA4-6454-665B-9DF9EBA5144C}"/>
              </a:ext>
            </a:extLst>
          </p:cNvPr>
          <p:cNvSpPr/>
          <p:nvPr/>
        </p:nvSpPr>
        <p:spPr>
          <a:xfrm>
            <a:off x="1280008" y="2113688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FA1F067-7D97-9B43-DCC7-684300A3789E}"/>
              </a:ext>
            </a:extLst>
          </p:cNvPr>
          <p:cNvSpPr txBox="1"/>
          <p:nvPr/>
        </p:nvSpPr>
        <p:spPr>
          <a:xfrm>
            <a:off x="3304781" y="2225760"/>
            <a:ext cx="532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/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blipFill>
                <a:blip r:embed="rId3"/>
                <a:stretch>
                  <a:fillRect l="-129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1">
            <a:extLst>
              <a:ext uri="{FF2B5EF4-FFF2-40B4-BE49-F238E27FC236}">
                <a16:creationId xmlns:a16="http://schemas.microsoft.com/office/drawing/2014/main" id="{218C8541-A951-5BEE-D1C0-08363A5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56" y="3578366"/>
            <a:ext cx="2089311" cy="1553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8224394" y="109537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7298226" y="225299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150" y="4596208"/>
            <a:ext cx="9144000" cy="547242"/>
          </a:xfrm>
          <a:prstGeom prst="rect">
            <a:avLst/>
          </a:prstGeom>
          <a:solidFill>
            <a:srgbClr val="EFBC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F24A887D-A886-C767-D26C-C00E415A6C67}"/>
              </a:ext>
            </a:extLst>
          </p:cNvPr>
          <p:cNvSpPr/>
          <p:nvPr/>
        </p:nvSpPr>
        <p:spPr>
          <a:xfrm>
            <a:off x="638629" y="30506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/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diễn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bởi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tức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nguyên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theo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trên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Sai.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blipFill>
                <a:blip r:embed="rId3"/>
                <a:stretch>
                  <a:fillRect l="-874" r="-168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1019</Words>
  <Application>Microsoft Office PowerPoint</Application>
  <PresentationFormat>On-screen Show (16:9)</PresentationFormat>
  <Paragraphs>166</Paragraphs>
  <Slides>25</Slides>
  <Notes>17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Barlow Medium</vt:lpstr>
      <vt:lpstr>Calibri</vt:lpstr>
      <vt:lpstr>Wingdings</vt:lpstr>
      <vt:lpstr>iCiel Cadena</vt:lpstr>
      <vt:lpstr>Georgia</vt:lpstr>
      <vt:lpstr>Tahoma</vt:lpstr>
      <vt:lpstr>Barlow</vt:lpstr>
      <vt:lpstr>Cambria Math</vt:lpstr>
      <vt:lpstr>Arial</vt:lpstr>
      <vt:lpstr>Courier New</vt:lpstr>
      <vt:lpstr>Times New Roman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VA</cp:lastModifiedBy>
  <cp:revision>14</cp:revision>
  <dcterms:modified xsi:type="dcterms:W3CDTF">2023-11-25T09:52:00Z</dcterms:modified>
</cp:coreProperties>
</file>