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2" r:id="rId2"/>
    <p:sldId id="256" r:id="rId3"/>
    <p:sldId id="302" r:id="rId4"/>
    <p:sldId id="279" r:id="rId5"/>
    <p:sldId id="316" r:id="rId6"/>
    <p:sldId id="347" r:id="rId7"/>
    <p:sldId id="349" r:id="rId8"/>
    <p:sldId id="348" r:id="rId9"/>
    <p:sldId id="283" r:id="rId10"/>
    <p:sldId id="350" r:id="rId11"/>
    <p:sldId id="327" r:id="rId12"/>
    <p:sldId id="325" r:id="rId13"/>
    <p:sldId id="313" r:id="rId14"/>
    <p:sldId id="314" r:id="rId15"/>
    <p:sldId id="330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6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9.png"/><Relationship Id="rId5" Type="http://schemas.microsoft.com/office/2007/relationships/media" Target="../media/media2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82632" y="2042630"/>
            <a:ext cx="4522392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</a:p>
          <a:p>
            <a:pPr algn="ctr"/>
            <a:endParaRPr lang="en-US" sz="1350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LEISURE TIME</a:t>
            </a:r>
            <a:endParaRPr lang="en-US" sz="2400" b="1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SKILLS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227795" y="3528047"/>
            <a:ext cx="233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Liên</a:t>
            </a:r>
          </a:p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NK-NN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</a:t>
            </a:r>
            <a:r>
              <a:rPr lang="en-US" sz="2000" b="1">
                <a:solidFill>
                  <a:schemeClr val="bg1"/>
                </a:solidFill>
              </a:rPr>
              <a:t>: </a:t>
            </a:r>
            <a:r>
              <a:rPr lang="en-US" sz="2000" b="1" smtClean="0">
                <a:solidFill>
                  <a:schemeClr val="bg1"/>
                </a:solidFill>
              </a:rPr>
              <a:t>SKILLS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0219" y="25008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pictures. What activities can you see?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2832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about Trang’s leisure activities. Choose the correct answer.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Take turns to ask and answer the questions.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your group members’ answers to the class. What activities are the most common?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32570" cy="9618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801550"/>
            <a:ext cx="1332570" cy="1461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6" y="572962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3726</TotalTime>
  <Words>569</Words>
  <Application>Microsoft Office PowerPoint</Application>
  <PresentationFormat>Widescreen</PresentationFormat>
  <Paragraphs>126</Paragraphs>
  <Slides>16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216</cp:revision>
  <dcterms:created xsi:type="dcterms:W3CDTF">2020-12-09T02:04:09Z</dcterms:created>
  <dcterms:modified xsi:type="dcterms:W3CDTF">2023-08-14T00:05:32Z</dcterms:modified>
</cp:coreProperties>
</file>