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8" r:id="rId6"/>
    <p:sldId id="260" r:id="rId7"/>
    <p:sldId id="266" r:id="rId8"/>
    <p:sldId id="261" r:id="rId9"/>
    <p:sldId id="267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4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8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2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4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3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6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6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2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5C28F-61E1-4D29-AEAA-DA5A2271CB06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B24C2-0893-4672-91D6-1B931967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1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" y="13752"/>
            <a:ext cx="12084604" cy="683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487259" y="1587919"/>
            <a:ext cx="7344511" cy="141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9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NGỮ VĂN 8</a:t>
            </a:r>
          </a:p>
          <a:p>
            <a:pPr algn="ctr"/>
            <a:endParaRPr lang="en-US" sz="2988" b="1" dirty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187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187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187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187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75-76.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MẮT TRẺ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402912" y="252326"/>
            <a:ext cx="1023699" cy="1031147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615049" y="3560532"/>
            <a:ext cx="3572453" cy="950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88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Tô Thị Kim Thoa</a:t>
            </a:r>
          </a:p>
          <a:p>
            <a:r>
              <a:rPr lang="en-US" sz="2788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Xã hội</a:t>
            </a:r>
            <a:endParaRPr lang="en-VN" sz="2788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518871" y="627750"/>
            <a:ext cx="5284908" cy="5521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88" b="1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2988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607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>
        <p14:shred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00811" y="746033"/>
            <a:ext cx="1640193" cy="5524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 trạng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445" y="1537853"/>
            <a:ext cx="4543865" cy="4832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lục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găp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Ngổn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lo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rọ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mõm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cừu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vẫn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62926" y="782775"/>
            <a:ext cx="1965603" cy="5524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Mong muốn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83348" y="1537853"/>
            <a:ext cx="6335150" cy="4291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cừu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tri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2314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9780" y="551376"/>
            <a:ext cx="6096000" cy="24211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thú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riêng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98037" y="2972552"/>
            <a:ext cx="6096000" cy="28377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 thuật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chặt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chẽ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69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787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298061"/>
            <a:ext cx="10852052" cy="411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GỢI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Ý: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khuyến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riêng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619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52" y="95835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cũ: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Viết đoạn văn nêu cảm nhận về nhân vật hoàng tử bé.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Bài mới: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Tổ 1+2: Chuẩn bị phần từ ngữ toàn dân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Tổ 3+4: Chuẩn bị phần từ ngữ địa phương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13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187" y="772998"/>
            <a:ext cx="10515600" cy="5545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Tác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giả: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Ăng-toan đơ Xanh-tơ Ê-xu-pe-ri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1944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512" y="3637280"/>
            <a:ext cx="3951288" cy="3220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540751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456" y="6567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 phẩm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pe-ri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168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688" y="90776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Kỉ niệm vẽ tranh ngày bé của nhân vật “tôi”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nuốt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mồi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”: Con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+) Người lớn: một cái mũ có gì đáng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7688" y="4724341"/>
            <a:ext cx="10698481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-&gt;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bổng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65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857" y="-98980"/>
            <a:ext cx="5458119" cy="695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35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57583" y="186245"/>
            <a:ext cx="6745757" cy="5347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Cuộc gặp gỡ của nhân vật “tôi” và Hoàng tử bé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5685" y="1004561"/>
            <a:ext cx="2669320" cy="5347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 cảnh gặp gỡ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6520" y="1679731"/>
            <a:ext cx="5585129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độc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mạc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endParaRPr lang="en-US" sz="25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tám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endParaRPr lang="en-US" sz="25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sửa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thoát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4462" y="4027780"/>
            <a:ext cx="6096000" cy="9771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-&gt; 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dần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hi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thử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thách</a:t>
            </a:r>
            <a:r>
              <a:rPr lang="en-US" sz="25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30560" y="990584"/>
            <a:ext cx="4240263" cy="5347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23197" y="1794923"/>
            <a:ext cx="5054991" cy="3904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endParaRPr lang="en-US" sz="25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Ngoại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đẽ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chẳng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lạc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mệt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mỏi</a:t>
            </a:r>
            <a:endParaRPr lang="en-US" sz="25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nhẹ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lúc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tựa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tinh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5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endParaRPr lang="en-US" sz="2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013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1" y="0"/>
            <a:ext cx="56184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165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114" y="115888"/>
            <a:ext cx="5677646" cy="667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744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0578" y="836564"/>
            <a:ext cx="8721969" cy="3971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 LUẬN NHÓM ĐÔI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hỏi:</a:t>
            </a:r>
            <a:endParaRPr lang="en-US" sz="28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Sau khi chia tay hoàng tử bé, nhân vật “tôi” có tâm trạng và mong muốn gì? Em hãy tìm chi tiết thể hiện điều đó?</a:t>
            </a:r>
          </a:p>
          <a:p>
            <a:pPr marL="457200" indent="-457200" algn="just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 sao nhân vật “Tôi” lại có mong muốn ấy?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gian: </a:t>
            </a:r>
            <a:r>
              <a:rPr lang="en-US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phút</a:t>
            </a:r>
          </a:p>
        </p:txBody>
      </p:sp>
    </p:spTree>
    <p:extLst>
      <p:ext uri="{BB962C8B-B14F-4D97-AF65-F5344CB8AC3E}">
        <p14:creationId xmlns:p14="http://schemas.microsoft.com/office/powerpoint/2010/main" val="97751074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864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</cp:revision>
  <dcterms:created xsi:type="dcterms:W3CDTF">2023-07-11T06:47:53Z</dcterms:created>
  <dcterms:modified xsi:type="dcterms:W3CDTF">2023-08-13T07:35:23Z</dcterms:modified>
</cp:coreProperties>
</file>