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8" r:id="rId3"/>
    <p:sldId id="263" r:id="rId4"/>
    <p:sldId id="272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52"/>
            <a:ext cx="12084604" cy="68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611234" y="1587918"/>
            <a:ext cx="7096559" cy="141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</a:p>
          <a:p>
            <a:pPr algn="ctr"/>
            <a:endParaRPr lang="en-US" sz="2988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87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187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187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187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118.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 THA HƯƠNG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402911" y="252325"/>
            <a:ext cx="1023699" cy="1031147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15048" y="3560532"/>
            <a:ext cx="3572453" cy="950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88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Tô Thị Kim Thoa</a:t>
            </a:r>
          </a:p>
          <a:p>
            <a:r>
              <a:rPr lang="en-US" sz="2788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788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18871" y="627750"/>
            <a:ext cx="5284908" cy="55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88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988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4E9A3-7F60-41DD-9093-7DD00FF396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845820"/>
            <a:ext cx="7795259" cy="51660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B55EC-8D9B-46D8-B493-DE132FBB8B91}"/>
              </a:ext>
            </a:extLst>
          </p:cNvPr>
          <p:cNvSpPr txBox="1"/>
          <p:nvPr/>
        </p:nvSpPr>
        <p:spPr>
          <a:xfrm>
            <a:off x="1162049" y="302608"/>
            <a:ext cx="99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err="1" smtClean="0">
                <a:solidFill>
                  <a:srgbClr val="C00000"/>
                </a:solidFill>
                <a:latin typeface="Arial"/>
                <a:ea typeface="微软雅黑"/>
              </a:rPr>
              <a:t>Lắng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微软雅黑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/>
                <a:ea typeface="微软雅黑"/>
              </a:rPr>
              <a:t>nghe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微软雅黑"/>
              </a:rPr>
              <a:t> video </a:t>
            </a:r>
            <a:r>
              <a:rPr lang="en-US" sz="3600" b="1" dirty="0" err="1" smtClean="0">
                <a:solidFill>
                  <a:srgbClr val="C00000"/>
                </a:solidFill>
                <a:latin typeface="Arial"/>
                <a:ea typeface="微软雅黑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微软雅黑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/>
                <a:ea typeface="微软雅黑"/>
              </a:rPr>
              <a:t>trả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微软雅黑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/>
                <a:ea typeface="微软雅黑"/>
              </a:rPr>
              <a:t>lời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微软雅黑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/>
                <a:ea typeface="微软雅黑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微软雅黑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/>
                <a:ea typeface="微软雅黑"/>
              </a:rPr>
              <a:t>hỏi</a:t>
            </a:r>
            <a:endParaRPr lang="en-US" sz="3600" b="1" dirty="0">
              <a:solidFill>
                <a:srgbClr val="C00000"/>
              </a:solidFill>
              <a:latin typeface="Arial"/>
              <a:ea typeface="微软雅黑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B54F3-824B-4F49-8241-732F64323778}"/>
              </a:ext>
            </a:extLst>
          </p:cNvPr>
          <p:cNvSpPr txBox="1"/>
          <p:nvPr/>
        </p:nvSpPr>
        <p:spPr>
          <a:xfrm>
            <a:off x="3696236" y="2287776"/>
            <a:ext cx="36060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đã từng nghe hát ru chưa?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413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64305"/>
              </p:ext>
            </p:extLst>
          </p:nvPr>
        </p:nvGraphicFramePr>
        <p:xfrm>
          <a:off x="845820" y="777240"/>
          <a:ext cx="10515600" cy="4846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3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+mj-lt"/>
                        </a:rPr>
                        <a:t>Phiếu học tập số 1 (chuẩn bị ở nhà)</a:t>
                      </a:r>
                      <a:endParaRPr lang="en-US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  <a:latin typeface="+mj-lt"/>
                        </a:rPr>
                        <a:t>Thông tin về tác giả:</a:t>
                      </a:r>
                      <a:endParaRPr lang="en-US" sz="3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  <a:latin typeface="+mj-lt"/>
                        </a:rPr>
                        <a:t>- Tên tuổi:</a:t>
                      </a:r>
                      <a:endParaRPr lang="en-US" sz="36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  <a:latin typeface="+mj-lt"/>
                        </a:rPr>
                        <a:t>- Quê quán:</a:t>
                      </a:r>
                      <a:endParaRPr lang="en-US" sz="36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  <a:latin typeface="+mj-lt"/>
                        </a:rPr>
                        <a:t>- Nghề nghiệp:</a:t>
                      </a:r>
                      <a:endParaRPr lang="en-US" sz="3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  <a:latin typeface="+mj-lt"/>
                        </a:rPr>
                        <a:t>Thông tin về tác phẩm:</a:t>
                      </a:r>
                      <a:endParaRPr lang="en-US" sz="3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+mj-lt"/>
                        </a:rPr>
                        <a:t>1. Thể loại:</a:t>
                      </a:r>
                      <a:endParaRPr lang="en-US" sz="3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+mj-lt"/>
                        </a:rPr>
                        <a:t>2. Xuất xứ:</a:t>
                      </a:r>
                      <a:endParaRPr lang="en-US" sz="3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+mj-lt"/>
                        </a:rPr>
                        <a:t>3. Phương thức biểu đạt:</a:t>
                      </a:r>
                      <a:endParaRPr lang="en-US" sz="3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+mj-lt"/>
                        </a:rPr>
                        <a:t>4. Bố cục:</a:t>
                      </a:r>
                      <a:endParaRPr lang="en-US" sz="3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29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57041"/>
              </p:ext>
            </p:extLst>
          </p:nvPr>
        </p:nvGraphicFramePr>
        <p:xfrm>
          <a:off x="206061" y="257577"/>
          <a:ext cx="11809927" cy="5670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Phiếu học tập số 1 (chuẩn bị ở nhà)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Thông tin về tác giả: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95450" algn="l"/>
                          <a:tab pos="2703195" algn="l"/>
                        </a:tabLst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1918,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95450" algn="l"/>
                          <a:tab pos="270319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95450" algn="l"/>
                          <a:tab pos="2703195" algn="l"/>
                        </a:tabLst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(17-7-1943), 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(12-1944)...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Thông tin về tác phẩm: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loại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tùy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bút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đời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17/07/1943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trích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trích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̀ 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Tổng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hợp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Việt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Nam,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30A, NXB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̃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hội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Hà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Nội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1995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thức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biểu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đạt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kết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hợp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tả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Bô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cục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phần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Phần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đầu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màu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dịu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rèm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cửa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”):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Phần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tiếp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hát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”):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Phần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còn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lại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38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8780" y="2308861"/>
            <a:ext cx="8503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Khái quát về đặc điểm của tùy bút?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Top Corners Rounded 11">
            <a:extLst>
              <a:ext uri="{FF2B5EF4-FFF2-40B4-BE49-F238E27FC236}">
                <a16:creationId xmlns:a16="http://schemas.microsoft.com/office/drawing/2014/main" id="{BF3D0903-5733-4DED-BD9A-10FEB38733EF}"/>
              </a:ext>
            </a:extLst>
          </p:cNvPr>
          <p:cNvSpPr/>
          <p:nvPr/>
        </p:nvSpPr>
        <p:spPr>
          <a:xfrm>
            <a:off x="2852777" y="1040935"/>
            <a:ext cx="5434885" cy="7984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</a:rPr>
              <a:t>Luyện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tập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253</TotalTime>
  <Words>197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微软雅黑</vt:lpstr>
      <vt:lpstr>Arial</vt:lpstr>
      <vt:lpstr>Calibri</vt:lpstr>
      <vt:lpstr>MS Mincho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23</cp:revision>
  <dcterms:created xsi:type="dcterms:W3CDTF">2022-06-25T08:44:00Z</dcterms:created>
  <dcterms:modified xsi:type="dcterms:W3CDTF">2023-04-19T04:25:14Z</dcterms:modified>
</cp:coreProperties>
</file>