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446" r:id="rId2"/>
    <p:sldId id="425" r:id="rId3"/>
    <p:sldId id="449" r:id="rId4"/>
    <p:sldId id="452" r:id="rId5"/>
    <p:sldId id="453" r:id="rId6"/>
    <p:sldId id="454" r:id="rId7"/>
    <p:sldId id="455" r:id="rId8"/>
    <p:sldId id="456" r:id="rId9"/>
    <p:sldId id="457" r:id="rId10"/>
    <p:sldId id="458" r:id="rId11"/>
    <p:sldId id="459" r:id="rId12"/>
    <p:sldId id="460" r:id="rId13"/>
    <p:sldId id="461" r:id="rId14"/>
    <p:sldId id="462" r:id="rId15"/>
    <p:sldId id="427" r:id="rId16"/>
    <p:sldId id="428" r:id="rId17"/>
    <p:sldId id="463" r:id="rId18"/>
  </p:sldIdLst>
  <p:sldSz cx="16778288" cy="9475788"/>
  <p:notesSz cx="6858000" cy="9144000"/>
  <p:defaultTextStyle>
    <a:defPPr>
      <a:defRPr lang="zh-CN"/>
    </a:defPPr>
    <a:lvl1pPr algn="l" rtl="0" eaLnBrk="0" fontAlgn="base" hangingPunct="0">
      <a:spcBef>
        <a:spcPct val="0"/>
      </a:spcBef>
      <a:spcAft>
        <a:spcPct val="0"/>
      </a:spcAft>
      <a:defRPr sz="3000" kern="1200">
        <a:solidFill>
          <a:schemeClr val="tx1"/>
        </a:solidFill>
        <a:latin typeface="Arial" panose="020B0604020202020204" pitchFamily="34" charset="0"/>
        <a:ea typeface="SimSun" panose="02010600030101010101" pitchFamily="2" charset="-122"/>
        <a:cs typeface="+mn-cs"/>
      </a:defRPr>
    </a:lvl1pPr>
    <a:lvl2pPr marL="457200" algn="l" rtl="0" eaLnBrk="0" fontAlgn="base" hangingPunct="0">
      <a:spcBef>
        <a:spcPct val="0"/>
      </a:spcBef>
      <a:spcAft>
        <a:spcPct val="0"/>
      </a:spcAft>
      <a:defRPr sz="3000" kern="1200">
        <a:solidFill>
          <a:schemeClr val="tx1"/>
        </a:solidFill>
        <a:latin typeface="Arial" panose="020B0604020202020204" pitchFamily="34" charset="0"/>
        <a:ea typeface="SimSun" panose="02010600030101010101" pitchFamily="2" charset="-122"/>
        <a:cs typeface="+mn-cs"/>
      </a:defRPr>
    </a:lvl2pPr>
    <a:lvl3pPr marL="914400" algn="l" rtl="0" eaLnBrk="0" fontAlgn="base" hangingPunct="0">
      <a:spcBef>
        <a:spcPct val="0"/>
      </a:spcBef>
      <a:spcAft>
        <a:spcPct val="0"/>
      </a:spcAft>
      <a:defRPr sz="3000" kern="1200">
        <a:solidFill>
          <a:schemeClr val="tx1"/>
        </a:solidFill>
        <a:latin typeface="Arial" panose="020B0604020202020204" pitchFamily="34" charset="0"/>
        <a:ea typeface="SimSun" panose="02010600030101010101" pitchFamily="2" charset="-122"/>
        <a:cs typeface="+mn-cs"/>
      </a:defRPr>
    </a:lvl3pPr>
    <a:lvl4pPr marL="1371600" algn="l" rtl="0" eaLnBrk="0" fontAlgn="base" hangingPunct="0">
      <a:spcBef>
        <a:spcPct val="0"/>
      </a:spcBef>
      <a:spcAft>
        <a:spcPct val="0"/>
      </a:spcAft>
      <a:defRPr sz="3000" kern="1200">
        <a:solidFill>
          <a:schemeClr val="tx1"/>
        </a:solidFill>
        <a:latin typeface="Arial" panose="020B0604020202020204" pitchFamily="34" charset="0"/>
        <a:ea typeface="SimSun" panose="02010600030101010101" pitchFamily="2" charset="-122"/>
        <a:cs typeface="+mn-cs"/>
      </a:defRPr>
    </a:lvl4pPr>
    <a:lvl5pPr marL="1828800" algn="l" rtl="0" eaLnBrk="0" fontAlgn="base" hangingPunct="0">
      <a:spcBef>
        <a:spcPct val="0"/>
      </a:spcBef>
      <a:spcAft>
        <a:spcPct val="0"/>
      </a:spcAft>
      <a:defRPr sz="3000" kern="1200">
        <a:solidFill>
          <a:schemeClr val="tx1"/>
        </a:solidFill>
        <a:latin typeface="Arial" panose="020B0604020202020204" pitchFamily="34" charset="0"/>
        <a:ea typeface="SimSun" panose="02010600030101010101" pitchFamily="2" charset="-122"/>
        <a:cs typeface="+mn-cs"/>
      </a:defRPr>
    </a:lvl5pPr>
    <a:lvl6pPr marL="2286000" algn="l" defTabSz="914400" rtl="0" eaLnBrk="1" latinLnBrk="0" hangingPunct="1">
      <a:defRPr sz="3000" kern="1200">
        <a:solidFill>
          <a:schemeClr val="tx1"/>
        </a:solidFill>
        <a:latin typeface="Arial" panose="020B0604020202020204" pitchFamily="34" charset="0"/>
        <a:ea typeface="SimSun" panose="02010600030101010101" pitchFamily="2" charset="-122"/>
        <a:cs typeface="+mn-cs"/>
      </a:defRPr>
    </a:lvl6pPr>
    <a:lvl7pPr marL="2743200" algn="l" defTabSz="914400" rtl="0" eaLnBrk="1" latinLnBrk="0" hangingPunct="1">
      <a:defRPr sz="3000" kern="1200">
        <a:solidFill>
          <a:schemeClr val="tx1"/>
        </a:solidFill>
        <a:latin typeface="Arial" panose="020B0604020202020204" pitchFamily="34" charset="0"/>
        <a:ea typeface="SimSun" panose="02010600030101010101" pitchFamily="2" charset="-122"/>
        <a:cs typeface="+mn-cs"/>
      </a:defRPr>
    </a:lvl7pPr>
    <a:lvl8pPr marL="3200400" algn="l" defTabSz="914400" rtl="0" eaLnBrk="1" latinLnBrk="0" hangingPunct="1">
      <a:defRPr sz="3000" kern="1200">
        <a:solidFill>
          <a:schemeClr val="tx1"/>
        </a:solidFill>
        <a:latin typeface="Arial" panose="020B0604020202020204" pitchFamily="34" charset="0"/>
        <a:ea typeface="SimSun" panose="02010600030101010101" pitchFamily="2" charset="-122"/>
        <a:cs typeface="+mn-cs"/>
      </a:defRPr>
    </a:lvl8pPr>
    <a:lvl9pPr marL="3657600" algn="l" defTabSz="914400" rtl="0" eaLnBrk="1" latinLnBrk="0" hangingPunct="1">
      <a:defRPr sz="3000" kern="1200">
        <a:solidFill>
          <a:schemeClr val="tx1"/>
        </a:solidFill>
        <a:latin typeface="Arial" panose="020B0604020202020204" pitchFamily="34" charset="0"/>
        <a:ea typeface="SimSun" panose="02010600030101010101" pitchFamily="2" charset="-122"/>
        <a:cs typeface="+mn-cs"/>
      </a:defRPr>
    </a:lvl9pPr>
  </p:defaultTextStyle>
  <p:extLst>
    <p:ext uri="{EFAFB233-063F-42B5-8137-9DF3F51BA10A}">
      <p15:sldGuideLst xmlns:p15="http://schemas.microsoft.com/office/powerpoint/2012/main">
        <p15:guide id="1" orient="horz" pos="2983">
          <p15:clr>
            <a:srgbClr val="A4A3A4"/>
          </p15:clr>
        </p15:guide>
        <p15:guide id="2" pos="530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p:cViewPr varScale="1">
        <p:scale>
          <a:sx n="46" d="100"/>
          <a:sy n="46" d="100"/>
        </p:scale>
        <p:origin x="772" y="56"/>
      </p:cViewPr>
      <p:guideLst>
        <p:guide orient="horz" pos="2983"/>
        <p:guide pos="5308"/>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页眉占位符 16385"/>
          <p:cNvSpPr>
            <a:spLocks noGrp="1"/>
          </p:cNvSpPr>
          <p:nvPr>
            <p:ph type="hdr" sz="quarter"/>
          </p:nvPr>
        </p:nvSpPr>
        <p:spPr>
          <a:xfrm>
            <a:off x="0" y="0"/>
            <a:ext cx="2971800" cy="457200"/>
          </a:xfrm>
          <a:prstGeom prst="rect">
            <a:avLst/>
          </a:prstGeom>
          <a:noFill/>
          <a:ln w="9525">
            <a:noFill/>
          </a:ln>
        </p:spPr>
        <p:txBody>
          <a:bodyPr/>
          <a:lstStyle>
            <a:lvl1pPr eaLnBrk="1" hangingPunct="1">
              <a:defRPr sz="1200"/>
            </a:lvl1pPr>
          </a:lstStyle>
          <a:p>
            <a:pPr>
              <a:defRPr/>
            </a:pPr>
            <a:endParaRPr lang="zh-CN"/>
          </a:p>
        </p:txBody>
      </p:sp>
      <p:sp>
        <p:nvSpPr>
          <p:cNvPr id="16387" name="日期占位符 16386"/>
          <p:cNvSpPr>
            <a:spLocks noGrp="1"/>
          </p:cNvSpPr>
          <p:nvPr>
            <p:ph type="dt" idx="1"/>
          </p:nvPr>
        </p:nvSpPr>
        <p:spPr>
          <a:xfrm>
            <a:off x="3884613" y="0"/>
            <a:ext cx="2971800" cy="457200"/>
          </a:xfrm>
          <a:prstGeom prst="rect">
            <a:avLst/>
          </a:prstGeom>
          <a:noFill/>
          <a:ln w="9525">
            <a:noFill/>
          </a:ln>
        </p:spPr>
        <p:txBody>
          <a:bodyPr/>
          <a:lstStyle>
            <a:lvl1pPr algn="r" eaLnBrk="1" hangingPunct="1">
              <a:defRPr sz="1200"/>
            </a:lvl1pPr>
          </a:lstStyle>
          <a:p>
            <a:pPr>
              <a:defRPr/>
            </a:pPr>
            <a:endParaRPr lang="zh-CN" altLang="en-US"/>
          </a:p>
        </p:txBody>
      </p:sp>
      <p:sp>
        <p:nvSpPr>
          <p:cNvPr id="5124" name="幻灯片图像占位符 16387"/>
          <p:cNvSpPr>
            <a:spLocks noGrp="1" noRot="1" noChangeAspect="1" noTextEdit="1"/>
          </p:cNvSpPr>
          <p:nvPr>
            <p:ph type="sldImg" idx="2"/>
          </p:nvPr>
        </p:nvSpPr>
        <p:spPr bwMode="auto">
          <a:xfrm>
            <a:off x="393700" y="685800"/>
            <a:ext cx="60706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9" name="文本占位符 16388"/>
          <p:cNvSpPr>
            <a:spLocks noGrp="1"/>
          </p:cNvSpPr>
          <p:nvPr>
            <p:ph type="body" sz="quarter" idx="3"/>
          </p:nvPr>
        </p:nvSpPr>
        <p:spPr>
          <a:xfrm>
            <a:off x="685800" y="4343400"/>
            <a:ext cx="5486400" cy="4114800"/>
          </a:xfrm>
          <a:prstGeom prst="rect">
            <a:avLst/>
          </a:prstGeom>
          <a:noFill/>
          <a:ln w="9525">
            <a:noFill/>
          </a:ln>
        </p:spPr>
        <p:txBody>
          <a:bodyPr/>
          <a:lstStyle/>
          <a:p>
            <a:pPr lvl="0"/>
            <a:r>
              <a:rPr lang="zh-CN" altLang="en-US" noProof="0" dirty="0"/>
              <a:t>单击此处编辑母版文本样式</a:t>
            </a:r>
          </a:p>
          <a:p>
            <a:pPr lvl="1"/>
            <a:r>
              <a:rPr lang="zh-CN" altLang="en-US" noProof="0" dirty="0"/>
              <a:t>第二级</a:t>
            </a:r>
          </a:p>
          <a:p>
            <a:pPr lvl="2"/>
            <a:r>
              <a:rPr lang="zh-CN" altLang="en-US" noProof="0" dirty="0"/>
              <a:t>第三级</a:t>
            </a:r>
          </a:p>
          <a:p>
            <a:pPr lvl="3"/>
            <a:r>
              <a:rPr lang="zh-CN" altLang="en-US" noProof="0" dirty="0"/>
              <a:t>第四级</a:t>
            </a:r>
          </a:p>
          <a:p>
            <a:pPr lvl="4"/>
            <a:r>
              <a:rPr lang="zh-CN" altLang="en-US" noProof="0" dirty="0"/>
              <a:t>第五级</a:t>
            </a:r>
          </a:p>
        </p:txBody>
      </p:sp>
      <p:sp>
        <p:nvSpPr>
          <p:cNvPr id="16390" name="页脚占位符 16389"/>
          <p:cNvSpPr>
            <a:spLocks noGrp="1"/>
          </p:cNvSpPr>
          <p:nvPr>
            <p:ph type="ftr" sz="quarter" idx="4"/>
          </p:nvPr>
        </p:nvSpPr>
        <p:spPr>
          <a:xfrm>
            <a:off x="0" y="8685213"/>
            <a:ext cx="2971800" cy="457200"/>
          </a:xfrm>
          <a:prstGeom prst="rect">
            <a:avLst/>
          </a:prstGeom>
          <a:noFill/>
          <a:ln w="9525">
            <a:noFill/>
          </a:ln>
        </p:spPr>
        <p:txBody>
          <a:bodyPr anchor="b"/>
          <a:lstStyle>
            <a:lvl1pPr eaLnBrk="1" hangingPunct="1">
              <a:defRPr sz="1200"/>
            </a:lvl1pPr>
          </a:lstStyle>
          <a:p>
            <a:pPr>
              <a:defRPr/>
            </a:pPr>
            <a:endParaRPr lang="zh-CN"/>
          </a:p>
        </p:txBody>
      </p:sp>
      <p:sp>
        <p:nvSpPr>
          <p:cNvPr id="16391" name="灯片编号占位符 16390"/>
          <p:cNvSpPr>
            <a:spLocks noGrp="1"/>
          </p:cNvSpPr>
          <p:nvPr>
            <p:ph type="sldNum" sz="quarter" idx="5"/>
          </p:nvPr>
        </p:nvSpPr>
        <p:spPr>
          <a:xfrm>
            <a:off x="3884613" y="8685213"/>
            <a:ext cx="2971800" cy="457200"/>
          </a:xfrm>
          <a:prstGeom prst="rect">
            <a:avLst/>
          </a:prstGeom>
          <a:noFill/>
          <a:ln w="9525">
            <a:noFill/>
          </a:ln>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4E8DA297-2F8C-4F89-90C5-61EAED074B44}" type="slidenum">
              <a:rPr lang="en-US" altLang="zh-CN"/>
              <a:pPr>
                <a:defRPr/>
              </a:pPr>
              <a:t>‹#›</a:t>
            </a:fld>
            <a:endParaRPr lang="vi-VN" altLang="zh-CN"/>
          </a:p>
        </p:txBody>
      </p:sp>
    </p:spTree>
    <p:extLst>
      <p:ext uri="{BB962C8B-B14F-4D97-AF65-F5344CB8AC3E}">
        <p14:creationId xmlns:p14="http://schemas.microsoft.com/office/powerpoint/2010/main" val="320810424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anose="020B0604020202020204" pitchFamily="34" charset="0"/>
        <a:ea typeface="SimSun" panose="02010600030101010101" pitchFamily="2" charset="-122"/>
      </a:defRPr>
    </a:lvl1pPr>
    <a:lvl2pPr marL="457200" lvl="1" algn="l" rtl="0" eaLnBrk="0" fontAlgn="base" hangingPunct="0">
      <a:spcBef>
        <a:spcPct val="30000"/>
      </a:spcBef>
      <a:spcAft>
        <a:spcPct val="0"/>
      </a:spcAft>
      <a:defRPr sz="1200" kern="1200">
        <a:solidFill>
          <a:schemeClr val="tx1"/>
        </a:solidFill>
        <a:latin typeface="Arial" panose="020B0604020202020204" pitchFamily="34" charset="0"/>
        <a:ea typeface="SimSun" panose="02010600030101010101" pitchFamily="2" charset="-122"/>
      </a:defRPr>
    </a:lvl2pPr>
    <a:lvl3pPr marL="914400" lvl="2" algn="l" rtl="0" eaLnBrk="0" fontAlgn="base" hangingPunct="0">
      <a:spcBef>
        <a:spcPct val="30000"/>
      </a:spcBef>
      <a:spcAft>
        <a:spcPct val="0"/>
      </a:spcAft>
      <a:defRPr sz="1200" kern="1200">
        <a:solidFill>
          <a:schemeClr val="tx1"/>
        </a:solidFill>
        <a:latin typeface="Arial" panose="020B0604020202020204" pitchFamily="34" charset="0"/>
        <a:ea typeface="SimSun" panose="02010600030101010101" pitchFamily="2" charset="-122"/>
      </a:defRPr>
    </a:lvl3pPr>
    <a:lvl4pPr marL="1371600" lvl="3" algn="l" rtl="0" eaLnBrk="0" fontAlgn="base" hangingPunct="0">
      <a:spcBef>
        <a:spcPct val="30000"/>
      </a:spcBef>
      <a:spcAft>
        <a:spcPct val="0"/>
      </a:spcAft>
      <a:defRPr sz="1200" kern="1200">
        <a:solidFill>
          <a:schemeClr val="tx1"/>
        </a:solidFill>
        <a:latin typeface="Arial" panose="020B0604020202020204" pitchFamily="34" charset="0"/>
        <a:ea typeface="SimSun" panose="02010600030101010101" pitchFamily="2" charset="-122"/>
      </a:defRPr>
    </a:lvl4pPr>
    <a:lvl5pPr marL="1828800" lvl="4" algn="l" rtl="0" eaLnBrk="0" fontAlgn="base" hangingPunct="0">
      <a:spcBef>
        <a:spcPct val="30000"/>
      </a:spcBef>
      <a:spcAft>
        <a:spcPct val="0"/>
      </a:spcAft>
      <a:defRPr sz="1200" kern="1200">
        <a:solidFill>
          <a:schemeClr val="tx1"/>
        </a:solidFill>
        <a:latin typeface="Arial" panose="020B0604020202020204" pitchFamily="34" charset="0"/>
        <a:ea typeface="SimSun" panose="02010600030101010101" pitchFamily="2" charset="-122"/>
      </a:defRPr>
    </a:lvl5pPr>
    <a:lvl6pPr marL="2286000" lvl="5"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6pPr>
    <a:lvl7pPr marL="2743200" lvl="6"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7pPr>
    <a:lvl8pPr marL="3200400" lvl="7"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8pPr>
    <a:lvl9pPr marL="3657600" lvl="8"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de5cc0fb88_0_36:notes"/>
          <p:cNvSpPr>
            <a:spLocks noGrp="1" noRot="1" noChangeAspect="1"/>
          </p:cNvSpPr>
          <p:nvPr>
            <p:ph type="sldImg" idx="2"/>
          </p:nvPr>
        </p:nvSpPr>
        <p:spPr>
          <a:xfrm>
            <a:off x="393700" y="685800"/>
            <a:ext cx="6070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de5cc0fb88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1632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de5cc0fb88_0_23:notes"/>
          <p:cNvSpPr>
            <a:spLocks noGrp="1" noRot="1" noChangeAspect="1"/>
          </p:cNvSpPr>
          <p:nvPr>
            <p:ph type="sldImg" idx="2"/>
          </p:nvPr>
        </p:nvSpPr>
        <p:spPr>
          <a:xfrm>
            <a:off x="393700" y="685800"/>
            <a:ext cx="6070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de5cc0fb88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8835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deea4daca5_0_97:notes"/>
          <p:cNvSpPr>
            <a:spLocks noGrp="1" noRot="1" noChangeAspect="1"/>
          </p:cNvSpPr>
          <p:nvPr>
            <p:ph type="sldImg" idx="2"/>
          </p:nvPr>
        </p:nvSpPr>
        <p:spPr>
          <a:xfrm>
            <a:off x="393700" y="685800"/>
            <a:ext cx="6070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deea4daca5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8321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de9eff14ca_0_16:notes"/>
          <p:cNvSpPr>
            <a:spLocks noGrp="1" noRot="1" noChangeAspect="1"/>
          </p:cNvSpPr>
          <p:nvPr>
            <p:ph type="sldImg" idx="2"/>
          </p:nvPr>
        </p:nvSpPr>
        <p:spPr>
          <a:xfrm>
            <a:off x="393700" y="685800"/>
            <a:ext cx="6070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de9eff14ca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2955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de9eff14ca_0_160:notes"/>
          <p:cNvSpPr>
            <a:spLocks noGrp="1" noRot="1" noChangeAspect="1"/>
          </p:cNvSpPr>
          <p:nvPr>
            <p:ph type="sldImg" idx="2"/>
          </p:nvPr>
        </p:nvSpPr>
        <p:spPr>
          <a:xfrm>
            <a:off x="393700" y="685800"/>
            <a:ext cx="6070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de9eff14ca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7459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097326" y="1550835"/>
            <a:ext cx="12583954" cy="3299088"/>
          </a:xfrm>
          <a:prstGeom prst="rect">
            <a:avLst/>
          </a:prstGeom>
        </p:spPr>
        <p:txBody>
          <a:bodyPr anchor="b"/>
          <a:lstStyle>
            <a:lvl1pPr algn="ctr">
              <a:defRPr sz="8255"/>
            </a:lvl1pPr>
          </a:lstStyle>
          <a:p>
            <a:r>
              <a:rPr lang="zh-CN" altLang="en-US"/>
              <a:t>单击此处编辑母版标题样式</a:t>
            </a:r>
          </a:p>
        </p:txBody>
      </p:sp>
      <p:sp>
        <p:nvSpPr>
          <p:cNvPr id="3" name="副标题 2"/>
          <p:cNvSpPr>
            <a:spLocks noGrp="1"/>
          </p:cNvSpPr>
          <p:nvPr>
            <p:ph type="subTitle" idx="1"/>
          </p:nvPr>
        </p:nvSpPr>
        <p:spPr>
          <a:xfrm>
            <a:off x="2097326" y="4977149"/>
            <a:ext cx="12583954" cy="2287864"/>
          </a:xfrm>
          <a:prstGeom prst="rect">
            <a:avLst/>
          </a:prstGeom>
        </p:spPr>
        <p:txBody>
          <a:bodyPr/>
          <a:lstStyle>
            <a:lvl1pPr marL="0" indent="0" algn="ctr">
              <a:buNone/>
              <a:defRPr sz="3305"/>
            </a:lvl1pPr>
            <a:lvl2pPr marL="629285" indent="0" algn="ctr">
              <a:buNone/>
              <a:defRPr sz="2750"/>
            </a:lvl2pPr>
            <a:lvl3pPr marL="1258570" indent="0" algn="ctr">
              <a:buNone/>
              <a:defRPr sz="2475"/>
            </a:lvl3pPr>
            <a:lvl4pPr marL="1887855" indent="0" algn="ctr">
              <a:buNone/>
              <a:defRPr sz="2200"/>
            </a:lvl4pPr>
            <a:lvl5pPr marL="2516505" indent="0" algn="ctr">
              <a:buNone/>
              <a:defRPr sz="2200"/>
            </a:lvl5pPr>
            <a:lvl6pPr marL="3145790" indent="0" algn="ctr">
              <a:buNone/>
              <a:defRPr sz="2200"/>
            </a:lvl6pPr>
            <a:lvl7pPr marL="3775075" indent="0" algn="ctr">
              <a:buNone/>
              <a:defRPr sz="2200"/>
            </a:lvl7pPr>
            <a:lvl8pPr marL="4404360" indent="0" algn="ctr">
              <a:buNone/>
              <a:defRPr sz="2200"/>
            </a:lvl8pPr>
            <a:lvl9pPr marL="5033645" indent="0" algn="ctr">
              <a:buNone/>
              <a:defRPr sz="2200"/>
            </a:lvl9pPr>
          </a:lstStyle>
          <a:p>
            <a:r>
              <a:rPr lang="zh-CN" altLang="en-US"/>
              <a:t>单击此处编辑母版副标题样式</a:t>
            </a:r>
          </a:p>
        </p:txBody>
      </p:sp>
    </p:spTree>
    <p:extLst>
      <p:ext uri="{BB962C8B-B14F-4D97-AF65-F5344CB8AC3E}">
        <p14:creationId xmlns:p14="http://schemas.microsoft.com/office/powerpoint/2010/main" val="3346777850"/>
      </p:ext>
    </p:extLst>
  </p:cSld>
  <p:clrMapOvr>
    <a:masterClrMapping/>
  </p:clrMapOvr>
  <p:transition advClick="0" advTm="3000">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600200"/>
            <a:ext cx="8229600" cy="452628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434195145"/>
      </p:ext>
    </p:extLst>
  </p:cSld>
  <p:clrMapOvr>
    <a:masterClrMapping/>
  </p:clrMapOvr>
  <p:transition advClick="0" advTm="3000">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2007189" y="504515"/>
            <a:ext cx="3617887" cy="803056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153529" y="504515"/>
            <a:ext cx="10643928" cy="803056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856794998"/>
      </p:ext>
    </p:extLst>
  </p:cSld>
  <p:clrMapOvr>
    <a:masterClrMapping/>
  </p:clrMapOvr>
  <p:transition advClick="0" advTm="3000">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153529" y="2522574"/>
            <a:ext cx="7130907" cy="601250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8494169" y="2522574"/>
            <a:ext cx="7130907" cy="289986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8494169" y="5633018"/>
            <a:ext cx="7130907" cy="290205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802454781"/>
      </p:ext>
    </p:extLst>
  </p:cSld>
  <p:clrMapOvr>
    <a:masterClrMapping/>
  </p:clrMapOvr>
  <p:transition advClick="0" advTm="3000">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55"/>
        <p:cNvGrpSpPr/>
        <p:nvPr/>
      </p:nvGrpSpPr>
      <p:grpSpPr>
        <a:xfrm>
          <a:off x="0" y="0"/>
          <a:ext cx="0" cy="0"/>
          <a:chOff x="0" y="0"/>
          <a:chExt cx="0" cy="0"/>
        </a:xfrm>
      </p:grpSpPr>
      <p:pic>
        <p:nvPicPr>
          <p:cNvPr id="56" name="Google Shape;56;p13"/>
          <p:cNvPicPr preferRelativeResize="0"/>
          <p:nvPr/>
        </p:nvPicPr>
        <p:blipFill>
          <a:blip r:embed="rId3">
            <a:alphaModFix/>
          </a:blip>
          <a:stretch>
            <a:fillRect/>
          </a:stretch>
        </p:blipFill>
        <p:spPr>
          <a:xfrm>
            <a:off x="12786381" y="-869051"/>
            <a:ext cx="5763869" cy="3222109"/>
          </a:xfrm>
          <a:prstGeom prst="rect">
            <a:avLst/>
          </a:prstGeom>
          <a:noFill/>
          <a:ln>
            <a:noFill/>
          </a:ln>
        </p:spPr>
      </p:pic>
      <p:sp>
        <p:nvSpPr>
          <p:cNvPr id="57" name="Google Shape;57;p13"/>
          <p:cNvSpPr txBox="1">
            <a:spLocks noGrp="1"/>
          </p:cNvSpPr>
          <p:nvPr>
            <p:ph type="title"/>
          </p:nvPr>
        </p:nvSpPr>
        <p:spPr>
          <a:xfrm>
            <a:off x="1308694" y="960213"/>
            <a:ext cx="14160809" cy="1055076"/>
          </a:xfrm>
          <a:prstGeom prst="rect">
            <a:avLst/>
          </a:prstGeom>
        </p:spPr>
        <p:txBody>
          <a:bodyPr spcFirstLastPara="1" wrap="square" lIns="0" tIns="0" rIns="0" bIns="0" anchor="t" anchorCtr="0">
            <a:noAutofit/>
          </a:bodyPr>
          <a:lstStyle>
            <a:lvl1pPr lvl="0" algn="ctr">
              <a:spcBef>
                <a:spcPts val="0"/>
              </a:spcBef>
              <a:spcAft>
                <a:spcPts val="0"/>
              </a:spcAft>
              <a:buSzPts val="2800"/>
              <a:buNone/>
              <a:defRPr sz="6606"/>
            </a:lvl1pPr>
            <a:lvl2pPr lvl="1">
              <a:spcBef>
                <a:spcPts val="0"/>
              </a:spcBef>
              <a:spcAft>
                <a:spcPts val="0"/>
              </a:spcAft>
              <a:buSzPts val="2800"/>
              <a:buNone/>
              <a:defRPr>
                <a:latin typeface="Barlow"/>
                <a:ea typeface="Barlow"/>
                <a:cs typeface="Barlow"/>
                <a:sym typeface="Barlow"/>
              </a:defRPr>
            </a:lvl2pPr>
            <a:lvl3pPr lvl="2">
              <a:spcBef>
                <a:spcPts val="0"/>
              </a:spcBef>
              <a:spcAft>
                <a:spcPts val="0"/>
              </a:spcAft>
              <a:buSzPts val="2800"/>
              <a:buNone/>
              <a:defRPr>
                <a:latin typeface="Barlow"/>
                <a:ea typeface="Barlow"/>
                <a:cs typeface="Barlow"/>
                <a:sym typeface="Barlow"/>
              </a:defRPr>
            </a:lvl3pPr>
            <a:lvl4pPr lvl="3">
              <a:spcBef>
                <a:spcPts val="0"/>
              </a:spcBef>
              <a:spcAft>
                <a:spcPts val="0"/>
              </a:spcAft>
              <a:buSzPts val="2800"/>
              <a:buNone/>
              <a:defRPr>
                <a:latin typeface="Barlow"/>
                <a:ea typeface="Barlow"/>
                <a:cs typeface="Barlow"/>
                <a:sym typeface="Barlow"/>
              </a:defRPr>
            </a:lvl4pPr>
            <a:lvl5pPr lvl="4">
              <a:spcBef>
                <a:spcPts val="0"/>
              </a:spcBef>
              <a:spcAft>
                <a:spcPts val="0"/>
              </a:spcAft>
              <a:buSzPts val="2800"/>
              <a:buNone/>
              <a:defRPr>
                <a:latin typeface="Barlow"/>
                <a:ea typeface="Barlow"/>
                <a:cs typeface="Barlow"/>
                <a:sym typeface="Barlow"/>
              </a:defRPr>
            </a:lvl5pPr>
            <a:lvl6pPr lvl="5">
              <a:spcBef>
                <a:spcPts val="0"/>
              </a:spcBef>
              <a:spcAft>
                <a:spcPts val="0"/>
              </a:spcAft>
              <a:buSzPts val="2800"/>
              <a:buNone/>
              <a:defRPr>
                <a:latin typeface="Barlow"/>
                <a:ea typeface="Barlow"/>
                <a:cs typeface="Barlow"/>
                <a:sym typeface="Barlow"/>
              </a:defRPr>
            </a:lvl6pPr>
            <a:lvl7pPr lvl="6">
              <a:spcBef>
                <a:spcPts val="0"/>
              </a:spcBef>
              <a:spcAft>
                <a:spcPts val="0"/>
              </a:spcAft>
              <a:buSzPts val="2800"/>
              <a:buNone/>
              <a:defRPr>
                <a:latin typeface="Barlow"/>
                <a:ea typeface="Barlow"/>
                <a:cs typeface="Barlow"/>
                <a:sym typeface="Barlow"/>
              </a:defRPr>
            </a:lvl7pPr>
            <a:lvl8pPr lvl="7">
              <a:spcBef>
                <a:spcPts val="0"/>
              </a:spcBef>
              <a:spcAft>
                <a:spcPts val="0"/>
              </a:spcAft>
              <a:buSzPts val="2800"/>
              <a:buNone/>
              <a:defRPr>
                <a:latin typeface="Barlow"/>
                <a:ea typeface="Barlow"/>
                <a:cs typeface="Barlow"/>
                <a:sym typeface="Barlow"/>
              </a:defRPr>
            </a:lvl8pPr>
            <a:lvl9pPr lvl="8">
              <a:spcBef>
                <a:spcPts val="0"/>
              </a:spcBef>
              <a:spcAft>
                <a:spcPts val="0"/>
              </a:spcAft>
              <a:buSzPts val="2800"/>
              <a:buNone/>
              <a:defRPr>
                <a:latin typeface="Barlow"/>
                <a:ea typeface="Barlow"/>
                <a:cs typeface="Barlow"/>
                <a:sym typeface="Barlow"/>
              </a:defRPr>
            </a:lvl9pPr>
          </a:lstStyle>
          <a:p>
            <a:endParaRPr/>
          </a:p>
        </p:txBody>
      </p:sp>
      <p:sp>
        <p:nvSpPr>
          <p:cNvPr id="58" name="Google Shape;58;p13"/>
          <p:cNvSpPr txBox="1">
            <a:spLocks noGrp="1"/>
          </p:cNvSpPr>
          <p:nvPr>
            <p:ph type="subTitle" idx="1"/>
          </p:nvPr>
        </p:nvSpPr>
        <p:spPr>
          <a:xfrm>
            <a:off x="3691855" y="3298794"/>
            <a:ext cx="4574395" cy="1055076"/>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accent1"/>
              </a:buClr>
              <a:buSzPts val="1600"/>
              <a:buNone/>
              <a:defRPr/>
            </a:lvl1pPr>
            <a:lvl2pPr lvl="1" algn="ctr" rtl="0">
              <a:lnSpc>
                <a:spcPct val="100000"/>
              </a:lnSpc>
              <a:spcBef>
                <a:spcPts val="0"/>
              </a:spcBef>
              <a:spcAft>
                <a:spcPts val="0"/>
              </a:spcAft>
              <a:buClr>
                <a:schemeClr val="accent1"/>
              </a:buClr>
              <a:buSzPts val="1600"/>
              <a:buNone/>
              <a:defRPr>
                <a:solidFill>
                  <a:schemeClr val="accent1"/>
                </a:solidFill>
              </a:defRPr>
            </a:lvl2pPr>
            <a:lvl3pPr lvl="2" algn="ctr" rtl="0">
              <a:lnSpc>
                <a:spcPct val="100000"/>
              </a:lnSpc>
              <a:spcBef>
                <a:spcPts val="0"/>
              </a:spcBef>
              <a:spcAft>
                <a:spcPts val="0"/>
              </a:spcAft>
              <a:buClr>
                <a:schemeClr val="accent1"/>
              </a:buClr>
              <a:buSzPts val="1600"/>
              <a:buNone/>
              <a:defRPr>
                <a:solidFill>
                  <a:schemeClr val="accent1"/>
                </a:solidFill>
              </a:defRPr>
            </a:lvl3pPr>
            <a:lvl4pPr lvl="3" algn="ctr" rtl="0">
              <a:lnSpc>
                <a:spcPct val="100000"/>
              </a:lnSpc>
              <a:spcBef>
                <a:spcPts val="0"/>
              </a:spcBef>
              <a:spcAft>
                <a:spcPts val="0"/>
              </a:spcAft>
              <a:buClr>
                <a:schemeClr val="accent1"/>
              </a:buClr>
              <a:buSzPts val="1600"/>
              <a:buNone/>
              <a:defRPr>
                <a:solidFill>
                  <a:schemeClr val="accent1"/>
                </a:solidFill>
              </a:defRPr>
            </a:lvl4pPr>
            <a:lvl5pPr lvl="4" algn="ctr" rtl="0">
              <a:lnSpc>
                <a:spcPct val="100000"/>
              </a:lnSpc>
              <a:spcBef>
                <a:spcPts val="0"/>
              </a:spcBef>
              <a:spcAft>
                <a:spcPts val="0"/>
              </a:spcAft>
              <a:buClr>
                <a:schemeClr val="accent1"/>
              </a:buClr>
              <a:buSzPts val="1600"/>
              <a:buNone/>
              <a:defRPr>
                <a:solidFill>
                  <a:schemeClr val="accent1"/>
                </a:solidFill>
              </a:defRPr>
            </a:lvl5pPr>
            <a:lvl6pPr lvl="5" algn="ctr" rtl="0">
              <a:lnSpc>
                <a:spcPct val="100000"/>
              </a:lnSpc>
              <a:spcBef>
                <a:spcPts val="0"/>
              </a:spcBef>
              <a:spcAft>
                <a:spcPts val="0"/>
              </a:spcAft>
              <a:buClr>
                <a:schemeClr val="accent1"/>
              </a:buClr>
              <a:buSzPts val="1600"/>
              <a:buNone/>
              <a:defRPr>
                <a:solidFill>
                  <a:schemeClr val="accent1"/>
                </a:solidFill>
              </a:defRPr>
            </a:lvl6pPr>
            <a:lvl7pPr lvl="6" algn="ctr" rtl="0">
              <a:lnSpc>
                <a:spcPct val="100000"/>
              </a:lnSpc>
              <a:spcBef>
                <a:spcPts val="0"/>
              </a:spcBef>
              <a:spcAft>
                <a:spcPts val="0"/>
              </a:spcAft>
              <a:buClr>
                <a:schemeClr val="accent1"/>
              </a:buClr>
              <a:buSzPts val="1600"/>
              <a:buNone/>
              <a:defRPr>
                <a:solidFill>
                  <a:schemeClr val="accent1"/>
                </a:solidFill>
              </a:defRPr>
            </a:lvl7pPr>
            <a:lvl8pPr lvl="7" algn="ctr" rtl="0">
              <a:lnSpc>
                <a:spcPct val="100000"/>
              </a:lnSpc>
              <a:spcBef>
                <a:spcPts val="0"/>
              </a:spcBef>
              <a:spcAft>
                <a:spcPts val="0"/>
              </a:spcAft>
              <a:buClr>
                <a:schemeClr val="accent1"/>
              </a:buClr>
              <a:buSzPts val="1600"/>
              <a:buNone/>
              <a:defRPr>
                <a:solidFill>
                  <a:schemeClr val="accent1"/>
                </a:solidFill>
              </a:defRPr>
            </a:lvl8pPr>
            <a:lvl9pPr lvl="8" algn="ctr" rtl="0">
              <a:lnSpc>
                <a:spcPct val="100000"/>
              </a:lnSpc>
              <a:spcBef>
                <a:spcPts val="0"/>
              </a:spcBef>
              <a:spcAft>
                <a:spcPts val="0"/>
              </a:spcAft>
              <a:buClr>
                <a:schemeClr val="accent1"/>
              </a:buClr>
              <a:buSzPts val="1600"/>
              <a:buNone/>
              <a:defRPr>
                <a:solidFill>
                  <a:schemeClr val="accent1"/>
                </a:solidFill>
              </a:defRPr>
            </a:lvl9pPr>
          </a:lstStyle>
          <a:p>
            <a:endParaRPr/>
          </a:p>
        </p:txBody>
      </p:sp>
      <p:sp>
        <p:nvSpPr>
          <p:cNvPr id="59" name="Google Shape;59;p13"/>
          <p:cNvSpPr txBox="1">
            <a:spLocks noGrp="1"/>
          </p:cNvSpPr>
          <p:nvPr>
            <p:ph type="subTitle" idx="2"/>
          </p:nvPr>
        </p:nvSpPr>
        <p:spPr>
          <a:xfrm>
            <a:off x="3691867" y="2583435"/>
            <a:ext cx="4580451" cy="588610"/>
          </a:xfrm>
          <a:prstGeom prst="rect">
            <a:avLst/>
          </a:prstGeom>
          <a:ln>
            <a:noFill/>
          </a:ln>
        </p:spPr>
        <p:txBody>
          <a:bodyPr spcFirstLastPara="1" wrap="square" lIns="0" tIns="0" rIns="0" bIns="0" anchor="t" anchorCtr="0">
            <a:noAutofit/>
          </a:bodyPr>
          <a:lstStyle>
            <a:lvl1pPr marL="0" marR="0" lvl="0" indent="0" rtl="0">
              <a:lnSpc>
                <a:spcPct val="100000"/>
              </a:lnSpc>
              <a:spcBef>
                <a:spcPts val="0"/>
              </a:spcBef>
              <a:spcAft>
                <a:spcPts val="0"/>
              </a:spcAft>
              <a:buClr>
                <a:schemeClr val="accent1"/>
              </a:buClr>
              <a:buSzPts val="2100"/>
              <a:buFont typeface="Architects Daughter"/>
              <a:buNone/>
              <a:defRPr sz="3853">
                <a:solidFill>
                  <a:schemeClr val="accent1"/>
                </a:solidFill>
                <a:latin typeface="Manrope ExtraLight"/>
                <a:ea typeface="Manrope ExtraLight"/>
                <a:cs typeface="Manrope ExtraLight"/>
                <a:sym typeface="Manrope ExtraLight"/>
              </a:defRPr>
            </a:lvl1pPr>
            <a:lvl2pPr lvl="1"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2pPr>
            <a:lvl3pPr lvl="2"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3pPr>
            <a:lvl4pPr lvl="3"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4pPr>
            <a:lvl5pPr lvl="4"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5pPr>
            <a:lvl6pPr lvl="5"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6pPr>
            <a:lvl7pPr lvl="6"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7pPr>
            <a:lvl8pPr lvl="7"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8pPr>
            <a:lvl9pPr lvl="8"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9pPr>
          </a:lstStyle>
          <a:p>
            <a:endParaRPr/>
          </a:p>
        </p:txBody>
      </p:sp>
      <p:sp>
        <p:nvSpPr>
          <p:cNvPr id="60" name="Google Shape;60;p13"/>
          <p:cNvSpPr txBox="1">
            <a:spLocks noGrp="1"/>
          </p:cNvSpPr>
          <p:nvPr>
            <p:ph type="title" idx="3" hasCustomPrompt="1"/>
          </p:nvPr>
        </p:nvSpPr>
        <p:spPr>
          <a:xfrm>
            <a:off x="1769493" y="2583435"/>
            <a:ext cx="1569386" cy="1693427"/>
          </a:xfrm>
          <a:prstGeom prst="rect">
            <a:avLst/>
          </a:prstGeom>
        </p:spPr>
        <p:txBody>
          <a:bodyPr spcFirstLastPara="1" wrap="square" lIns="0" tIns="0" rIns="0" bIns="0" anchor="ctr" anchorCtr="0">
            <a:noAutofit/>
          </a:bodyPr>
          <a:lstStyle>
            <a:lvl1pPr lvl="0" algn="ctr" rtl="0">
              <a:spcBef>
                <a:spcPts val="0"/>
              </a:spcBef>
              <a:spcAft>
                <a:spcPts val="0"/>
              </a:spcAft>
              <a:buSzPts val="2100"/>
              <a:buNone/>
              <a:defRPr sz="6055" b="0">
                <a:latin typeface="Manrope ExtraLight"/>
                <a:ea typeface="Manrope ExtraLight"/>
                <a:cs typeface="Manrope ExtraLight"/>
                <a:sym typeface="Manrope ExtraLight"/>
              </a:defRPr>
            </a:lvl1pPr>
            <a:lvl2pPr lvl="1" algn="ctr" rtl="0">
              <a:spcBef>
                <a:spcPts val="0"/>
              </a:spcBef>
              <a:spcAft>
                <a:spcPts val="0"/>
              </a:spcAft>
              <a:buSzPts val="12000"/>
              <a:buNone/>
              <a:defRPr sz="22019"/>
            </a:lvl2pPr>
            <a:lvl3pPr lvl="2" algn="ctr" rtl="0">
              <a:spcBef>
                <a:spcPts val="0"/>
              </a:spcBef>
              <a:spcAft>
                <a:spcPts val="0"/>
              </a:spcAft>
              <a:buSzPts val="12000"/>
              <a:buNone/>
              <a:defRPr sz="22019"/>
            </a:lvl3pPr>
            <a:lvl4pPr lvl="3" algn="ctr" rtl="0">
              <a:spcBef>
                <a:spcPts val="0"/>
              </a:spcBef>
              <a:spcAft>
                <a:spcPts val="0"/>
              </a:spcAft>
              <a:buSzPts val="12000"/>
              <a:buNone/>
              <a:defRPr sz="22019"/>
            </a:lvl4pPr>
            <a:lvl5pPr lvl="4" algn="ctr" rtl="0">
              <a:spcBef>
                <a:spcPts val="0"/>
              </a:spcBef>
              <a:spcAft>
                <a:spcPts val="0"/>
              </a:spcAft>
              <a:buSzPts val="12000"/>
              <a:buNone/>
              <a:defRPr sz="22019"/>
            </a:lvl5pPr>
            <a:lvl6pPr lvl="5" algn="ctr" rtl="0">
              <a:spcBef>
                <a:spcPts val="0"/>
              </a:spcBef>
              <a:spcAft>
                <a:spcPts val="0"/>
              </a:spcAft>
              <a:buSzPts val="12000"/>
              <a:buNone/>
              <a:defRPr sz="22019"/>
            </a:lvl6pPr>
            <a:lvl7pPr lvl="6" algn="ctr" rtl="0">
              <a:spcBef>
                <a:spcPts val="0"/>
              </a:spcBef>
              <a:spcAft>
                <a:spcPts val="0"/>
              </a:spcAft>
              <a:buSzPts val="12000"/>
              <a:buNone/>
              <a:defRPr sz="22019"/>
            </a:lvl7pPr>
            <a:lvl8pPr lvl="7" algn="ctr" rtl="0">
              <a:spcBef>
                <a:spcPts val="0"/>
              </a:spcBef>
              <a:spcAft>
                <a:spcPts val="0"/>
              </a:spcAft>
              <a:buSzPts val="12000"/>
              <a:buNone/>
              <a:defRPr sz="22019"/>
            </a:lvl8pPr>
            <a:lvl9pPr lvl="8" algn="ctr" rtl="0">
              <a:spcBef>
                <a:spcPts val="0"/>
              </a:spcBef>
              <a:spcAft>
                <a:spcPts val="0"/>
              </a:spcAft>
              <a:buSzPts val="12000"/>
              <a:buNone/>
              <a:defRPr sz="22019"/>
            </a:lvl9pPr>
          </a:lstStyle>
          <a:p>
            <a:r>
              <a:t>xx%</a:t>
            </a:r>
          </a:p>
        </p:txBody>
      </p:sp>
      <p:sp>
        <p:nvSpPr>
          <p:cNvPr id="61" name="Google Shape;61;p13"/>
          <p:cNvSpPr txBox="1">
            <a:spLocks noGrp="1"/>
          </p:cNvSpPr>
          <p:nvPr>
            <p:ph type="subTitle" idx="4"/>
          </p:nvPr>
        </p:nvSpPr>
        <p:spPr>
          <a:xfrm>
            <a:off x="3691867" y="6578441"/>
            <a:ext cx="4580451" cy="1055076"/>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accent1"/>
              </a:buClr>
              <a:buSzPts val="1600"/>
              <a:buNone/>
              <a:defRPr/>
            </a:lvl1pPr>
            <a:lvl2pPr lvl="1" algn="ctr" rtl="0">
              <a:lnSpc>
                <a:spcPct val="100000"/>
              </a:lnSpc>
              <a:spcBef>
                <a:spcPts val="0"/>
              </a:spcBef>
              <a:spcAft>
                <a:spcPts val="0"/>
              </a:spcAft>
              <a:buClr>
                <a:schemeClr val="accent1"/>
              </a:buClr>
              <a:buSzPts val="1600"/>
              <a:buNone/>
              <a:defRPr>
                <a:solidFill>
                  <a:schemeClr val="accent1"/>
                </a:solidFill>
              </a:defRPr>
            </a:lvl2pPr>
            <a:lvl3pPr lvl="2" algn="ctr" rtl="0">
              <a:lnSpc>
                <a:spcPct val="100000"/>
              </a:lnSpc>
              <a:spcBef>
                <a:spcPts val="0"/>
              </a:spcBef>
              <a:spcAft>
                <a:spcPts val="0"/>
              </a:spcAft>
              <a:buClr>
                <a:schemeClr val="accent1"/>
              </a:buClr>
              <a:buSzPts val="1600"/>
              <a:buNone/>
              <a:defRPr>
                <a:solidFill>
                  <a:schemeClr val="accent1"/>
                </a:solidFill>
              </a:defRPr>
            </a:lvl3pPr>
            <a:lvl4pPr lvl="3" algn="ctr" rtl="0">
              <a:lnSpc>
                <a:spcPct val="100000"/>
              </a:lnSpc>
              <a:spcBef>
                <a:spcPts val="0"/>
              </a:spcBef>
              <a:spcAft>
                <a:spcPts val="0"/>
              </a:spcAft>
              <a:buClr>
                <a:schemeClr val="accent1"/>
              </a:buClr>
              <a:buSzPts val="1600"/>
              <a:buNone/>
              <a:defRPr>
                <a:solidFill>
                  <a:schemeClr val="accent1"/>
                </a:solidFill>
              </a:defRPr>
            </a:lvl4pPr>
            <a:lvl5pPr lvl="4" algn="ctr" rtl="0">
              <a:lnSpc>
                <a:spcPct val="100000"/>
              </a:lnSpc>
              <a:spcBef>
                <a:spcPts val="0"/>
              </a:spcBef>
              <a:spcAft>
                <a:spcPts val="0"/>
              </a:spcAft>
              <a:buClr>
                <a:schemeClr val="accent1"/>
              </a:buClr>
              <a:buSzPts val="1600"/>
              <a:buNone/>
              <a:defRPr>
                <a:solidFill>
                  <a:schemeClr val="accent1"/>
                </a:solidFill>
              </a:defRPr>
            </a:lvl5pPr>
            <a:lvl6pPr lvl="5" algn="ctr" rtl="0">
              <a:lnSpc>
                <a:spcPct val="100000"/>
              </a:lnSpc>
              <a:spcBef>
                <a:spcPts val="0"/>
              </a:spcBef>
              <a:spcAft>
                <a:spcPts val="0"/>
              </a:spcAft>
              <a:buClr>
                <a:schemeClr val="accent1"/>
              </a:buClr>
              <a:buSzPts val="1600"/>
              <a:buNone/>
              <a:defRPr>
                <a:solidFill>
                  <a:schemeClr val="accent1"/>
                </a:solidFill>
              </a:defRPr>
            </a:lvl6pPr>
            <a:lvl7pPr lvl="6" algn="ctr" rtl="0">
              <a:lnSpc>
                <a:spcPct val="100000"/>
              </a:lnSpc>
              <a:spcBef>
                <a:spcPts val="0"/>
              </a:spcBef>
              <a:spcAft>
                <a:spcPts val="0"/>
              </a:spcAft>
              <a:buClr>
                <a:schemeClr val="accent1"/>
              </a:buClr>
              <a:buSzPts val="1600"/>
              <a:buNone/>
              <a:defRPr>
                <a:solidFill>
                  <a:schemeClr val="accent1"/>
                </a:solidFill>
              </a:defRPr>
            </a:lvl7pPr>
            <a:lvl8pPr lvl="7" algn="ctr" rtl="0">
              <a:lnSpc>
                <a:spcPct val="100000"/>
              </a:lnSpc>
              <a:spcBef>
                <a:spcPts val="0"/>
              </a:spcBef>
              <a:spcAft>
                <a:spcPts val="0"/>
              </a:spcAft>
              <a:buClr>
                <a:schemeClr val="accent1"/>
              </a:buClr>
              <a:buSzPts val="1600"/>
              <a:buNone/>
              <a:defRPr>
                <a:solidFill>
                  <a:schemeClr val="accent1"/>
                </a:solidFill>
              </a:defRPr>
            </a:lvl8pPr>
            <a:lvl9pPr lvl="8" algn="ctr" rtl="0">
              <a:lnSpc>
                <a:spcPct val="100000"/>
              </a:lnSpc>
              <a:spcBef>
                <a:spcPts val="0"/>
              </a:spcBef>
              <a:spcAft>
                <a:spcPts val="0"/>
              </a:spcAft>
              <a:buClr>
                <a:schemeClr val="accent1"/>
              </a:buClr>
              <a:buSzPts val="1600"/>
              <a:buNone/>
              <a:defRPr>
                <a:solidFill>
                  <a:schemeClr val="accent1"/>
                </a:solidFill>
              </a:defRPr>
            </a:lvl9pPr>
          </a:lstStyle>
          <a:p>
            <a:endParaRPr/>
          </a:p>
        </p:txBody>
      </p:sp>
      <p:sp>
        <p:nvSpPr>
          <p:cNvPr id="62" name="Google Shape;62;p13"/>
          <p:cNvSpPr txBox="1">
            <a:spLocks noGrp="1"/>
          </p:cNvSpPr>
          <p:nvPr>
            <p:ph type="subTitle" idx="5"/>
          </p:nvPr>
        </p:nvSpPr>
        <p:spPr>
          <a:xfrm>
            <a:off x="3691867" y="5864865"/>
            <a:ext cx="4580451" cy="758284"/>
          </a:xfrm>
          <a:prstGeom prst="rect">
            <a:avLst/>
          </a:prstGeom>
          <a:ln>
            <a:noFill/>
          </a:ln>
        </p:spPr>
        <p:txBody>
          <a:bodyPr spcFirstLastPara="1" wrap="square" lIns="0" tIns="0" rIns="0" bIns="0" anchor="t" anchorCtr="0">
            <a:noAutofit/>
          </a:bodyPr>
          <a:lstStyle>
            <a:lvl1pPr marL="0" marR="0" lvl="0" indent="0" rtl="0">
              <a:lnSpc>
                <a:spcPct val="100000"/>
              </a:lnSpc>
              <a:spcBef>
                <a:spcPts val="0"/>
              </a:spcBef>
              <a:spcAft>
                <a:spcPts val="0"/>
              </a:spcAft>
              <a:buClr>
                <a:schemeClr val="accent1"/>
              </a:buClr>
              <a:buSzPts val="2100"/>
              <a:buFont typeface="Architects Daughter"/>
              <a:buNone/>
              <a:defRPr sz="3853">
                <a:solidFill>
                  <a:schemeClr val="accent1"/>
                </a:solidFill>
                <a:latin typeface="Manrope ExtraLight"/>
                <a:ea typeface="Manrope ExtraLight"/>
                <a:cs typeface="Manrope ExtraLight"/>
                <a:sym typeface="Manrope ExtraLight"/>
              </a:defRPr>
            </a:lvl1pPr>
            <a:lvl2pPr lvl="1"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2pPr>
            <a:lvl3pPr lvl="2"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3pPr>
            <a:lvl4pPr lvl="3"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4pPr>
            <a:lvl5pPr lvl="4"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5pPr>
            <a:lvl6pPr lvl="5"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6pPr>
            <a:lvl7pPr lvl="6"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7pPr>
            <a:lvl8pPr lvl="7"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8pPr>
            <a:lvl9pPr lvl="8"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9pPr>
          </a:lstStyle>
          <a:p>
            <a:endParaRPr/>
          </a:p>
        </p:txBody>
      </p:sp>
      <p:sp>
        <p:nvSpPr>
          <p:cNvPr id="63" name="Google Shape;63;p13"/>
          <p:cNvSpPr txBox="1">
            <a:spLocks noGrp="1"/>
          </p:cNvSpPr>
          <p:nvPr>
            <p:ph type="title" idx="6" hasCustomPrompt="1"/>
          </p:nvPr>
        </p:nvSpPr>
        <p:spPr>
          <a:xfrm>
            <a:off x="1769493" y="5864865"/>
            <a:ext cx="1569386" cy="1693427"/>
          </a:xfrm>
          <a:prstGeom prst="rect">
            <a:avLst/>
          </a:prstGeom>
        </p:spPr>
        <p:txBody>
          <a:bodyPr spcFirstLastPara="1" wrap="square" lIns="0" tIns="0" rIns="0" bIns="0" anchor="ctr" anchorCtr="0">
            <a:noAutofit/>
          </a:bodyPr>
          <a:lstStyle>
            <a:lvl1pPr lvl="0" algn="ctr" rtl="0">
              <a:spcBef>
                <a:spcPts val="0"/>
              </a:spcBef>
              <a:spcAft>
                <a:spcPts val="0"/>
              </a:spcAft>
              <a:buSzPts val="2100"/>
              <a:buNone/>
              <a:defRPr sz="6055" b="0">
                <a:latin typeface="Manrope ExtraLight"/>
                <a:ea typeface="Manrope ExtraLight"/>
                <a:cs typeface="Manrope ExtraLight"/>
                <a:sym typeface="Manrope ExtraLight"/>
              </a:defRPr>
            </a:lvl1pPr>
            <a:lvl2pPr lvl="1" algn="ctr" rtl="0">
              <a:spcBef>
                <a:spcPts val="0"/>
              </a:spcBef>
              <a:spcAft>
                <a:spcPts val="0"/>
              </a:spcAft>
              <a:buSzPts val="12000"/>
              <a:buNone/>
              <a:defRPr sz="22019"/>
            </a:lvl2pPr>
            <a:lvl3pPr lvl="2" algn="ctr" rtl="0">
              <a:spcBef>
                <a:spcPts val="0"/>
              </a:spcBef>
              <a:spcAft>
                <a:spcPts val="0"/>
              </a:spcAft>
              <a:buSzPts val="12000"/>
              <a:buNone/>
              <a:defRPr sz="22019"/>
            </a:lvl3pPr>
            <a:lvl4pPr lvl="3" algn="ctr" rtl="0">
              <a:spcBef>
                <a:spcPts val="0"/>
              </a:spcBef>
              <a:spcAft>
                <a:spcPts val="0"/>
              </a:spcAft>
              <a:buSzPts val="12000"/>
              <a:buNone/>
              <a:defRPr sz="22019"/>
            </a:lvl4pPr>
            <a:lvl5pPr lvl="4" algn="ctr" rtl="0">
              <a:spcBef>
                <a:spcPts val="0"/>
              </a:spcBef>
              <a:spcAft>
                <a:spcPts val="0"/>
              </a:spcAft>
              <a:buSzPts val="12000"/>
              <a:buNone/>
              <a:defRPr sz="22019"/>
            </a:lvl5pPr>
            <a:lvl6pPr lvl="5" algn="ctr" rtl="0">
              <a:spcBef>
                <a:spcPts val="0"/>
              </a:spcBef>
              <a:spcAft>
                <a:spcPts val="0"/>
              </a:spcAft>
              <a:buSzPts val="12000"/>
              <a:buNone/>
              <a:defRPr sz="22019"/>
            </a:lvl6pPr>
            <a:lvl7pPr lvl="6" algn="ctr" rtl="0">
              <a:spcBef>
                <a:spcPts val="0"/>
              </a:spcBef>
              <a:spcAft>
                <a:spcPts val="0"/>
              </a:spcAft>
              <a:buSzPts val="12000"/>
              <a:buNone/>
              <a:defRPr sz="22019"/>
            </a:lvl7pPr>
            <a:lvl8pPr lvl="7" algn="ctr" rtl="0">
              <a:spcBef>
                <a:spcPts val="0"/>
              </a:spcBef>
              <a:spcAft>
                <a:spcPts val="0"/>
              </a:spcAft>
              <a:buSzPts val="12000"/>
              <a:buNone/>
              <a:defRPr sz="22019"/>
            </a:lvl8pPr>
            <a:lvl9pPr lvl="8" algn="ctr" rtl="0">
              <a:spcBef>
                <a:spcPts val="0"/>
              </a:spcBef>
              <a:spcAft>
                <a:spcPts val="0"/>
              </a:spcAft>
              <a:buSzPts val="12000"/>
              <a:buNone/>
              <a:defRPr sz="22019"/>
            </a:lvl9pPr>
          </a:lstStyle>
          <a:p>
            <a:r>
              <a:t>xx%</a:t>
            </a:r>
          </a:p>
        </p:txBody>
      </p:sp>
      <p:sp>
        <p:nvSpPr>
          <p:cNvPr id="64" name="Google Shape;64;p13"/>
          <p:cNvSpPr txBox="1">
            <a:spLocks noGrp="1"/>
          </p:cNvSpPr>
          <p:nvPr>
            <p:ph type="subTitle" idx="7"/>
          </p:nvPr>
        </p:nvSpPr>
        <p:spPr>
          <a:xfrm>
            <a:off x="10674059" y="3305327"/>
            <a:ext cx="4580451" cy="1055076"/>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accent1"/>
              </a:buClr>
              <a:buSzPts val="1600"/>
              <a:buNone/>
              <a:defRPr/>
            </a:lvl1pPr>
            <a:lvl2pPr lvl="1" algn="ctr" rtl="0">
              <a:lnSpc>
                <a:spcPct val="100000"/>
              </a:lnSpc>
              <a:spcBef>
                <a:spcPts val="0"/>
              </a:spcBef>
              <a:spcAft>
                <a:spcPts val="0"/>
              </a:spcAft>
              <a:buClr>
                <a:schemeClr val="accent1"/>
              </a:buClr>
              <a:buSzPts val="1600"/>
              <a:buNone/>
              <a:defRPr>
                <a:solidFill>
                  <a:schemeClr val="accent1"/>
                </a:solidFill>
              </a:defRPr>
            </a:lvl2pPr>
            <a:lvl3pPr lvl="2" algn="ctr" rtl="0">
              <a:lnSpc>
                <a:spcPct val="100000"/>
              </a:lnSpc>
              <a:spcBef>
                <a:spcPts val="0"/>
              </a:spcBef>
              <a:spcAft>
                <a:spcPts val="0"/>
              </a:spcAft>
              <a:buClr>
                <a:schemeClr val="accent1"/>
              </a:buClr>
              <a:buSzPts val="1600"/>
              <a:buNone/>
              <a:defRPr>
                <a:solidFill>
                  <a:schemeClr val="accent1"/>
                </a:solidFill>
              </a:defRPr>
            </a:lvl3pPr>
            <a:lvl4pPr lvl="3" algn="ctr" rtl="0">
              <a:lnSpc>
                <a:spcPct val="100000"/>
              </a:lnSpc>
              <a:spcBef>
                <a:spcPts val="0"/>
              </a:spcBef>
              <a:spcAft>
                <a:spcPts val="0"/>
              </a:spcAft>
              <a:buClr>
                <a:schemeClr val="accent1"/>
              </a:buClr>
              <a:buSzPts val="1600"/>
              <a:buNone/>
              <a:defRPr>
                <a:solidFill>
                  <a:schemeClr val="accent1"/>
                </a:solidFill>
              </a:defRPr>
            </a:lvl4pPr>
            <a:lvl5pPr lvl="4" algn="ctr" rtl="0">
              <a:lnSpc>
                <a:spcPct val="100000"/>
              </a:lnSpc>
              <a:spcBef>
                <a:spcPts val="0"/>
              </a:spcBef>
              <a:spcAft>
                <a:spcPts val="0"/>
              </a:spcAft>
              <a:buClr>
                <a:schemeClr val="accent1"/>
              </a:buClr>
              <a:buSzPts val="1600"/>
              <a:buNone/>
              <a:defRPr>
                <a:solidFill>
                  <a:schemeClr val="accent1"/>
                </a:solidFill>
              </a:defRPr>
            </a:lvl5pPr>
            <a:lvl6pPr lvl="5" algn="ctr" rtl="0">
              <a:lnSpc>
                <a:spcPct val="100000"/>
              </a:lnSpc>
              <a:spcBef>
                <a:spcPts val="0"/>
              </a:spcBef>
              <a:spcAft>
                <a:spcPts val="0"/>
              </a:spcAft>
              <a:buClr>
                <a:schemeClr val="accent1"/>
              </a:buClr>
              <a:buSzPts val="1600"/>
              <a:buNone/>
              <a:defRPr>
                <a:solidFill>
                  <a:schemeClr val="accent1"/>
                </a:solidFill>
              </a:defRPr>
            </a:lvl6pPr>
            <a:lvl7pPr lvl="6" algn="ctr" rtl="0">
              <a:lnSpc>
                <a:spcPct val="100000"/>
              </a:lnSpc>
              <a:spcBef>
                <a:spcPts val="0"/>
              </a:spcBef>
              <a:spcAft>
                <a:spcPts val="0"/>
              </a:spcAft>
              <a:buClr>
                <a:schemeClr val="accent1"/>
              </a:buClr>
              <a:buSzPts val="1600"/>
              <a:buNone/>
              <a:defRPr>
                <a:solidFill>
                  <a:schemeClr val="accent1"/>
                </a:solidFill>
              </a:defRPr>
            </a:lvl7pPr>
            <a:lvl8pPr lvl="7" algn="ctr" rtl="0">
              <a:lnSpc>
                <a:spcPct val="100000"/>
              </a:lnSpc>
              <a:spcBef>
                <a:spcPts val="0"/>
              </a:spcBef>
              <a:spcAft>
                <a:spcPts val="0"/>
              </a:spcAft>
              <a:buClr>
                <a:schemeClr val="accent1"/>
              </a:buClr>
              <a:buSzPts val="1600"/>
              <a:buNone/>
              <a:defRPr>
                <a:solidFill>
                  <a:schemeClr val="accent1"/>
                </a:solidFill>
              </a:defRPr>
            </a:lvl8pPr>
            <a:lvl9pPr lvl="8" algn="ctr" rtl="0">
              <a:lnSpc>
                <a:spcPct val="100000"/>
              </a:lnSpc>
              <a:spcBef>
                <a:spcPts val="0"/>
              </a:spcBef>
              <a:spcAft>
                <a:spcPts val="0"/>
              </a:spcAft>
              <a:buClr>
                <a:schemeClr val="accent1"/>
              </a:buClr>
              <a:buSzPts val="1600"/>
              <a:buNone/>
              <a:defRPr>
                <a:solidFill>
                  <a:schemeClr val="accent1"/>
                </a:solidFill>
              </a:defRPr>
            </a:lvl9pPr>
          </a:lstStyle>
          <a:p>
            <a:endParaRPr/>
          </a:p>
        </p:txBody>
      </p:sp>
      <p:sp>
        <p:nvSpPr>
          <p:cNvPr id="65" name="Google Shape;65;p13"/>
          <p:cNvSpPr txBox="1">
            <a:spLocks noGrp="1"/>
          </p:cNvSpPr>
          <p:nvPr>
            <p:ph type="subTitle" idx="8"/>
          </p:nvPr>
        </p:nvSpPr>
        <p:spPr>
          <a:xfrm>
            <a:off x="10674061" y="2583435"/>
            <a:ext cx="4580451" cy="589715"/>
          </a:xfrm>
          <a:prstGeom prst="rect">
            <a:avLst/>
          </a:prstGeom>
          <a:ln>
            <a:noFill/>
          </a:ln>
        </p:spPr>
        <p:txBody>
          <a:bodyPr spcFirstLastPara="1" wrap="square" lIns="0" tIns="0" rIns="0" bIns="0" anchor="ctr" anchorCtr="0">
            <a:noAutofit/>
          </a:bodyPr>
          <a:lstStyle>
            <a:lvl1pPr marL="0" marR="0" lvl="0" indent="0" rtl="0">
              <a:lnSpc>
                <a:spcPct val="100000"/>
              </a:lnSpc>
              <a:spcBef>
                <a:spcPts val="0"/>
              </a:spcBef>
              <a:spcAft>
                <a:spcPts val="0"/>
              </a:spcAft>
              <a:buClr>
                <a:schemeClr val="accent1"/>
              </a:buClr>
              <a:buSzPts val="2100"/>
              <a:buFont typeface="Architects Daughter"/>
              <a:buNone/>
              <a:defRPr sz="3853">
                <a:solidFill>
                  <a:schemeClr val="accent1"/>
                </a:solidFill>
                <a:latin typeface="Manrope ExtraLight"/>
                <a:ea typeface="Manrope ExtraLight"/>
                <a:cs typeface="Manrope ExtraLight"/>
                <a:sym typeface="Manrope ExtraLight"/>
              </a:defRPr>
            </a:lvl1pPr>
            <a:lvl2pPr lvl="1"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2pPr>
            <a:lvl3pPr lvl="2"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3pPr>
            <a:lvl4pPr lvl="3"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4pPr>
            <a:lvl5pPr lvl="4"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5pPr>
            <a:lvl6pPr lvl="5"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6pPr>
            <a:lvl7pPr lvl="6"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7pPr>
            <a:lvl8pPr lvl="7"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8pPr>
            <a:lvl9pPr lvl="8"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9pPr>
          </a:lstStyle>
          <a:p>
            <a:endParaRPr/>
          </a:p>
        </p:txBody>
      </p:sp>
      <p:sp>
        <p:nvSpPr>
          <p:cNvPr id="66" name="Google Shape;66;p13"/>
          <p:cNvSpPr txBox="1">
            <a:spLocks noGrp="1"/>
          </p:cNvSpPr>
          <p:nvPr>
            <p:ph type="title" idx="9" hasCustomPrompt="1"/>
          </p:nvPr>
        </p:nvSpPr>
        <p:spPr>
          <a:xfrm>
            <a:off x="8751685" y="2583435"/>
            <a:ext cx="1569386" cy="1693427"/>
          </a:xfrm>
          <a:prstGeom prst="rect">
            <a:avLst/>
          </a:prstGeom>
        </p:spPr>
        <p:txBody>
          <a:bodyPr spcFirstLastPara="1" wrap="square" lIns="0" tIns="0" rIns="0" bIns="0" anchor="ctr" anchorCtr="0">
            <a:noAutofit/>
          </a:bodyPr>
          <a:lstStyle>
            <a:lvl1pPr lvl="0" algn="ctr" rtl="0">
              <a:spcBef>
                <a:spcPts val="0"/>
              </a:spcBef>
              <a:spcAft>
                <a:spcPts val="0"/>
              </a:spcAft>
              <a:buSzPts val="2100"/>
              <a:buNone/>
              <a:defRPr sz="6055" b="0">
                <a:latin typeface="Manrope ExtraLight"/>
                <a:ea typeface="Manrope ExtraLight"/>
                <a:cs typeface="Manrope ExtraLight"/>
                <a:sym typeface="Manrope ExtraLight"/>
              </a:defRPr>
            </a:lvl1pPr>
            <a:lvl2pPr lvl="1" algn="ctr" rtl="0">
              <a:spcBef>
                <a:spcPts val="0"/>
              </a:spcBef>
              <a:spcAft>
                <a:spcPts val="0"/>
              </a:spcAft>
              <a:buSzPts val="12000"/>
              <a:buNone/>
              <a:defRPr sz="22019"/>
            </a:lvl2pPr>
            <a:lvl3pPr lvl="2" algn="ctr" rtl="0">
              <a:spcBef>
                <a:spcPts val="0"/>
              </a:spcBef>
              <a:spcAft>
                <a:spcPts val="0"/>
              </a:spcAft>
              <a:buSzPts val="12000"/>
              <a:buNone/>
              <a:defRPr sz="22019"/>
            </a:lvl3pPr>
            <a:lvl4pPr lvl="3" algn="ctr" rtl="0">
              <a:spcBef>
                <a:spcPts val="0"/>
              </a:spcBef>
              <a:spcAft>
                <a:spcPts val="0"/>
              </a:spcAft>
              <a:buSzPts val="12000"/>
              <a:buNone/>
              <a:defRPr sz="22019"/>
            </a:lvl4pPr>
            <a:lvl5pPr lvl="4" algn="ctr" rtl="0">
              <a:spcBef>
                <a:spcPts val="0"/>
              </a:spcBef>
              <a:spcAft>
                <a:spcPts val="0"/>
              </a:spcAft>
              <a:buSzPts val="12000"/>
              <a:buNone/>
              <a:defRPr sz="22019"/>
            </a:lvl5pPr>
            <a:lvl6pPr lvl="5" algn="ctr" rtl="0">
              <a:spcBef>
                <a:spcPts val="0"/>
              </a:spcBef>
              <a:spcAft>
                <a:spcPts val="0"/>
              </a:spcAft>
              <a:buSzPts val="12000"/>
              <a:buNone/>
              <a:defRPr sz="22019"/>
            </a:lvl6pPr>
            <a:lvl7pPr lvl="6" algn="ctr" rtl="0">
              <a:spcBef>
                <a:spcPts val="0"/>
              </a:spcBef>
              <a:spcAft>
                <a:spcPts val="0"/>
              </a:spcAft>
              <a:buSzPts val="12000"/>
              <a:buNone/>
              <a:defRPr sz="22019"/>
            </a:lvl7pPr>
            <a:lvl8pPr lvl="7" algn="ctr" rtl="0">
              <a:spcBef>
                <a:spcPts val="0"/>
              </a:spcBef>
              <a:spcAft>
                <a:spcPts val="0"/>
              </a:spcAft>
              <a:buSzPts val="12000"/>
              <a:buNone/>
              <a:defRPr sz="22019"/>
            </a:lvl8pPr>
            <a:lvl9pPr lvl="8" algn="ctr" rtl="0">
              <a:spcBef>
                <a:spcPts val="0"/>
              </a:spcBef>
              <a:spcAft>
                <a:spcPts val="0"/>
              </a:spcAft>
              <a:buSzPts val="12000"/>
              <a:buNone/>
              <a:defRPr sz="22019"/>
            </a:lvl9pPr>
          </a:lstStyle>
          <a:p>
            <a:r>
              <a:t>xx%</a:t>
            </a:r>
          </a:p>
        </p:txBody>
      </p:sp>
      <p:sp>
        <p:nvSpPr>
          <p:cNvPr id="67" name="Google Shape;67;p13"/>
          <p:cNvSpPr txBox="1">
            <a:spLocks noGrp="1"/>
          </p:cNvSpPr>
          <p:nvPr>
            <p:ph type="subTitle" idx="13"/>
          </p:nvPr>
        </p:nvSpPr>
        <p:spPr>
          <a:xfrm>
            <a:off x="10674059" y="6578441"/>
            <a:ext cx="4580451" cy="1055076"/>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accent1"/>
              </a:buClr>
              <a:buSzPts val="1600"/>
              <a:buNone/>
              <a:defRPr/>
            </a:lvl1pPr>
            <a:lvl2pPr lvl="1" algn="ctr" rtl="0">
              <a:lnSpc>
                <a:spcPct val="100000"/>
              </a:lnSpc>
              <a:spcBef>
                <a:spcPts val="0"/>
              </a:spcBef>
              <a:spcAft>
                <a:spcPts val="0"/>
              </a:spcAft>
              <a:buClr>
                <a:schemeClr val="accent1"/>
              </a:buClr>
              <a:buSzPts val="1600"/>
              <a:buNone/>
              <a:defRPr>
                <a:solidFill>
                  <a:schemeClr val="accent1"/>
                </a:solidFill>
              </a:defRPr>
            </a:lvl2pPr>
            <a:lvl3pPr lvl="2" algn="ctr" rtl="0">
              <a:lnSpc>
                <a:spcPct val="100000"/>
              </a:lnSpc>
              <a:spcBef>
                <a:spcPts val="0"/>
              </a:spcBef>
              <a:spcAft>
                <a:spcPts val="0"/>
              </a:spcAft>
              <a:buClr>
                <a:schemeClr val="accent1"/>
              </a:buClr>
              <a:buSzPts val="1600"/>
              <a:buNone/>
              <a:defRPr>
                <a:solidFill>
                  <a:schemeClr val="accent1"/>
                </a:solidFill>
              </a:defRPr>
            </a:lvl3pPr>
            <a:lvl4pPr lvl="3" algn="ctr" rtl="0">
              <a:lnSpc>
                <a:spcPct val="100000"/>
              </a:lnSpc>
              <a:spcBef>
                <a:spcPts val="0"/>
              </a:spcBef>
              <a:spcAft>
                <a:spcPts val="0"/>
              </a:spcAft>
              <a:buClr>
                <a:schemeClr val="accent1"/>
              </a:buClr>
              <a:buSzPts val="1600"/>
              <a:buNone/>
              <a:defRPr>
                <a:solidFill>
                  <a:schemeClr val="accent1"/>
                </a:solidFill>
              </a:defRPr>
            </a:lvl4pPr>
            <a:lvl5pPr lvl="4" algn="ctr" rtl="0">
              <a:lnSpc>
                <a:spcPct val="100000"/>
              </a:lnSpc>
              <a:spcBef>
                <a:spcPts val="0"/>
              </a:spcBef>
              <a:spcAft>
                <a:spcPts val="0"/>
              </a:spcAft>
              <a:buClr>
                <a:schemeClr val="accent1"/>
              </a:buClr>
              <a:buSzPts val="1600"/>
              <a:buNone/>
              <a:defRPr>
                <a:solidFill>
                  <a:schemeClr val="accent1"/>
                </a:solidFill>
              </a:defRPr>
            </a:lvl5pPr>
            <a:lvl6pPr lvl="5" algn="ctr" rtl="0">
              <a:lnSpc>
                <a:spcPct val="100000"/>
              </a:lnSpc>
              <a:spcBef>
                <a:spcPts val="0"/>
              </a:spcBef>
              <a:spcAft>
                <a:spcPts val="0"/>
              </a:spcAft>
              <a:buClr>
                <a:schemeClr val="accent1"/>
              </a:buClr>
              <a:buSzPts val="1600"/>
              <a:buNone/>
              <a:defRPr>
                <a:solidFill>
                  <a:schemeClr val="accent1"/>
                </a:solidFill>
              </a:defRPr>
            </a:lvl6pPr>
            <a:lvl7pPr lvl="6" algn="ctr" rtl="0">
              <a:lnSpc>
                <a:spcPct val="100000"/>
              </a:lnSpc>
              <a:spcBef>
                <a:spcPts val="0"/>
              </a:spcBef>
              <a:spcAft>
                <a:spcPts val="0"/>
              </a:spcAft>
              <a:buClr>
                <a:schemeClr val="accent1"/>
              </a:buClr>
              <a:buSzPts val="1600"/>
              <a:buNone/>
              <a:defRPr>
                <a:solidFill>
                  <a:schemeClr val="accent1"/>
                </a:solidFill>
              </a:defRPr>
            </a:lvl7pPr>
            <a:lvl8pPr lvl="7" algn="ctr" rtl="0">
              <a:lnSpc>
                <a:spcPct val="100000"/>
              </a:lnSpc>
              <a:spcBef>
                <a:spcPts val="0"/>
              </a:spcBef>
              <a:spcAft>
                <a:spcPts val="0"/>
              </a:spcAft>
              <a:buClr>
                <a:schemeClr val="accent1"/>
              </a:buClr>
              <a:buSzPts val="1600"/>
              <a:buNone/>
              <a:defRPr>
                <a:solidFill>
                  <a:schemeClr val="accent1"/>
                </a:solidFill>
              </a:defRPr>
            </a:lvl8pPr>
            <a:lvl9pPr lvl="8" algn="ctr" rtl="0">
              <a:lnSpc>
                <a:spcPct val="100000"/>
              </a:lnSpc>
              <a:spcBef>
                <a:spcPts val="0"/>
              </a:spcBef>
              <a:spcAft>
                <a:spcPts val="0"/>
              </a:spcAft>
              <a:buClr>
                <a:schemeClr val="accent1"/>
              </a:buClr>
              <a:buSzPts val="1600"/>
              <a:buNone/>
              <a:defRPr>
                <a:solidFill>
                  <a:schemeClr val="accent1"/>
                </a:solidFill>
              </a:defRPr>
            </a:lvl9pPr>
          </a:lstStyle>
          <a:p>
            <a:endParaRPr/>
          </a:p>
        </p:txBody>
      </p:sp>
      <p:sp>
        <p:nvSpPr>
          <p:cNvPr id="68" name="Google Shape;68;p13"/>
          <p:cNvSpPr txBox="1">
            <a:spLocks noGrp="1"/>
          </p:cNvSpPr>
          <p:nvPr>
            <p:ph type="subTitle" idx="14"/>
          </p:nvPr>
        </p:nvSpPr>
        <p:spPr>
          <a:xfrm>
            <a:off x="10674061" y="5864865"/>
            <a:ext cx="4580451" cy="758284"/>
          </a:xfrm>
          <a:prstGeom prst="rect">
            <a:avLst/>
          </a:prstGeom>
          <a:ln>
            <a:noFill/>
          </a:ln>
        </p:spPr>
        <p:txBody>
          <a:bodyPr spcFirstLastPara="1" wrap="square" lIns="0" tIns="0" rIns="0" bIns="0" anchor="t" anchorCtr="0">
            <a:noAutofit/>
          </a:bodyPr>
          <a:lstStyle>
            <a:lvl1pPr marL="0" marR="0" lvl="0" indent="0" rtl="0">
              <a:lnSpc>
                <a:spcPct val="100000"/>
              </a:lnSpc>
              <a:spcBef>
                <a:spcPts val="0"/>
              </a:spcBef>
              <a:spcAft>
                <a:spcPts val="0"/>
              </a:spcAft>
              <a:buClr>
                <a:schemeClr val="accent1"/>
              </a:buClr>
              <a:buSzPts val="2100"/>
              <a:buFont typeface="Architects Daughter"/>
              <a:buNone/>
              <a:defRPr sz="3853">
                <a:solidFill>
                  <a:schemeClr val="accent1"/>
                </a:solidFill>
                <a:latin typeface="Manrope ExtraLight"/>
                <a:ea typeface="Manrope ExtraLight"/>
                <a:cs typeface="Manrope ExtraLight"/>
                <a:sym typeface="Manrope ExtraLight"/>
              </a:defRPr>
            </a:lvl1pPr>
            <a:lvl2pPr lvl="1"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2pPr>
            <a:lvl3pPr lvl="2"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3pPr>
            <a:lvl4pPr lvl="3"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4pPr>
            <a:lvl5pPr lvl="4"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5pPr>
            <a:lvl6pPr lvl="5"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6pPr>
            <a:lvl7pPr lvl="6"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7pPr>
            <a:lvl8pPr lvl="7"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8pPr>
            <a:lvl9pPr lvl="8"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9pPr>
          </a:lstStyle>
          <a:p>
            <a:endParaRPr/>
          </a:p>
        </p:txBody>
      </p:sp>
      <p:sp>
        <p:nvSpPr>
          <p:cNvPr id="69" name="Google Shape;69;p13"/>
          <p:cNvSpPr txBox="1">
            <a:spLocks noGrp="1"/>
          </p:cNvSpPr>
          <p:nvPr>
            <p:ph type="title" idx="15" hasCustomPrompt="1"/>
          </p:nvPr>
        </p:nvSpPr>
        <p:spPr>
          <a:xfrm>
            <a:off x="8751685" y="5864865"/>
            <a:ext cx="1569386" cy="1693427"/>
          </a:xfrm>
          <a:prstGeom prst="rect">
            <a:avLst/>
          </a:prstGeom>
        </p:spPr>
        <p:txBody>
          <a:bodyPr spcFirstLastPara="1" wrap="square" lIns="0" tIns="0" rIns="0" bIns="0" anchor="ctr" anchorCtr="0">
            <a:noAutofit/>
          </a:bodyPr>
          <a:lstStyle>
            <a:lvl1pPr lvl="0" algn="ctr" rtl="0">
              <a:spcBef>
                <a:spcPts val="0"/>
              </a:spcBef>
              <a:spcAft>
                <a:spcPts val="0"/>
              </a:spcAft>
              <a:buSzPts val="2100"/>
              <a:buNone/>
              <a:defRPr sz="6055" b="0">
                <a:latin typeface="Manrope ExtraLight"/>
                <a:ea typeface="Manrope ExtraLight"/>
                <a:cs typeface="Manrope ExtraLight"/>
                <a:sym typeface="Manrope ExtraLight"/>
              </a:defRPr>
            </a:lvl1pPr>
            <a:lvl2pPr lvl="1" algn="ctr" rtl="0">
              <a:spcBef>
                <a:spcPts val="0"/>
              </a:spcBef>
              <a:spcAft>
                <a:spcPts val="0"/>
              </a:spcAft>
              <a:buSzPts val="12000"/>
              <a:buNone/>
              <a:defRPr sz="22019"/>
            </a:lvl2pPr>
            <a:lvl3pPr lvl="2" algn="ctr" rtl="0">
              <a:spcBef>
                <a:spcPts val="0"/>
              </a:spcBef>
              <a:spcAft>
                <a:spcPts val="0"/>
              </a:spcAft>
              <a:buSzPts val="12000"/>
              <a:buNone/>
              <a:defRPr sz="22019"/>
            </a:lvl3pPr>
            <a:lvl4pPr lvl="3" algn="ctr" rtl="0">
              <a:spcBef>
                <a:spcPts val="0"/>
              </a:spcBef>
              <a:spcAft>
                <a:spcPts val="0"/>
              </a:spcAft>
              <a:buSzPts val="12000"/>
              <a:buNone/>
              <a:defRPr sz="22019"/>
            </a:lvl4pPr>
            <a:lvl5pPr lvl="4" algn="ctr" rtl="0">
              <a:spcBef>
                <a:spcPts val="0"/>
              </a:spcBef>
              <a:spcAft>
                <a:spcPts val="0"/>
              </a:spcAft>
              <a:buSzPts val="12000"/>
              <a:buNone/>
              <a:defRPr sz="22019"/>
            </a:lvl5pPr>
            <a:lvl6pPr lvl="5" algn="ctr" rtl="0">
              <a:spcBef>
                <a:spcPts val="0"/>
              </a:spcBef>
              <a:spcAft>
                <a:spcPts val="0"/>
              </a:spcAft>
              <a:buSzPts val="12000"/>
              <a:buNone/>
              <a:defRPr sz="22019"/>
            </a:lvl6pPr>
            <a:lvl7pPr lvl="6" algn="ctr" rtl="0">
              <a:spcBef>
                <a:spcPts val="0"/>
              </a:spcBef>
              <a:spcAft>
                <a:spcPts val="0"/>
              </a:spcAft>
              <a:buSzPts val="12000"/>
              <a:buNone/>
              <a:defRPr sz="22019"/>
            </a:lvl7pPr>
            <a:lvl8pPr lvl="7" algn="ctr" rtl="0">
              <a:spcBef>
                <a:spcPts val="0"/>
              </a:spcBef>
              <a:spcAft>
                <a:spcPts val="0"/>
              </a:spcAft>
              <a:buSzPts val="12000"/>
              <a:buNone/>
              <a:defRPr sz="22019"/>
            </a:lvl8pPr>
            <a:lvl9pPr lvl="8" algn="ctr" rtl="0">
              <a:spcBef>
                <a:spcPts val="0"/>
              </a:spcBef>
              <a:spcAft>
                <a:spcPts val="0"/>
              </a:spcAft>
              <a:buSzPts val="12000"/>
              <a:buNone/>
              <a:defRPr sz="22019"/>
            </a:lvl9pPr>
          </a:lstStyle>
          <a:p>
            <a:r>
              <a:t>xx%</a:t>
            </a:r>
          </a:p>
        </p:txBody>
      </p:sp>
      <p:pic>
        <p:nvPicPr>
          <p:cNvPr id="70" name="Google Shape;70;p13"/>
          <p:cNvPicPr preferRelativeResize="0"/>
          <p:nvPr/>
        </p:nvPicPr>
        <p:blipFill>
          <a:blip r:embed="rId4">
            <a:alphaModFix/>
          </a:blip>
          <a:stretch>
            <a:fillRect/>
          </a:stretch>
        </p:blipFill>
        <p:spPr>
          <a:xfrm>
            <a:off x="-2067836" y="7264334"/>
            <a:ext cx="3915117" cy="3304814"/>
          </a:xfrm>
          <a:prstGeom prst="rect">
            <a:avLst/>
          </a:prstGeom>
          <a:noFill/>
          <a:ln>
            <a:noFill/>
          </a:ln>
        </p:spPr>
      </p:pic>
    </p:spTree>
    <p:extLst>
      <p:ext uri="{BB962C8B-B14F-4D97-AF65-F5344CB8AC3E}">
        <p14:creationId xmlns:p14="http://schemas.microsoft.com/office/powerpoint/2010/main" val="35888663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43"/>
        <p:cNvGrpSpPr/>
        <p:nvPr/>
      </p:nvGrpSpPr>
      <p:grpSpPr>
        <a:xfrm>
          <a:off x="0" y="0"/>
          <a:ext cx="0" cy="0"/>
          <a:chOff x="0" y="0"/>
          <a:chExt cx="0" cy="0"/>
        </a:xfrm>
      </p:grpSpPr>
      <p:sp>
        <p:nvSpPr>
          <p:cNvPr id="44" name="Google Shape;44;p9"/>
          <p:cNvSpPr txBox="1">
            <a:spLocks noGrp="1"/>
          </p:cNvSpPr>
          <p:nvPr>
            <p:ph type="title"/>
          </p:nvPr>
        </p:nvSpPr>
        <p:spPr>
          <a:xfrm>
            <a:off x="2070405" y="3057213"/>
            <a:ext cx="6929301" cy="1417085"/>
          </a:xfrm>
          <a:prstGeom prst="rect">
            <a:avLst/>
          </a:prstGeom>
        </p:spPr>
        <p:txBody>
          <a:bodyPr spcFirstLastPara="1" wrap="square" lIns="0" tIns="0" rIns="0" bIns="0" anchor="t" anchorCtr="0">
            <a:noAutofit/>
          </a:bodyPr>
          <a:lstStyle>
            <a:lvl1pPr lvl="0">
              <a:spcBef>
                <a:spcPts val="0"/>
              </a:spcBef>
              <a:spcAft>
                <a:spcPts val="0"/>
              </a:spcAft>
              <a:buSzPts val="4200"/>
              <a:buNone/>
              <a:defRPr sz="7707"/>
            </a:lvl1pPr>
            <a:lvl2pPr lvl="1" algn="ctr">
              <a:spcBef>
                <a:spcPts val="0"/>
              </a:spcBef>
              <a:spcAft>
                <a:spcPts val="0"/>
              </a:spcAft>
              <a:buSzPts val="4200"/>
              <a:buNone/>
              <a:defRPr sz="7707"/>
            </a:lvl2pPr>
            <a:lvl3pPr lvl="2" algn="ctr">
              <a:spcBef>
                <a:spcPts val="0"/>
              </a:spcBef>
              <a:spcAft>
                <a:spcPts val="0"/>
              </a:spcAft>
              <a:buSzPts val="4200"/>
              <a:buNone/>
              <a:defRPr sz="7707"/>
            </a:lvl3pPr>
            <a:lvl4pPr lvl="3" algn="ctr">
              <a:spcBef>
                <a:spcPts val="0"/>
              </a:spcBef>
              <a:spcAft>
                <a:spcPts val="0"/>
              </a:spcAft>
              <a:buSzPts val="4200"/>
              <a:buNone/>
              <a:defRPr sz="7707"/>
            </a:lvl4pPr>
            <a:lvl5pPr lvl="4" algn="ctr">
              <a:spcBef>
                <a:spcPts val="0"/>
              </a:spcBef>
              <a:spcAft>
                <a:spcPts val="0"/>
              </a:spcAft>
              <a:buSzPts val="4200"/>
              <a:buNone/>
              <a:defRPr sz="7707"/>
            </a:lvl5pPr>
            <a:lvl6pPr lvl="5" algn="ctr">
              <a:spcBef>
                <a:spcPts val="0"/>
              </a:spcBef>
              <a:spcAft>
                <a:spcPts val="0"/>
              </a:spcAft>
              <a:buSzPts val="4200"/>
              <a:buNone/>
              <a:defRPr sz="7707"/>
            </a:lvl6pPr>
            <a:lvl7pPr lvl="6" algn="ctr">
              <a:spcBef>
                <a:spcPts val="0"/>
              </a:spcBef>
              <a:spcAft>
                <a:spcPts val="0"/>
              </a:spcAft>
              <a:buSzPts val="4200"/>
              <a:buNone/>
              <a:defRPr sz="7707"/>
            </a:lvl7pPr>
            <a:lvl8pPr lvl="7" algn="ctr">
              <a:spcBef>
                <a:spcPts val="0"/>
              </a:spcBef>
              <a:spcAft>
                <a:spcPts val="0"/>
              </a:spcAft>
              <a:buSzPts val="4200"/>
              <a:buNone/>
              <a:defRPr sz="7707"/>
            </a:lvl8pPr>
            <a:lvl9pPr lvl="8" algn="ctr">
              <a:spcBef>
                <a:spcPts val="0"/>
              </a:spcBef>
              <a:spcAft>
                <a:spcPts val="0"/>
              </a:spcAft>
              <a:buSzPts val="4200"/>
              <a:buNone/>
              <a:defRPr sz="7707"/>
            </a:lvl9pPr>
          </a:lstStyle>
          <a:p>
            <a:endParaRPr/>
          </a:p>
        </p:txBody>
      </p:sp>
      <p:sp>
        <p:nvSpPr>
          <p:cNvPr id="45" name="Google Shape;45;p9"/>
          <p:cNvSpPr txBox="1">
            <a:spLocks noGrp="1"/>
          </p:cNvSpPr>
          <p:nvPr>
            <p:ph type="subTitle" idx="1"/>
          </p:nvPr>
        </p:nvSpPr>
        <p:spPr>
          <a:xfrm>
            <a:off x="2070405" y="4592503"/>
            <a:ext cx="5947815" cy="1826072"/>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3853"/>
            </a:lvl2pPr>
            <a:lvl3pPr lvl="2" algn="ctr">
              <a:lnSpc>
                <a:spcPct val="100000"/>
              </a:lnSpc>
              <a:spcBef>
                <a:spcPts val="0"/>
              </a:spcBef>
              <a:spcAft>
                <a:spcPts val="0"/>
              </a:spcAft>
              <a:buSzPts val="2100"/>
              <a:buNone/>
              <a:defRPr sz="3853"/>
            </a:lvl3pPr>
            <a:lvl4pPr lvl="3" algn="ctr">
              <a:lnSpc>
                <a:spcPct val="100000"/>
              </a:lnSpc>
              <a:spcBef>
                <a:spcPts val="0"/>
              </a:spcBef>
              <a:spcAft>
                <a:spcPts val="0"/>
              </a:spcAft>
              <a:buSzPts val="2100"/>
              <a:buNone/>
              <a:defRPr sz="3853"/>
            </a:lvl4pPr>
            <a:lvl5pPr lvl="4" algn="ctr">
              <a:lnSpc>
                <a:spcPct val="100000"/>
              </a:lnSpc>
              <a:spcBef>
                <a:spcPts val="0"/>
              </a:spcBef>
              <a:spcAft>
                <a:spcPts val="0"/>
              </a:spcAft>
              <a:buSzPts val="2100"/>
              <a:buNone/>
              <a:defRPr sz="3853"/>
            </a:lvl5pPr>
            <a:lvl6pPr lvl="5" algn="ctr">
              <a:lnSpc>
                <a:spcPct val="100000"/>
              </a:lnSpc>
              <a:spcBef>
                <a:spcPts val="0"/>
              </a:spcBef>
              <a:spcAft>
                <a:spcPts val="0"/>
              </a:spcAft>
              <a:buSzPts val="2100"/>
              <a:buNone/>
              <a:defRPr sz="3853"/>
            </a:lvl6pPr>
            <a:lvl7pPr lvl="6" algn="ctr">
              <a:lnSpc>
                <a:spcPct val="100000"/>
              </a:lnSpc>
              <a:spcBef>
                <a:spcPts val="0"/>
              </a:spcBef>
              <a:spcAft>
                <a:spcPts val="0"/>
              </a:spcAft>
              <a:buSzPts val="2100"/>
              <a:buNone/>
              <a:defRPr sz="3853"/>
            </a:lvl7pPr>
            <a:lvl8pPr lvl="7" algn="ctr">
              <a:lnSpc>
                <a:spcPct val="100000"/>
              </a:lnSpc>
              <a:spcBef>
                <a:spcPts val="0"/>
              </a:spcBef>
              <a:spcAft>
                <a:spcPts val="0"/>
              </a:spcAft>
              <a:buSzPts val="2100"/>
              <a:buNone/>
              <a:defRPr sz="3853"/>
            </a:lvl8pPr>
            <a:lvl9pPr lvl="8" algn="ctr">
              <a:lnSpc>
                <a:spcPct val="100000"/>
              </a:lnSpc>
              <a:spcBef>
                <a:spcPts val="0"/>
              </a:spcBef>
              <a:spcAft>
                <a:spcPts val="0"/>
              </a:spcAft>
              <a:buSzPts val="2100"/>
              <a:buNone/>
              <a:defRPr sz="3853"/>
            </a:lvl9pPr>
          </a:lstStyle>
          <a:p>
            <a:endParaRPr/>
          </a:p>
        </p:txBody>
      </p:sp>
      <p:pic>
        <p:nvPicPr>
          <p:cNvPr id="46" name="Google Shape;46;p9"/>
          <p:cNvPicPr preferRelativeResize="0"/>
          <p:nvPr/>
        </p:nvPicPr>
        <p:blipFill>
          <a:blip r:embed="rId3">
            <a:alphaModFix/>
          </a:blip>
          <a:stretch>
            <a:fillRect/>
          </a:stretch>
        </p:blipFill>
        <p:spPr>
          <a:xfrm>
            <a:off x="-442851" y="7252981"/>
            <a:ext cx="5763869" cy="3222109"/>
          </a:xfrm>
          <a:prstGeom prst="rect">
            <a:avLst/>
          </a:prstGeom>
          <a:noFill/>
          <a:ln>
            <a:noFill/>
          </a:ln>
        </p:spPr>
      </p:pic>
      <p:pic>
        <p:nvPicPr>
          <p:cNvPr id="47" name="Google Shape;47;p9"/>
          <p:cNvPicPr preferRelativeResize="0"/>
          <p:nvPr/>
        </p:nvPicPr>
        <p:blipFill>
          <a:blip r:embed="rId4">
            <a:alphaModFix/>
          </a:blip>
          <a:stretch>
            <a:fillRect/>
          </a:stretch>
        </p:blipFill>
        <p:spPr>
          <a:xfrm>
            <a:off x="4235216" y="6881438"/>
            <a:ext cx="3408090" cy="3860506"/>
          </a:xfrm>
          <a:prstGeom prst="rect">
            <a:avLst/>
          </a:prstGeom>
          <a:noFill/>
          <a:ln>
            <a:noFill/>
          </a:ln>
        </p:spPr>
      </p:pic>
    </p:spTree>
    <p:extLst>
      <p:ext uri="{BB962C8B-B14F-4D97-AF65-F5344CB8AC3E}">
        <p14:creationId xmlns:p14="http://schemas.microsoft.com/office/powerpoint/2010/main" val="9623231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8"/>
        <p:cNvGrpSpPr/>
        <p:nvPr/>
      </p:nvGrpSpPr>
      <p:grpSpPr>
        <a:xfrm>
          <a:off x="0" y="0"/>
          <a:ext cx="0" cy="0"/>
          <a:chOff x="0" y="0"/>
          <a:chExt cx="0" cy="0"/>
        </a:xfrm>
      </p:grpSpPr>
      <p:sp>
        <p:nvSpPr>
          <p:cNvPr id="49" name="Google Shape;49;p10"/>
          <p:cNvSpPr txBox="1">
            <a:spLocks noGrp="1"/>
          </p:cNvSpPr>
          <p:nvPr>
            <p:ph type="title"/>
          </p:nvPr>
        </p:nvSpPr>
        <p:spPr>
          <a:xfrm>
            <a:off x="1308694" y="6396779"/>
            <a:ext cx="8182718" cy="2002931"/>
          </a:xfrm>
          <a:prstGeom prst="rect">
            <a:avLst/>
          </a:prstGeom>
        </p:spPr>
        <p:txBody>
          <a:bodyPr spcFirstLastPara="1" wrap="square" lIns="0" tIns="0" rIns="0" bIns="0" anchor="t" anchorCtr="0">
            <a:noAutofit/>
          </a:bodyPr>
          <a:lstStyle>
            <a:lvl1pPr lvl="0" rtl="0">
              <a:spcBef>
                <a:spcPts val="0"/>
              </a:spcBef>
              <a:spcAft>
                <a:spcPts val="0"/>
              </a:spcAft>
              <a:buSzPts val="2800"/>
              <a:buNone/>
              <a:defRPr sz="6606"/>
            </a:lvl1pPr>
            <a:lvl2pPr lvl="1" rtl="0">
              <a:spcBef>
                <a:spcPts val="0"/>
              </a:spcBef>
              <a:spcAft>
                <a:spcPts val="0"/>
              </a:spcAft>
              <a:buSzPts val="2800"/>
              <a:buNone/>
              <a:defRPr>
                <a:latin typeface="Barlow"/>
                <a:ea typeface="Barlow"/>
                <a:cs typeface="Barlow"/>
                <a:sym typeface="Barlow"/>
              </a:defRPr>
            </a:lvl2pPr>
            <a:lvl3pPr lvl="2" rtl="0">
              <a:spcBef>
                <a:spcPts val="0"/>
              </a:spcBef>
              <a:spcAft>
                <a:spcPts val="0"/>
              </a:spcAft>
              <a:buSzPts val="2800"/>
              <a:buNone/>
              <a:defRPr>
                <a:latin typeface="Barlow"/>
                <a:ea typeface="Barlow"/>
                <a:cs typeface="Barlow"/>
                <a:sym typeface="Barlow"/>
              </a:defRPr>
            </a:lvl3pPr>
            <a:lvl4pPr lvl="3" rtl="0">
              <a:spcBef>
                <a:spcPts val="0"/>
              </a:spcBef>
              <a:spcAft>
                <a:spcPts val="0"/>
              </a:spcAft>
              <a:buSzPts val="2800"/>
              <a:buNone/>
              <a:defRPr>
                <a:latin typeface="Barlow"/>
                <a:ea typeface="Barlow"/>
                <a:cs typeface="Barlow"/>
                <a:sym typeface="Barlow"/>
              </a:defRPr>
            </a:lvl4pPr>
            <a:lvl5pPr lvl="4" rtl="0">
              <a:spcBef>
                <a:spcPts val="0"/>
              </a:spcBef>
              <a:spcAft>
                <a:spcPts val="0"/>
              </a:spcAft>
              <a:buSzPts val="2800"/>
              <a:buNone/>
              <a:defRPr>
                <a:latin typeface="Barlow"/>
                <a:ea typeface="Barlow"/>
                <a:cs typeface="Barlow"/>
                <a:sym typeface="Barlow"/>
              </a:defRPr>
            </a:lvl5pPr>
            <a:lvl6pPr lvl="5" rtl="0">
              <a:spcBef>
                <a:spcPts val="0"/>
              </a:spcBef>
              <a:spcAft>
                <a:spcPts val="0"/>
              </a:spcAft>
              <a:buSzPts val="2800"/>
              <a:buNone/>
              <a:defRPr>
                <a:latin typeface="Barlow"/>
                <a:ea typeface="Barlow"/>
                <a:cs typeface="Barlow"/>
                <a:sym typeface="Barlow"/>
              </a:defRPr>
            </a:lvl6pPr>
            <a:lvl7pPr lvl="6" rtl="0">
              <a:spcBef>
                <a:spcPts val="0"/>
              </a:spcBef>
              <a:spcAft>
                <a:spcPts val="0"/>
              </a:spcAft>
              <a:buSzPts val="2800"/>
              <a:buNone/>
              <a:defRPr>
                <a:latin typeface="Barlow"/>
                <a:ea typeface="Barlow"/>
                <a:cs typeface="Barlow"/>
                <a:sym typeface="Barlow"/>
              </a:defRPr>
            </a:lvl7pPr>
            <a:lvl8pPr lvl="7" rtl="0">
              <a:spcBef>
                <a:spcPts val="0"/>
              </a:spcBef>
              <a:spcAft>
                <a:spcPts val="0"/>
              </a:spcAft>
              <a:buSzPts val="2800"/>
              <a:buNone/>
              <a:defRPr>
                <a:latin typeface="Barlow"/>
                <a:ea typeface="Barlow"/>
                <a:cs typeface="Barlow"/>
                <a:sym typeface="Barlow"/>
              </a:defRPr>
            </a:lvl8pPr>
            <a:lvl9pPr lvl="8" rtl="0">
              <a:spcBef>
                <a:spcPts val="0"/>
              </a:spcBef>
              <a:spcAft>
                <a:spcPts val="0"/>
              </a:spcAft>
              <a:buSzPts val="2800"/>
              <a:buNone/>
              <a:defRPr>
                <a:latin typeface="Barlow"/>
                <a:ea typeface="Barlow"/>
                <a:cs typeface="Barlow"/>
                <a:sym typeface="Barlow"/>
              </a:defRPr>
            </a:lvl9pPr>
          </a:lstStyle>
          <a:p>
            <a:endParaRPr/>
          </a:p>
        </p:txBody>
      </p:sp>
    </p:spTree>
    <p:extLst>
      <p:ext uri="{BB962C8B-B14F-4D97-AF65-F5344CB8AC3E}">
        <p14:creationId xmlns:p14="http://schemas.microsoft.com/office/powerpoint/2010/main" val="38813178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12"/>
        <p:cNvGrpSpPr/>
        <p:nvPr/>
      </p:nvGrpSpPr>
      <p:grpSpPr>
        <a:xfrm>
          <a:off x="0" y="0"/>
          <a:ext cx="0" cy="0"/>
          <a:chOff x="0" y="0"/>
          <a:chExt cx="0" cy="0"/>
        </a:xfrm>
      </p:grpSpPr>
      <p:pic>
        <p:nvPicPr>
          <p:cNvPr id="113" name="Google Shape;113;p19"/>
          <p:cNvPicPr preferRelativeResize="0"/>
          <p:nvPr/>
        </p:nvPicPr>
        <p:blipFill>
          <a:blip r:embed="rId2">
            <a:alphaModFix/>
          </a:blip>
          <a:stretch>
            <a:fillRect/>
          </a:stretch>
        </p:blipFill>
        <p:spPr>
          <a:xfrm>
            <a:off x="-2602615" y="7180211"/>
            <a:ext cx="4331525" cy="3222109"/>
          </a:xfrm>
          <a:prstGeom prst="rect">
            <a:avLst/>
          </a:prstGeom>
          <a:noFill/>
          <a:ln>
            <a:noFill/>
          </a:ln>
        </p:spPr>
      </p:pic>
      <p:pic>
        <p:nvPicPr>
          <p:cNvPr id="114" name="Google Shape;114;p19"/>
          <p:cNvPicPr preferRelativeResize="0"/>
          <p:nvPr/>
        </p:nvPicPr>
        <p:blipFill>
          <a:blip r:embed="rId3">
            <a:alphaModFix/>
          </a:blip>
          <a:stretch>
            <a:fillRect/>
          </a:stretch>
        </p:blipFill>
        <p:spPr>
          <a:xfrm>
            <a:off x="12303757" y="-878815"/>
            <a:ext cx="5763869" cy="3222109"/>
          </a:xfrm>
          <a:prstGeom prst="rect">
            <a:avLst/>
          </a:prstGeom>
          <a:noFill/>
          <a:ln>
            <a:noFill/>
          </a:ln>
        </p:spPr>
      </p:pic>
      <p:sp>
        <p:nvSpPr>
          <p:cNvPr id="115" name="Google Shape;115;p19"/>
          <p:cNvSpPr txBox="1">
            <a:spLocks noGrp="1"/>
          </p:cNvSpPr>
          <p:nvPr>
            <p:ph type="title"/>
          </p:nvPr>
        </p:nvSpPr>
        <p:spPr>
          <a:xfrm>
            <a:off x="1308694" y="960213"/>
            <a:ext cx="14160809" cy="1055076"/>
          </a:xfrm>
          <a:prstGeom prst="rect">
            <a:avLst/>
          </a:prstGeom>
        </p:spPr>
        <p:txBody>
          <a:bodyPr spcFirstLastPara="1" wrap="square" lIns="0" tIns="0" rIns="0" bIns="0" anchor="t" anchorCtr="0">
            <a:noAutofit/>
          </a:bodyPr>
          <a:lstStyle>
            <a:lvl1pPr lvl="0" algn="ctr" rtl="0">
              <a:spcBef>
                <a:spcPts val="0"/>
              </a:spcBef>
              <a:spcAft>
                <a:spcPts val="0"/>
              </a:spcAft>
              <a:buSzPts val="2800"/>
              <a:buNone/>
              <a:defRPr sz="6606"/>
            </a:lvl1pPr>
            <a:lvl2pPr lvl="1" rtl="0">
              <a:spcBef>
                <a:spcPts val="0"/>
              </a:spcBef>
              <a:spcAft>
                <a:spcPts val="0"/>
              </a:spcAft>
              <a:buSzPts val="2800"/>
              <a:buNone/>
              <a:defRPr>
                <a:latin typeface="Barlow"/>
                <a:ea typeface="Barlow"/>
                <a:cs typeface="Barlow"/>
                <a:sym typeface="Barlow"/>
              </a:defRPr>
            </a:lvl2pPr>
            <a:lvl3pPr lvl="2" rtl="0">
              <a:spcBef>
                <a:spcPts val="0"/>
              </a:spcBef>
              <a:spcAft>
                <a:spcPts val="0"/>
              </a:spcAft>
              <a:buSzPts val="2800"/>
              <a:buNone/>
              <a:defRPr>
                <a:latin typeface="Barlow"/>
                <a:ea typeface="Barlow"/>
                <a:cs typeface="Barlow"/>
                <a:sym typeface="Barlow"/>
              </a:defRPr>
            </a:lvl3pPr>
            <a:lvl4pPr lvl="3" rtl="0">
              <a:spcBef>
                <a:spcPts val="0"/>
              </a:spcBef>
              <a:spcAft>
                <a:spcPts val="0"/>
              </a:spcAft>
              <a:buSzPts val="2800"/>
              <a:buNone/>
              <a:defRPr>
                <a:latin typeface="Barlow"/>
                <a:ea typeface="Barlow"/>
                <a:cs typeface="Barlow"/>
                <a:sym typeface="Barlow"/>
              </a:defRPr>
            </a:lvl4pPr>
            <a:lvl5pPr lvl="4" rtl="0">
              <a:spcBef>
                <a:spcPts val="0"/>
              </a:spcBef>
              <a:spcAft>
                <a:spcPts val="0"/>
              </a:spcAft>
              <a:buSzPts val="2800"/>
              <a:buNone/>
              <a:defRPr>
                <a:latin typeface="Barlow"/>
                <a:ea typeface="Barlow"/>
                <a:cs typeface="Barlow"/>
                <a:sym typeface="Barlow"/>
              </a:defRPr>
            </a:lvl5pPr>
            <a:lvl6pPr lvl="5" rtl="0">
              <a:spcBef>
                <a:spcPts val="0"/>
              </a:spcBef>
              <a:spcAft>
                <a:spcPts val="0"/>
              </a:spcAft>
              <a:buSzPts val="2800"/>
              <a:buNone/>
              <a:defRPr>
                <a:latin typeface="Barlow"/>
                <a:ea typeface="Barlow"/>
                <a:cs typeface="Barlow"/>
                <a:sym typeface="Barlow"/>
              </a:defRPr>
            </a:lvl6pPr>
            <a:lvl7pPr lvl="6" rtl="0">
              <a:spcBef>
                <a:spcPts val="0"/>
              </a:spcBef>
              <a:spcAft>
                <a:spcPts val="0"/>
              </a:spcAft>
              <a:buSzPts val="2800"/>
              <a:buNone/>
              <a:defRPr>
                <a:latin typeface="Barlow"/>
                <a:ea typeface="Barlow"/>
                <a:cs typeface="Barlow"/>
                <a:sym typeface="Barlow"/>
              </a:defRPr>
            </a:lvl7pPr>
            <a:lvl8pPr lvl="7" rtl="0">
              <a:spcBef>
                <a:spcPts val="0"/>
              </a:spcBef>
              <a:spcAft>
                <a:spcPts val="0"/>
              </a:spcAft>
              <a:buSzPts val="2800"/>
              <a:buNone/>
              <a:defRPr>
                <a:latin typeface="Barlow"/>
                <a:ea typeface="Barlow"/>
                <a:cs typeface="Barlow"/>
                <a:sym typeface="Barlow"/>
              </a:defRPr>
            </a:lvl8pPr>
            <a:lvl9pPr lvl="8" rtl="0">
              <a:spcBef>
                <a:spcPts val="0"/>
              </a:spcBef>
              <a:spcAft>
                <a:spcPts val="0"/>
              </a:spcAft>
              <a:buSzPts val="2800"/>
              <a:buNone/>
              <a:defRPr>
                <a:latin typeface="Barlow"/>
                <a:ea typeface="Barlow"/>
                <a:cs typeface="Barlow"/>
                <a:sym typeface="Barlow"/>
              </a:defRPr>
            </a:lvl9pPr>
          </a:lstStyle>
          <a:p>
            <a:endParaRPr/>
          </a:p>
        </p:txBody>
      </p:sp>
    </p:spTree>
    <p:extLst>
      <p:ext uri="{BB962C8B-B14F-4D97-AF65-F5344CB8AC3E}">
        <p14:creationId xmlns:p14="http://schemas.microsoft.com/office/powerpoint/2010/main" val="1463331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1"/>
        <p:cNvGrpSpPr/>
        <p:nvPr/>
      </p:nvGrpSpPr>
      <p:grpSpPr>
        <a:xfrm>
          <a:off x="0" y="0"/>
          <a:ext cx="0" cy="0"/>
          <a:chOff x="0" y="0"/>
          <a:chExt cx="0" cy="0"/>
        </a:xfrm>
      </p:grpSpPr>
      <p:sp>
        <p:nvSpPr>
          <p:cNvPr id="72" name="Google Shape;72;p14"/>
          <p:cNvSpPr txBox="1">
            <a:spLocks noGrp="1"/>
          </p:cNvSpPr>
          <p:nvPr>
            <p:ph type="title"/>
          </p:nvPr>
        </p:nvSpPr>
        <p:spPr>
          <a:xfrm>
            <a:off x="4474394" y="3179920"/>
            <a:ext cx="10513953" cy="2425183"/>
          </a:xfrm>
          <a:prstGeom prst="rect">
            <a:avLst/>
          </a:prstGeom>
          <a:noFill/>
        </p:spPr>
        <p:txBody>
          <a:bodyPr spcFirstLastPara="1" wrap="square" lIns="0" tIns="0" rIns="0" bIns="0" anchor="t" anchorCtr="0">
            <a:noAutofit/>
          </a:bodyPr>
          <a:lstStyle>
            <a:lvl1pPr lvl="0" algn="r" rtl="0">
              <a:spcBef>
                <a:spcPts val="0"/>
              </a:spcBef>
              <a:spcAft>
                <a:spcPts val="0"/>
              </a:spcAft>
              <a:buSzPts val="2800"/>
              <a:buNone/>
              <a:defRPr sz="4771" b="0">
                <a:solidFill>
                  <a:schemeClr val="accent2"/>
                </a:solidFill>
                <a:latin typeface="Manrope"/>
                <a:ea typeface="Manrope"/>
                <a:cs typeface="Manrope"/>
                <a:sym typeface="Manrop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3" name="Google Shape;73;p14"/>
          <p:cNvSpPr txBox="1">
            <a:spLocks noGrp="1"/>
          </p:cNvSpPr>
          <p:nvPr>
            <p:ph type="title" idx="2"/>
          </p:nvPr>
        </p:nvSpPr>
        <p:spPr>
          <a:xfrm>
            <a:off x="10437576" y="6092802"/>
            <a:ext cx="4496229" cy="627298"/>
          </a:xfrm>
          <a:prstGeom prst="rect">
            <a:avLst/>
          </a:prstGeom>
        </p:spPr>
        <p:txBody>
          <a:bodyPr spcFirstLastPara="1" wrap="square" lIns="0" tIns="0" rIns="0" bIns="0" anchor="t" anchorCtr="0">
            <a:noAutofit/>
          </a:bodyPr>
          <a:lstStyle>
            <a:lvl1pPr lvl="0" algn="r" rtl="0">
              <a:spcBef>
                <a:spcPts val="0"/>
              </a:spcBef>
              <a:spcAft>
                <a:spcPts val="0"/>
              </a:spcAft>
              <a:buSzPts val="2100"/>
              <a:buNone/>
              <a:defRPr sz="3853"/>
            </a:lvl1pPr>
            <a:lvl2pPr lvl="1" algn="ctr" rtl="0">
              <a:spcBef>
                <a:spcPts val="0"/>
              </a:spcBef>
              <a:spcAft>
                <a:spcPts val="0"/>
              </a:spcAft>
              <a:buSzPts val="2100"/>
              <a:buFont typeface="Francois One"/>
              <a:buNone/>
              <a:defRPr sz="3853">
                <a:latin typeface="Francois One"/>
                <a:ea typeface="Francois One"/>
                <a:cs typeface="Francois One"/>
                <a:sym typeface="Francois One"/>
              </a:defRPr>
            </a:lvl2pPr>
            <a:lvl3pPr lvl="2" algn="ctr" rtl="0">
              <a:spcBef>
                <a:spcPts val="0"/>
              </a:spcBef>
              <a:spcAft>
                <a:spcPts val="0"/>
              </a:spcAft>
              <a:buSzPts val="2100"/>
              <a:buFont typeface="Francois One"/>
              <a:buNone/>
              <a:defRPr sz="3853">
                <a:latin typeface="Francois One"/>
                <a:ea typeface="Francois One"/>
                <a:cs typeface="Francois One"/>
                <a:sym typeface="Francois One"/>
              </a:defRPr>
            </a:lvl3pPr>
            <a:lvl4pPr lvl="3" algn="ctr" rtl="0">
              <a:spcBef>
                <a:spcPts val="0"/>
              </a:spcBef>
              <a:spcAft>
                <a:spcPts val="0"/>
              </a:spcAft>
              <a:buSzPts val="2100"/>
              <a:buFont typeface="Francois One"/>
              <a:buNone/>
              <a:defRPr sz="3853">
                <a:latin typeface="Francois One"/>
                <a:ea typeface="Francois One"/>
                <a:cs typeface="Francois One"/>
                <a:sym typeface="Francois One"/>
              </a:defRPr>
            </a:lvl4pPr>
            <a:lvl5pPr lvl="4" algn="ctr" rtl="0">
              <a:spcBef>
                <a:spcPts val="0"/>
              </a:spcBef>
              <a:spcAft>
                <a:spcPts val="0"/>
              </a:spcAft>
              <a:buSzPts val="2100"/>
              <a:buFont typeface="Francois One"/>
              <a:buNone/>
              <a:defRPr sz="3853">
                <a:latin typeface="Francois One"/>
                <a:ea typeface="Francois One"/>
                <a:cs typeface="Francois One"/>
                <a:sym typeface="Francois One"/>
              </a:defRPr>
            </a:lvl5pPr>
            <a:lvl6pPr lvl="5" algn="ctr" rtl="0">
              <a:spcBef>
                <a:spcPts val="0"/>
              </a:spcBef>
              <a:spcAft>
                <a:spcPts val="0"/>
              </a:spcAft>
              <a:buSzPts val="2100"/>
              <a:buFont typeface="Francois One"/>
              <a:buNone/>
              <a:defRPr sz="3853">
                <a:latin typeface="Francois One"/>
                <a:ea typeface="Francois One"/>
                <a:cs typeface="Francois One"/>
                <a:sym typeface="Francois One"/>
              </a:defRPr>
            </a:lvl6pPr>
            <a:lvl7pPr lvl="6" algn="ctr" rtl="0">
              <a:spcBef>
                <a:spcPts val="0"/>
              </a:spcBef>
              <a:spcAft>
                <a:spcPts val="0"/>
              </a:spcAft>
              <a:buSzPts val="2100"/>
              <a:buFont typeface="Francois One"/>
              <a:buNone/>
              <a:defRPr sz="3853">
                <a:latin typeface="Francois One"/>
                <a:ea typeface="Francois One"/>
                <a:cs typeface="Francois One"/>
                <a:sym typeface="Francois One"/>
              </a:defRPr>
            </a:lvl7pPr>
            <a:lvl8pPr lvl="7" algn="ctr" rtl="0">
              <a:spcBef>
                <a:spcPts val="0"/>
              </a:spcBef>
              <a:spcAft>
                <a:spcPts val="0"/>
              </a:spcAft>
              <a:buSzPts val="2100"/>
              <a:buFont typeface="Francois One"/>
              <a:buNone/>
              <a:defRPr sz="3853">
                <a:latin typeface="Francois One"/>
                <a:ea typeface="Francois One"/>
                <a:cs typeface="Francois One"/>
                <a:sym typeface="Francois One"/>
              </a:defRPr>
            </a:lvl8pPr>
            <a:lvl9pPr lvl="8" algn="ctr" rtl="0">
              <a:spcBef>
                <a:spcPts val="0"/>
              </a:spcBef>
              <a:spcAft>
                <a:spcPts val="0"/>
              </a:spcAft>
              <a:buSzPts val="2100"/>
              <a:buFont typeface="Francois One"/>
              <a:buNone/>
              <a:defRPr sz="3853">
                <a:latin typeface="Francois One"/>
                <a:ea typeface="Francois One"/>
                <a:cs typeface="Francois One"/>
                <a:sym typeface="Francois One"/>
              </a:defRPr>
            </a:lvl9pPr>
          </a:lstStyle>
          <a:p>
            <a:endParaRPr/>
          </a:p>
        </p:txBody>
      </p:sp>
    </p:spTree>
    <p:extLst>
      <p:ext uri="{BB962C8B-B14F-4D97-AF65-F5344CB8AC3E}">
        <p14:creationId xmlns:p14="http://schemas.microsoft.com/office/powerpoint/2010/main" val="3237611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600200"/>
            <a:ext cx="8229600" cy="452628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406229745"/>
      </p:ext>
    </p:extLst>
  </p:cSld>
  <p:clrMapOvr>
    <a:masterClrMapping/>
  </p:clrMapOvr>
  <p:transition advClick="0" advTm="300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144790" y="2362446"/>
            <a:ext cx="14471547" cy="3941796"/>
          </a:xfrm>
          <a:prstGeom prst="rect">
            <a:avLst/>
          </a:prstGeom>
        </p:spPr>
        <p:txBody>
          <a:bodyPr anchor="b"/>
          <a:lstStyle>
            <a:lvl1pPr>
              <a:defRPr sz="8255"/>
            </a:lvl1pPr>
          </a:lstStyle>
          <a:p>
            <a:r>
              <a:rPr lang="zh-CN" altLang="en-US"/>
              <a:t>单击此处编辑母版标题样式</a:t>
            </a:r>
          </a:p>
        </p:txBody>
      </p:sp>
      <p:sp>
        <p:nvSpPr>
          <p:cNvPr id="3" name="文本占位符 2"/>
          <p:cNvSpPr>
            <a:spLocks noGrp="1"/>
          </p:cNvSpPr>
          <p:nvPr>
            <p:ph type="body" idx="1"/>
          </p:nvPr>
        </p:nvSpPr>
        <p:spPr>
          <a:xfrm>
            <a:off x="1144790" y="6341533"/>
            <a:ext cx="14471547" cy="2072897"/>
          </a:xfrm>
          <a:prstGeom prst="rect">
            <a:avLst/>
          </a:prstGeom>
        </p:spPr>
        <p:txBody>
          <a:bodyPr/>
          <a:lstStyle>
            <a:lvl1pPr marL="0" indent="0">
              <a:buNone/>
              <a:defRPr sz="3305">
                <a:solidFill>
                  <a:schemeClr val="tx1">
                    <a:tint val="75000"/>
                  </a:schemeClr>
                </a:solidFill>
              </a:defRPr>
            </a:lvl1pPr>
            <a:lvl2pPr marL="629285" indent="0">
              <a:buNone/>
              <a:defRPr sz="2750">
                <a:solidFill>
                  <a:schemeClr val="tx1">
                    <a:tint val="75000"/>
                  </a:schemeClr>
                </a:solidFill>
              </a:defRPr>
            </a:lvl2pPr>
            <a:lvl3pPr marL="1258570" indent="0">
              <a:buNone/>
              <a:defRPr sz="2475">
                <a:solidFill>
                  <a:schemeClr val="tx1">
                    <a:tint val="75000"/>
                  </a:schemeClr>
                </a:solidFill>
              </a:defRPr>
            </a:lvl3pPr>
            <a:lvl4pPr marL="1887855" indent="0">
              <a:buNone/>
              <a:defRPr sz="2200">
                <a:solidFill>
                  <a:schemeClr val="tx1">
                    <a:tint val="75000"/>
                  </a:schemeClr>
                </a:solidFill>
              </a:defRPr>
            </a:lvl4pPr>
            <a:lvl5pPr marL="2516505" indent="0">
              <a:buNone/>
              <a:defRPr sz="2200">
                <a:solidFill>
                  <a:schemeClr val="tx1">
                    <a:tint val="75000"/>
                  </a:schemeClr>
                </a:solidFill>
              </a:defRPr>
            </a:lvl5pPr>
            <a:lvl6pPr marL="3145790" indent="0">
              <a:buNone/>
              <a:defRPr sz="2200">
                <a:solidFill>
                  <a:schemeClr val="tx1">
                    <a:tint val="75000"/>
                  </a:schemeClr>
                </a:solidFill>
              </a:defRPr>
            </a:lvl6pPr>
            <a:lvl7pPr marL="3775075" indent="0">
              <a:buNone/>
              <a:defRPr sz="2200">
                <a:solidFill>
                  <a:schemeClr val="tx1">
                    <a:tint val="75000"/>
                  </a:schemeClr>
                </a:solidFill>
              </a:defRPr>
            </a:lvl7pPr>
            <a:lvl8pPr marL="4404360" indent="0">
              <a:buNone/>
              <a:defRPr sz="2200">
                <a:solidFill>
                  <a:schemeClr val="tx1">
                    <a:tint val="75000"/>
                  </a:schemeClr>
                </a:solidFill>
              </a:defRPr>
            </a:lvl8pPr>
            <a:lvl9pPr marL="5033645" indent="0">
              <a:buNone/>
              <a:defRPr sz="2200">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1872581584"/>
      </p:ext>
    </p:extLst>
  </p:cSld>
  <p:clrMapOvr>
    <a:masterClrMapping/>
  </p:clrMapOvr>
  <p:transition advClick="0" advTm="300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1153529" y="2522574"/>
            <a:ext cx="7130907" cy="60125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494169" y="2522574"/>
            <a:ext cx="7130907" cy="60125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558376496"/>
      </p:ext>
    </p:extLst>
  </p:cSld>
  <p:clrMapOvr>
    <a:masterClrMapping/>
  </p:clrMapOvr>
  <p:transition advClick="0" advTm="300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155714" y="504515"/>
            <a:ext cx="14471547" cy="1831609"/>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633236" y="2457373"/>
            <a:ext cx="6707002" cy="1138448"/>
          </a:xfrm>
          <a:prstGeom prst="rect">
            <a:avLst/>
          </a:prstGeom>
        </p:spPr>
        <p:txBody>
          <a:bodyPr anchor="ctr" anchorCtr="0"/>
          <a:lstStyle>
            <a:lvl1pPr marL="0" indent="0">
              <a:buNone/>
              <a:defRPr sz="3855"/>
            </a:lvl1pPr>
            <a:lvl2pPr marL="629285" indent="0">
              <a:buNone/>
              <a:defRPr sz="3305"/>
            </a:lvl2pPr>
            <a:lvl3pPr marL="1258570" indent="0">
              <a:buNone/>
              <a:defRPr sz="2750"/>
            </a:lvl3pPr>
            <a:lvl4pPr marL="1887855" indent="0">
              <a:buNone/>
              <a:defRPr sz="2475"/>
            </a:lvl4pPr>
            <a:lvl5pPr marL="2516505" indent="0">
              <a:buNone/>
              <a:defRPr sz="2475"/>
            </a:lvl5pPr>
            <a:lvl6pPr marL="3145790" indent="0">
              <a:buNone/>
              <a:defRPr sz="2475"/>
            </a:lvl6pPr>
            <a:lvl7pPr marL="3775075" indent="0">
              <a:buNone/>
              <a:defRPr sz="2475"/>
            </a:lvl7pPr>
            <a:lvl8pPr marL="4404360" indent="0">
              <a:buNone/>
              <a:defRPr sz="2475"/>
            </a:lvl8pPr>
            <a:lvl9pPr marL="5033645" indent="0">
              <a:buNone/>
              <a:defRPr sz="2475"/>
            </a:lvl9pPr>
          </a:lstStyle>
          <a:p>
            <a:pPr lvl="0"/>
            <a:r>
              <a:rPr lang="zh-CN" altLang="en-US"/>
              <a:t>单击此处编辑母版文本样式</a:t>
            </a:r>
          </a:p>
        </p:txBody>
      </p:sp>
      <p:sp>
        <p:nvSpPr>
          <p:cNvPr id="4" name="内容占位符 3"/>
          <p:cNvSpPr>
            <a:spLocks noGrp="1"/>
          </p:cNvSpPr>
          <p:nvPr>
            <p:ph sz="half" idx="2"/>
          </p:nvPr>
        </p:nvSpPr>
        <p:spPr>
          <a:xfrm>
            <a:off x="1633236" y="3682912"/>
            <a:ext cx="6707002" cy="486971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8610785" y="2457373"/>
            <a:ext cx="6740034" cy="1138448"/>
          </a:xfrm>
          <a:prstGeom prst="rect">
            <a:avLst/>
          </a:prstGeom>
        </p:spPr>
        <p:txBody>
          <a:bodyPr anchor="ctr" anchorCtr="0"/>
          <a:lstStyle>
            <a:lvl1pPr marL="0" indent="0">
              <a:buNone/>
              <a:defRPr sz="3855"/>
            </a:lvl1pPr>
            <a:lvl2pPr marL="629285" indent="0">
              <a:buNone/>
              <a:defRPr sz="3305"/>
            </a:lvl2pPr>
            <a:lvl3pPr marL="1258570" indent="0">
              <a:buNone/>
              <a:defRPr sz="2750"/>
            </a:lvl3pPr>
            <a:lvl4pPr marL="1887855" indent="0">
              <a:buNone/>
              <a:defRPr sz="2475"/>
            </a:lvl4pPr>
            <a:lvl5pPr marL="2516505" indent="0">
              <a:buNone/>
              <a:defRPr sz="2475"/>
            </a:lvl5pPr>
            <a:lvl6pPr marL="3145790" indent="0">
              <a:buNone/>
              <a:defRPr sz="2475"/>
            </a:lvl6pPr>
            <a:lvl7pPr marL="3775075" indent="0">
              <a:buNone/>
              <a:defRPr sz="2475"/>
            </a:lvl7pPr>
            <a:lvl8pPr marL="4404360" indent="0">
              <a:buNone/>
              <a:defRPr sz="2475"/>
            </a:lvl8pPr>
            <a:lvl9pPr marL="5033645" indent="0">
              <a:buNone/>
              <a:defRPr sz="2475"/>
            </a:lvl9pPr>
          </a:lstStyle>
          <a:p>
            <a:pPr lvl="0"/>
            <a:r>
              <a:rPr lang="zh-CN" altLang="en-US"/>
              <a:t>单击此处编辑母版文本样式</a:t>
            </a:r>
          </a:p>
        </p:txBody>
      </p:sp>
      <p:sp>
        <p:nvSpPr>
          <p:cNvPr id="6" name="内容占位符 5"/>
          <p:cNvSpPr>
            <a:spLocks noGrp="1"/>
          </p:cNvSpPr>
          <p:nvPr>
            <p:ph sz="quarter" idx="4"/>
          </p:nvPr>
        </p:nvSpPr>
        <p:spPr>
          <a:xfrm>
            <a:off x="8610785" y="3682912"/>
            <a:ext cx="6740034" cy="486971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322654370"/>
      </p:ext>
    </p:extLst>
  </p:cSld>
  <p:clrMapOvr>
    <a:masterClrMapping/>
  </p:clrMapOvr>
  <p:transition advClick="0" advTm="300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624362523"/>
      </p:ext>
    </p:extLst>
  </p:cSld>
  <p:clrMapOvr>
    <a:masterClrMapping/>
  </p:clrMapOvr>
  <p:transition advClick="0" advTm="300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8733279"/>
      </p:ext>
    </p:extLst>
  </p:cSld>
  <p:clrMapOvr>
    <a:masterClrMapping/>
  </p:clrMapOvr>
  <p:transition advClick="0" advTm="300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55714" y="631740"/>
            <a:ext cx="5411536" cy="2211091"/>
          </a:xfrm>
          <a:prstGeom prst="rect">
            <a:avLst/>
          </a:prstGeom>
        </p:spPr>
        <p:txBody>
          <a:bodyPr anchor="b"/>
          <a:lstStyle>
            <a:lvl1pPr>
              <a:defRPr sz="4405"/>
            </a:lvl1pPr>
          </a:lstStyle>
          <a:p>
            <a:r>
              <a:rPr lang="zh-CN" altLang="en-US"/>
              <a:t>单击此处编辑母版标题样式</a:t>
            </a:r>
          </a:p>
        </p:txBody>
      </p:sp>
      <p:sp>
        <p:nvSpPr>
          <p:cNvPr id="3" name="内容占位符 2"/>
          <p:cNvSpPr>
            <a:spLocks noGrp="1"/>
          </p:cNvSpPr>
          <p:nvPr>
            <p:ph idx="1"/>
          </p:nvPr>
        </p:nvSpPr>
        <p:spPr>
          <a:xfrm>
            <a:off x="7133093" y="1364384"/>
            <a:ext cx="8494169" cy="6734176"/>
          </a:xfrm>
          <a:prstGeom prst="rect">
            <a:avLst/>
          </a:prstGeom>
        </p:spPr>
        <p:txBody>
          <a:bodyPr/>
          <a:lstStyle>
            <a:lvl1pPr>
              <a:defRPr sz="4405"/>
            </a:lvl1pPr>
            <a:lvl2pPr>
              <a:defRPr sz="3855"/>
            </a:lvl2pPr>
            <a:lvl3pPr>
              <a:defRPr sz="3305"/>
            </a:lvl3pPr>
            <a:lvl4pPr>
              <a:defRPr sz="2750"/>
            </a:lvl4pPr>
            <a:lvl5pPr>
              <a:defRPr sz="2750"/>
            </a:lvl5pPr>
            <a:lvl6pPr>
              <a:defRPr sz="2750"/>
            </a:lvl6pPr>
            <a:lvl7pPr>
              <a:defRPr sz="2750"/>
            </a:lvl7pPr>
            <a:lvl8pPr>
              <a:defRPr sz="2750"/>
            </a:lvl8pPr>
            <a:lvl9pPr>
              <a:defRPr sz="27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155714" y="2842832"/>
            <a:ext cx="5411536" cy="5266697"/>
          </a:xfrm>
          <a:prstGeom prst="rect">
            <a:avLst/>
          </a:prstGeom>
        </p:spPr>
        <p:txBody>
          <a:bodyPr/>
          <a:lstStyle>
            <a:lvl1pPr marL="0" indent="0">
              <a:buNone/>
              <a:defRPr sz="2200"/>
            </a:lvl1pPr>
            <a:lvl2pPr marL="629285" indent="0">
              <a:buNone/>
              <a:defRPr sz="1925"/>
            </a:lvl2pPr>
            <a:lvl3pPr marL="1258570" indent="0">
              <a:buNone/>
              <a:defRPr sz="1650"/>
            </a:lvl3pPr>
            <a:lvl4pPr marL="1887855" indent="0">
              <a:buNone/>
              <a:defRPr sz="1375"/>
            </a:lvl4pPr>
            <a:lvl5pPr marL="2516505" indent="0">
              <a:buNone/>
              <a:defRPr sz="1375"/>
            </a:lvl5pPr>
            <a:lvl6pPr marL="3145790" indent="0">
              <a:buNone/>
              <a:defRPr sz="1375"/>
            </a:lvl6pPr>
            <a:lvl7pPr marL="3775075" indent="0">
              <a:buNone/>
              <a:defRPr sz="1375"/>
            </a:lvl7pPr>
            <a:lvl8pPr marL="4404360" indent="0">
              <a:buNone/>
              <a:defRPr sz="1375"/>
            </a:lvl8pPr>
            <a:lvl9pPr marL="5033645" indent="0">
              <a:buNone/>
              <a:defRPr sz="1375"/>
            </a:lvl9pPr>
          </a:lstStyle>
          <a:p>
            <a:pPr lvl="0"/>
            <a:r>
              <a:rPr lang="zh-CN" altLang="en-US"/>
              <a:t>单击此处编辑母版文本样式</a:t>
            </a:r>
          </a:p>
        </p:txBody>
      </p:sp>
    </p:spTree>
    <p:extLst>
      <p:ext uri="{BB962C8B-B14F-4D97-AF65-F5344CB8AC3E}">
        <p14:creationId xmlns:p14="http://schemas.microsoft.com/office/powerpoint/2010/main" val="4165779234"/>
      </p:ext>
    </p:extLst>
  </p:cSld>
  <p:clrMapOvr>
    <a:masterClrMapping/>
  </p:clrMapOvr>
  <p:transition advClick="0" advTm="3000">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55714" y="631740"/>
            <a:ext cx="5732345" cy="2211091"/>
          </a:xfrm>
          <a:prstGeom prst="rect">
            <a:avLst/>
          </a:prstGeom>
        </p:spPr>
        <p:txBody>
          <a:bodyPr anchor="b"/>
          <a:lstStyle>
            <a:lvl1pPr>
              <a:defRPr sz="4405"/>
            </a:lvl1pPr>
          </a:lstStyle>
          <a:p>
            <a:r>
              <a:rPr lang="zh-CN" altLang="en-US"/>
              <a:t>单击此处编辑母版标题样式</a:t>
            </a:r>
          </a:p>
        </p:txBody>
      </p:sp>
      <p:sp>
        <p:nvSpPr>
          <p:cNvPr id="3" name="图片占位符 2"/>
          <p:cNvSpPr>
            <a:spLocks noGrp="1"/>
          </p:cNvSpPr>
          <p:nvPr>
            <p:ph type="pic" idx="1"/>
          </p:nvPr>
        </p:nvSpPr>
        <p:spPr>
          <a:xfrm>
            <a:off x="7133093" y="631742"/>
            <a:ext cx="8494169" cy="7466820"/>
          </a:xfrm>
          <a:prstGeom prst="rect">
            <a:avLst/>
          </a:prstGeom>
        </p:spPr>
        <p:txBody>
          <a:bodyPr/>
          <a:lstStyle>
            <a:lvl1pPr marL="0" indent="0">
              <a:buNone/>
              <a:defRPr sz="4405"/>
            </a:lvl1pPr>
            <a:lvl2pPr marL="629285" indent="0">
              <a:buNone/>
              <a:defRPr sz="3855"/>
            </a:lvl2pPr>
            <a:lvl3pPr marL="1258570" indent="0">
              <a:buNone/>
              <a:defRPr sz="3305"/>
            </a:lvl3pPr>
            <a:lvl4pPr marL="1887855" indent="0">
              <a:buNone/>
              <a:defRPr sz="2750"/>
            </a:lvl4pPr>
            <a:lvl5pPr marL="2516505" indent="0">
              <a:buNone/>
              <a:defRPr sz="2750"/>
            </a:lvl5pPr>
            <a:lvl6pPr marL="3145790" indent="0">
              <a:buNone/>
              <a:defRPr sz="2750"/>
            </a:lvl6pPr>
            <a:lvl7pPr marL="3775075" indent="0">
              <a:buNone/>
              <a:defRPr sz="2750"/>
            </a:lvl7pPr>
            <a:lvl8pPr marL="4404360" indent="0">
              <a:buNone/>
              <a:defRPr sz="2750"/>
            </a:lvl8pPr>
            <a:lvl9pPr marL="5033645" indent="0">
              <a:buNone/>
              <a:defRPr sz="2750"/>
            </a:lvl9pPr>
          </a:lstStyle>
          <a:p>
            <a:pPr lvl="0"/>
            <a:endParaRPr lang="zh-CN" altLang="en-US" noProof="0"/>
          </a:p>
        </p:txBody>
      </p:sp>
      <p:sp>
        <p:nvSpPr>
          <p:cNvPr id="4" name="文本占位符 3"/>
          <p:cNvSpPr>
            <a:spLocks noGrp="1"/>
          </p:cNvSpPr>
          <p:nvPr>
            <p:ph type="body" sz="half" idx="2"/>
          </p:nvPr>
        </p:nvSpPr>
        <p:spPr>
          <a:xfrm>
            <a:off x="1155714" y="2842832"/>
            <a:ext cx="5732345" cy="5266697"/>
          </a:xfrm>
          <a:prstGeom prst="rect">
            <a:avLst/>
          </a:prstGeom>
        </p:spPr>
        <p:txBody>
          <a:bodyPr/>
          <a:lstStyle>
            <a:lvl1pPr marL="0" indent="0">
              <a:buNone/>
              <a:defRPr sz="2750"/>
            </a:lvl1pPr>
            <a:lvl2pPr marL="629285" indent="0">
              <a:buNone/>
              <a:defRPr sz="2475"/>
            </a:lvl2pPr>
            <a:lvl3pPr marL="1258570" indent="0">
              <a:buNone/>
              <a:defRPr sz="2200"/>
            </a:lvl3pPr>
            <a:lvl4pPr marL="1887855" indent="0">
              <a:buNone/>
              <a:defRPr sz="1925"/>
            </a:lvl4pPr>
            <a:lvl5pPr marL="2516505" indent="0">
              <a:buNone/>
              <a:defRPr sz="1925"/>
            </a:lvl5pPr>
            <a:lvl6pPr marL="3145790" indent="0">
              <a:buNone/>
              <a:defRPr sz="1925"/>
            </a:lvl6pPr>
            <a:lvl7pPr marL="3775075" indent="0">
              <a:buNone/>
              <a:defRPr sz="1925"/>
            </a:lvl7pPr>
            <a:lvl8pPr marL="4404360" indent="0">
              <a:buNone/>
              <a:defRPr sz="1925"/>
            </a:lvl8pPr>
            <a:lvl9pPr marL="5033645" indent="0">
              <a:buNone/>
              <a:defRPr sz="1925"/>
            </a:lvl9pPr>
          </a:lstStyle>
          <a:p>
            <a:pPr lvl="0"/>
            <a:r>
              <a:rPr lang="zh-CN" altLang="en-US"/>
              <a:t>单击此处编辑母版文本样式</a:t>
            </a:r>
          </a:p>
        </p:txBody>
      </p:sp>
    </p:spTree>
    <p:extLst>
      <p:ext uri="{BB962C8B-B14F-4D97-AF65-F5344CB8AC3E}">
        <p14:creationId xmlns:p14="http://schemas.microsoft.com/office/powerpoint/2010/main" val="3448254752"/>
      </p:ext>
    </p:extLst>
  </p:cSld>
  <p:clrMapOvr>
    <a:masterClrMapping/>
  </p:clrMapOvr>
  <p:transition advClick="0" advTm="3000">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图片 1031" descr="背景2"/>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0" y="0"/>
            <a:ext cx="16776700" cy="947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2" r:id="rId13"/>
    <p:sldLayoutId id="2147483744" r:id="rId14"/>
    <p:sldLayoutId id="2147483745" r:id="rId15"/>
    <p:sldLayoutId id="2147483746" r:id="rId16"/>
    <p:sldLayoutId id="2147483747" r:id="rId17"/>
  </p:sldLayoutIdLst>
  <p:transition advClick="0" advTm="3000">
    <p:random/>
  </p:transition>
  <p:hf sldNum="0" hdr="0"/>
  <p:txStyles>
    <p:titleStyle>
      <a:lvl1pPr algn="ctr" defTabSz="1500188" rtl="0" eaLnBrk="0" fontAlgn="base" hangingPunct="0">
        <a:spcBef>
          <a:spcPct val="0"/>
        </a:spcBef>
        <a:spcAft>
          <a:spcPct val="0"/>
        </a:spcAft>
        <a:buClr>
          <a:srgbClr val="000000"/>
        </a:buClr>
        <a:defRPr sz="7200" kern="1200">
          <a:solidFill>
            <a:schemeClr val="tx2"/>
          </a:solidFill>
          <a:latin typeface="+mj-lt"/>
          <a:ea typeface="SimSun" panose="02010600030101010101" pitchFamily="2" charset="-122"/>
          <a:cs typeface="+mj-cs"/>
        </a:defRPr>
      </a:lvl1pPr>
      <a:lvl2pPr algn="ctr" defTabSz="1500188" rtl="0" eaLnBrk="0" fontAlgn="base" hangingPunct="0">
        <a:spcBef>
          <a:spcPct val="0"/>
        </a:spcBef>
        <a:spcAft>
          <a:spcPct val="0"/>
        </a:spcAft>
        <a:buClr>
          <a:srgbClr val="000000"/>
        </a:buClr>
        <a:defRPr sz="7200">
          <a:solidFill>
            <a:schemeClr val="tx2"/>
          </a:solidFill>
          <a:latin typeface="Arial" panose="020B0604020202020204" pitchFamily="34" charset="0"/>
          <a:ea typeface="SimSun" panose="02010600030101010101" pitchFamily="2" charset="-122"/>
        </a:defRPr>
      </a:lvl2pPr>
      <a:lvl3pPr algn="ctr" defTabSz="1500188" rtl="0" eaLnBrk="0" fontAlgn="base" hangingPunct="0">
        <a:spcBef>
          <a:spcPct val="0"/>
        </a:spcBef>
        <a:spcAft>
          <a:spcPct val="0"/>
        </a:spcAft>
        <a:buClr>
          <a:srgbClr val="000000"/>
        </a:buClr>
        <a:defRPr sz="7200">
          <a:solidFill>
            <a:schemeClr val="tx2"/>
          </a:solidFill>
          <a:latin typeface="Arial" panose="020B0604020202020204" pitchFamily="34" charset="0"/>
          <a:ea typeface="SimSun" panose="02010600030101010101" pitchFamily="2" charset="-122"/>
        </a:defRPr>
      </a:lvl3pPr>
      <a:lvl4pPr algn="ctr" defTabSz="1500188" rtl="0" eaLnBrk="0" fontAlgn="base" hangingPunct="0">
        <a:spcBef>
          <a:spcPct val="0"/>
        </a:spcBef>
        <a:spcAft>
          <a:spcPct val="0"/>
        </a:spcAft>
        <a:buClr>
          <a:srgbClr val="000000"/>
        </a:buClr>
        <a:defRPr sz="7200">
          <a:solidFill>
            <a:schemeClr val="tx2"/>
          </a:solidFill>
          <a:latin typeface="Arial" panose="020B0604020202020204" pitchFamily="34" charset="0"/>
          <a:ea typeface="SimSun" panose="02010600030101010101" pitchFamily="2" charset="-122"/>
        </a:defRPr>
      </a:lvl4pPr>
      <a:lvl5pPr algn="ctr" defTabSz="1500188" rtl="0" eaLnBrk="0" fontAlgn="base" hangingPunct="0">
        <a:spcBef>
          <a:spcPct val="0"/>
        </a:spcBef>
        <a:spcAft>
          <a:spcPct val="0"/>
        </a:spcAft>
        <a:buClr>
          <a:srgbClr val="000000"/>
        </a:buClr>
        <a:defRPr sz="7200">
          <a:solidFill>
            <a:schemeClr val="tx2"/>
          </a:solidFill>
          <a:latin typeface="Arial" panose="020B0604020202020204" pitchFamily="34" charset="0"/>
          <a:ea typeface="SimSun" panose="02010600030101010101" pitchFamily="2" charset="-122"/>
        </a:defRPr>
      </a:lvl5pPr>
      <a:lvl6pPr marL="457200" algn="ctr" defTabSz="1500188" rtl="0" fontAlgn="base">
        <a:spcBef>
          <a:spcPct val="0"/>
        </a:spcBef>
        <a:spcAft>
          <a:spcPct val="0"/>
        </a:spcAft>
        <a:buClr>
          <a:srgbClr val="000000"/>
        </a:buClr>
        <a:defRPr sz="7200">
          <a:solidFill>
            <a:schemeClr val="tx2"/>
          </a:solidFill>
          <a:latin typeface="Arial" panose="020B0604020202020204" pitchFamily="34" charset="0"/>
          <a:ea typeface="SimSun" panose="02010600030101010101" pitchFamily="2" charset="-122"/>
        </a:defRPr>
      </a:lvl6pPr>
      <a:lvl7pPr marL="914400" algn="ctr" defTabSz="1500188" rtl="0" fontAlgn="base">
        <a:spcBef>
          <a:spcPct val="0"/>
        </a:spcBef>
        <a:spcAft>
          <a:spcPct val="0"/>
        </a:spcAft>
        <a:buClr>
          <a:srgbClr val="000000"/>
        </a:buClr>
        <a:defRPr sz="7200">
          <a:solidFill>
            <a:schemeClr val="tx2"/>
          </a:solidFill>
          <a:latin typeface="Arial" panose="020B0604020202020204" pitchFamily="34" charset="0"/>
          <a:ea typeface="SimSun" panose="02010600030101010101" pitchFamily="2" charset="-122"/>
        </a:defRPr>
      </a:lvl7pPr>
      <a:lvl8pPr marL="1371600" algn="ctr" defTabSz="1500188" rtl="0" fontAlgn="base">
        <a:spcBef>
          <a:spcPct val="0"/>
        </a:spcBef>
        <a:spcAft>
          <a:spcPct val="0"/>
        </a:spcAft>
        <a:buClr>
          <a:srgbClr val="000000"/>
        </a:buClr>
        <a:defRPr sz="7200">
          <a:solidFill>
            <a:schemeClr val="tx2"/>
          </a:solidFill>
          <a:latin typeface="Arial" panose="020B0604020202020204" pitchFamily="34" charset="0"/>
          <a:ea typeface="SimSun" panose="02010600030101010101" pitchFamily="2" charset="-122"/>
        </a:defRPr>
      </a:lvl8pPr>
      <a:lvl9pPr marL="1828800" algn="ctr" defTabSz="1500188" rtl="0" fontAlgn="base">
        <a:spcBef>
          <a:spcPct val="0"/>
        </a:spcBef>
        <a:spcAft>
          <a:spcPct val="0"/>
        </a:spcAft>
        <a:buClr>
          <a:srgbClr val="000000"/>
        </a:buClr>
        <a:defRPr sz="7200">
          <a:solidFill>
            <a:schemeClr val="tx2"/>
          </a:solidFill>
          <a:latin typeface="Arial" panose="020B0604020202020204" pitchFamily="34" charset="0"/>
          <a:ea typeface="SimSun" panose="02010600030101010101" pitchFamily="2" charset="-122"/>
        </a:defRPr>
      </a:lvl9pPr>
    </p:titleStyle>
    <p:bodyStyle>
      <a:lvl1pPr marL="561975" indent="-561975" algn="l" defTabSz="1500188" rtl="0" eaLnBrk="0" fontAlgn="base" hangingPunct="0">
        <a:spcBef>
          <a:spcPct val="20000"/>
        </a:spcBef>
        <a:spcAft>
          <a:spcPct val="0"/>
        </a:spcAft>
        <a:buChar char="•"/>
        <a:defRPr sz="5200" kern="1200">
          <a:solidFill>
            <a:schemeClr val="tx1"/>
          </a:solidFill>
          <a:latin typeface="+mn-lt"/>
          <a:ea typeface="SimSun" panose="02010600030101010101" pitchFamily="2" charset="-122"/>
          <a:cs typeface="+mn-cs"/>
        </a:defRPr>
      </a:lvl1pPr>
      <a:lvl2pPr marL="1219200" lvl="1" indent="-469900" algn="l" defTabSz="1500188" rtl="0" eaLnBrk="0" fontAlgn="base" hangingPunct="0">
        <a:spcBef>
          <a:spcPct val="20000"/>
        </a:spcBef>
        <a:spcAft>
          <a:spcPct val="0"/>
        </a:spcAft>
        <a:buChar char="–"/>
        <a:defRPr sz="4600" kern="1200">
          <a:solidFill>
            <a:schemeClr val="tx1"/>
          </a:solidFill>
          <a:latin typeface="+mn-lt"/>
          <a:ea typeface="SimSun" panose="02010600030101010101" pitchFamily="2" charset="-122"/>
          <a:cs typeface="+mn-cs"/>
        </a:defRPr>
      </a:lvl2pPr>
      <a:lvl3pPr marL="1874838" lvl="2" indent="-374650" algn="l" defTabSz="1500188" rtl="0" eaLnBrk="0" fontAlgn="base" hangingPunct="0">
        <a:spcBef>
          <a:spcPct val="20000"/>
        </a:spcBef>
        <a:spcAft>
          <a:spcPct val="0"/>
        </a:spcAft>
        <a:buChar char="•"/>
        <a:defRPr sz="3900" kern="1200">
          <a:solidFill>
            <a:schemeClr val="tx1"/>
          </a:solidFill>
          <a:latin typeface="+mn-lt"/>
          <a:ea typeface="SimSun" panose="02010600030101010101" pitchFamily="2" charset="-122"/>
          <a:cs typeface="+mn-cs"/>
        </a:defRPr>
      </a:lvl3pPr>
      <a:lvl4pPr marL="2625725" lvl="3" indent="-374650" algn="l" defTabSz="1500188" rtl="0" eaLnBrk="0" fontAlgn="base" hangingPunct="0">
        <a:spcBef>
          <a:spcPct val="20000"/>
        </a:spcBef>
        <a:spcAft>
          <a:spcPct val="0"/>
        </a:spcAft>
        <a:buChar char="–"/>
        <a:defRPr sz="3300" kern="1200">
          <a:solidFill>
            <a:schemeClr val="tx1"/>
          </a:solidFill>
          <a:latin typeface="+mn-lt"/>
          <a:ea typeface="SimSun" panose="02010600030101010101" pitchFamily="2" charset="-122"/>
          <a:cs typeface="+mn-cs"/>
        </a:defRPr>
      </a:lvl4pPr>
      <a:lvl5pPr marL="3375025" lvl="4" indent="-374650" algn="l" defTabSz="1500188" rtl="0" eaLnBrk="0" fontAlgn="base" hangingPunct="0">
        <a:spcBef>
          <a:spcPct val="20000"/>
        </a:spcBef>
        <a:spcAft>
          <a:spcPct val="0"/>
        </a:spcAft>
        <a:buChar char="»"/>
        <a:defRPr sz="3300" kern="1200">
          <a:solidFill>
            <a:schemeClr val="tx1"/>
          </a:solidFill>
          <a:latin typeface="+mn-lt"/>
          <a:ea typeface="SimSun" panose="02010600030101010101" pitchFamily="2" charset="-122"/>
          <a:cs typeface="+mn-cs"/>
        </a:defRPr>
      </a:lvl5pPr>
      <a:lvl6pPr marL="2514600" lvl="5"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6pPr>
      <a:lvl7pPr marL="2971800" lvl="6"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7pPr>
      <a:lvl8pPr marL="3429000" lvl="7"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8pPr>
      <a:lvl9pPr marL="3886200" lvl="8"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7.png"/><Relationship Id="rId5" Type="http://schemas.openxmlformats.org/officeDocument/2006/relationships/image" Target="../media/image10.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17.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a:extLst>
              <a:ext uri="{FF2B5EF4-FFF2-40B4-BE49-F238E27FC236}">
                <a16:creationId xmlns:a16="http://schemas.microsoft.com/office/drawing/2014/main" id="{894BBEDC-F54C-EE29-9D33-3E8854AFB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01"/>
            <a:ext cx="16697454" cy="943778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47DD1AF-1262-2A13-C784-A99C0C12842A}"/>
              </a:ext>
            </a:extLst>
          </p:cNvPr>
          <p:cNvSpPr txBox="1"/>
          <p:nvPr/>
        </p:nvSpPr>
        <p:spPr>
          <a:xfrm>
            <a:off x="3374447" y="2194047"/>
            <a:ext cx="10204910" cy="2591543"/>
          </a:xfrm>
          <a:prstGeom prst="rect">
            <a:avLst/>
          </a:prstGeom>
          <a:noFill/>
        </p:spPr>
        <p:txBody>
          <a:bodyPr wrap="none" rtlCol="0">
            <a:spAutoFit/>
          </a:bodyPr>
          <a:lstStyle/>
          <a:p>
            <a:pPr algn="ctr"/>
            <a:r>
              <a:rPr lang="en-US" sz="3303" b="1" dirty="0">
                <a:ln w="38100">
                  <a:noFill/>
                </a:ln>
                <a:solidFill>
                  <a:srgbClr val="FF0000"/>
                </a:solidFill>
                <a:latin typeface="Times New Roman" panose="02020603050405020304" pitchFamily="18" charset="0"/>
                <a:cs typeface="Times New Roman" panose="02020603050405020304" pitchFamily="18" charset="0"/>
              </a:rPr>
              <a:t>BÀI GIẢNG ĐIỆN TỬ MÔN NGỮ VĂN 7</a:t>
            </a:r>
          </a:p>
          <a:p>
            <a:pPr algn="ctr"/>
            <a:endParaRPr lang="en-US" sz="4129" b="1" dirty="0">
              <a:ln w="38100">
                <a:noFill/>
              </a:ln>
              <a:solidFill>
                <a:srgbClr val="FF0000"/>
              </a:solidFill>
              <a:latin typeface="Times New Roman" panose="02020603050405020304" pitchFamily="18" charset="0"/>
              <a:cs typeface="Times New Roman" panose="02020603050405020304" pitchFamily="18" charset="0"/>
            </a:endParaRPr>
          </a:p>
          <a:p>
            <a:pPr algn="ctr"/>
            <a:r>
              <a:rPr lang="en-US" sz="4404" b="1" dirty="0">
                <a:ln w="38100">
                  <a:noFill/>
                </a:ln>
                <a:solidFill>
                  <a:srgbClr val="FFFF00"/>
                </a:solidFill>
                <a:latin typeface="Times New Roman" panose="02020603050405020304" pitchFamily="18" charset="0"/>
                <a:cs typeface="Times New Roman" panose="02020603050405020304" pitchFamily="18" charset="0"/>
              </a:rPr>
              <a:t>BÀI 7. TIẾT 92. VIẾT ĐOẠN VĂN </a:t>
            </a:r>
          </a:p>
          <a:p>
            <a:pPr algn="ctr"/>
            <a:r>
              <a:rPr lang="en-US" sz="4404" b="1" dirty="0">
                <a:ln w="38100">
                  <a:noFill/>
                </a:ln>
                <a:solidFill>
                  <a:srgbClr val="FFFF00"/>
                </a:solidFill>
                <a:latin typeface="Times New Roman" panose="02020603050405020304" pitchFamily="18" charset="0"/>
                <a:cs typeface="Times New Roman" panose="02020603050405020304" pitchFamily="18" charset="0"/>
              </a:rPr>
              <a:t>GHI LẠI CẢM XÚC VỀ MỘT BÀI THƠ</a:t>
            </a:r>
            <a:endParaRPr lang="en-VN" sz="4404" b="1" dirty="0">
              <a:ln w="38100">
                <a:noFill/>
              </a:ln>
              <a:solidFill>
                <a:srgbClr val="FFFF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0ED2715-3602-A60F-684E-95177943243B}"/>
              </a:ext>
            </a:extLst>
          </p:cNvPr>
          <p:cNvPicPr>
            <a:picLocks noChangeAspect="1"/>
          </p:cNvPicPr>
          <p:nvPr/>
        </p:nvPicPr>
        <p:blipFill rotWithShape="1">
          <a:blip r:embed="rId3"/>
          <a:srcRect l="9323" t="7012" r="8375" b="3760"/>
          <a:stretch/>
        </p:blipFill>
        <p:spPr>
          <a:xfrm>
            <a:off x="522929" y="348641"/>
            <a:ext cx="1414458" cy="1424749"/>
          </a:xfrm>
          <a:prstGeom prst="ellipse">
            <a:avLst/>
          </a:prstGeom>
        </p:spPr>
      </p:pic>
      <p:sp>
        <p:nvSpPr>
          <p:cNvPr id="5" name="TextBox 4">
            <a:extLst>
              <a:ext uri="{FF2B5EF4-FFF2-40B4-BE49-F238E27FC236}">
                <a16:creationId xmlns:a16="http://schemas.microsoft.com/office/drawing/2014/main" id="{0D979643-5930-F34B-D70D-3C7631DB7CF4}"/>
              </a:ext>
            </a:extLst>
          </p:cNvPr>
          <p:cNvSpPr txBox="1"/>
          <p:nvPr/>
        </p:nvSpPr>
        <p:spPr>
          <a:xfrm>
            <a:off x="4961180" y="4919634"/>
            <a:ext cx="4865499" cy="1278170"/>
          </a:xfrm>
          <a:prstGeom prst="rect">
            <a:avLst/>
          </a:prstGeom>
          <a:noFill/>
        </p:spPr>
        <p:txBody>
          <a:bodyPr wrap="none" rtlCol="0">
            <a:spAutoFit/>
          </a:bodyPr>
          <a:lstStyle/>
          <a:p>
            <a:r>
              <a:rPr lang="en-US" sz="3853"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GV: Tô Thị Kim Thoa</a:t>
            </a:r>
          </a:p>
          <a:p>
            <a:r>
              <a:rPr lang="en-US" sz="3853"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Tổ Xã hội</a:t>
            </a:r>
            <a:endParaRPr lang="en-VN" sz="3853"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D979643-5930-F34B-D70D-3C7631DB7CF4}"/>
              </a:ext>
            </a:extLst>
          </p:cNvPr>
          <p:cNvSpPr txBox="1"/>
          <p:nvPr/>
        </p:nvSpPr>
        <p:spPr>
          <a:xfrm>
            <a:off x="4828291" y="867370"/>
            <a:ext cx="7236340" cy="727763"/>
          </a:xfrm>
          <a:prstGeom prst="rect">
            <a:avLst/>
          </a:prstGeom>
          <a:noFill/>
        </p:spPr>
        <p:txBody>
          <a:bodyPr wrap="none" rtlCol="0">
            <a:spAutoFit/>
          </a:bodyPr>
          <a:lstStyle/>
          <a:p>
            <a:r>
              <a:rPr lang="en-US" sz="4129" b="1">
                <a:ln w="38100">
                  <a:noFill/>
                </a:ln>
                <a:solidFill>
                  <a:schemeClr val="bg1"/>
                </a:solidFill>
                <a:latin typeface="Times New Roman" panose="02020603050405020304" pitchFamily="18" charset="0"/>
                <a:cs typeface="Times New Roman" panose="02020603050405020304" pitchFamily="18" charset="0"/>
              </a:rPr>
              <a:t>TRƯỜNG THCS LONG BIÊN</a:t>
            </a:r>
            <a:endParaRPr lang="en-VN" sz="4129" b="1" dirty="0">
              <a:ln w="38100">
                <a:noFill/>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1091818"/>
      </p:ext>
    </p:extLst>
  </p:cSld>
  <p:clrMapOvr>
    <a:masterClrMapping/>
  </p:clrMapOvr>
  <p:transition advClick="0" advTm="3000">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2"/>
          <p:cNvSpPr txBox="1">
            <a:spLocks noGrp="1"/>
          </p:cNvSpPr>
          <p:nvPr>
            <p:ph type="title"/>
          </p:nvPr>
        </p:nvSpPr>
        <p:spPr>
          <a:xfrm>
            <a:off x="914086" y="1914261"/>
            <a:ext cx="10690898" cy="1411402"/>
          </a:xfrm>
          <a:prstGeom prst="rect">
            <a:avLst/>
          </a:prstGeom>
        </p:spPr>
        <p:txBody>
          <a:bodyPr spcFirstLastPara="1" wrap="square" lIns="0" tIns="0" rIns="0" bIns="0" anchor="t" anchorCtr="0">
            <a:noAutofit/>
          </a:bodyPr>
          <a:lstStyle/>
          <a:p>
            <a:r>
              <a:rPr lang="en" sz="7340" dirty="0">
                <a:solidFill>
                  <a:srgbClr val="00B050"/>
                </a:solidFill>
                <a:latin typeface="Calibri" panose="020F0502020204030204" pitchFamily="34" charset="0"/>
                <a:cs typeface="Calibri" panose="020F0502020204030204" pitchFamily="34" charset="0"/>
              </a:rPr>
              <a:t>Yêu cầu </a:t>
            </a:r>
            <a:br>
              <a:rPr lang="en" sz="7340" dirty="0">
                <a:solidFill>
                  <a:srgbClr val="C00000"/>
                </a:solidFill>
                <a:latin typeface="Calibri" panose="020F0502020204030204" pitchFamily="34" charset="0"/>
                <a:cs typeface="Calibri" panose="020F0502020204030204" pitchFamily="34" charset="0"/>
              </a:rPr>
            </a:br>
            <a:r>
              <a:rPr lang="en" sz="5872" dirty="0">
                <a:latin typeface="Calibri" panose="020F0502020204030204" pitchFamily="34" charset="0"/>
                <a:cs typeface="Calibri" panose="020F0502020204030204" pitchFamily="34" charset="0"/>
              </a:rPr>
              <a:t>đối với đoạn văn ghi lại cảm xúc </a:t>
            </a:r>
            <a:r>
              <a:rPr lang="en" sz="5872" dirty="0">
                <a:solidFill>
                  <a:srgbClr val="00B050"/>
                </a:solidFill>
                <a:latin typeface="Calibri" panose="020F0502020204030204" pitchFamily="34" charset="0"/>
                <a:cs typeface="Calibri" panose="020F0502020204030204" pitchFamily="34" charset="0"/>
              </a:rPr>
              <a:t>về 1 bài thơ </a:t>
            </a:r>
            <a:r>
              <a:rPr lang="en" sz="7340" dirty="0">
                <a:solidFill>
                  <a:srgbClr val="00B050"/>
                </a:solidFill>
                <a:latin typeface="Calibri" panose="020F0502020204030204" pitchFamily="34" charset="0"/>
                <a:cs typeface="Calibri" panose="020F0502020204030204" pitchFamily="34" charset="0"/>
              </a:rPr>
              <a:t>là gì?</a:t>
            </a:r>
            <a:endParaRPr sz="5872" dirty="0">
              <a:solidFill>
                <a:srgbClr val="00B050"/>
              </a:solidFill>
              <a:latin typeface="Calibri" panose="020F0502020204030204" pitchFamily="34" charset="0"/>
              <a:cs typeface="Calibri" panose="020F0502020204030204" pitchFamily="34" charset="0"/>
            </a:endParaRPr>
          </a:p>
        </p:txBody>
      </p:sp>
      <p:pic>
        <p:nvPicPr>
          <p:cNvPr id="192" name="Google Shape;192;p32"/>
          <p:cNvPicPr preferRelativeResize="0"/>
          <p:nvPr/>
        </p:nvPicPr>
        <p:blipFill>
          <a:blip r:embed="rId3">
            <a:alphaModFix/>
          </a:blip>
          <a:stretch>
            <a:fillRect/>
          </a:stretch>
        </p:blipFill>
        <p:spPr>
          <a:xfrm>
            <a:off x="10965742" y="2490416"/>
            <a:ext cx="5394456" cy="4636415"/>
          </a:xfrm>
          <a:prstGeom prst="rect">
            <a:avLst/>
          </a:prstGeom>
          <a:noFill/>
          <a:ln>
            <a:noFill/>
          </a:ln>
        </p:spPr>
      </p:pic>
      <p:pic>
        <p:nvPicPr>
          <p:cNvPr id="193" name="Google Shape;193;p32"/>
          <p:cNvPicPr preferRelativeResize="0"/>
          <p:nvPr/>
        </p:nvPicPr>
        <p:blipFill>
          <a:blip r:embed="rId4">
            <a:alphaModFix/>
          </a:blip>
          <a:stretch>
            <a:fillRect/>
          </a:stretch>
        </p:blipFill>
        <p:spPr>
          <a:xfrm>
            <a:off x="14241342" y="7825623"/>
            <a:ext cx="2182966" cy="892308"/>
          </a:xfrm>
          <a:prstGeom prst="rect">
            <a:avLst/>
          </a:prstGeom>
          <a:noFill/>
          <a:ln>
            <a:noFill/>
          </a:ln>
        </p:spPr>
      </p:pic>
      <p:pic>
        <p:nvPicPr>
          <p:cNvPr id="194" name="Google Shape;194;p32"/>
          <p:cNvPicPr preferRelativeResize="0"/>
          <p:nvPr/>
        </p:nvPicPr>
        <p:blipFill rotWithShape="1">
          <a:blip r:embed="rId5">
            <a:alphaModFix/>
          </a:blip>
          <a:srcRect t="835" b="826"/>
          <a:stretch/>
        </p:blipFill>
        <p:spPr>
          <a:xfrm>
            <a:off x="14177232" y="3450350"/>
            <a:ext cx="2182966" cy="892308"/>
          </a:xfrm>
          <a:prstGeom prst="rect">
            <a:avLst/>
          </a:prstGeom>
          <a:noFill/>
          <a:ln>
            <a:noFill/>
          </a:ln>
        </p:spPr>
      </p:pic>
      <p:pic>
        <p:nvPicPr>
          <p:cNvPr id="195" name="Google Shape;195;p32"/>
          <p:cNvPicPr preferRelativeResize="0"/>
          <p:nvPr/>
        </p:nvPicPr>
        <p:blipFill>
          <a:blip r:embed="rId6">
            <a:alphaModFix/>
          </a:blip>
          <a:stretch>
            <a:fillRect/>
          </a:stretch>
        </p:blipFill>
        <p:spPr>
          <a:xfrm>
            <a:off x="10754721" y="6707746"/>
            <a:ext cx="3422510" cy="1136718"/>
          </a:xfrm>
          <a:prstGeom prst="rect">
            <a:avLst/>
          </a:prstGeom>
          <a:noFill/>
          <a:ln>
            <a:noFill/>
          </a:ln>
        </p:spPr>
      </p:pic>
    </p:spTree>
    <p:extLst>
      <p:ext uri="{BB962C8B-B14F-4D97-AF65-F5344CB8AC3E}">
        <p14:creationId xmlns:p14="http://schemas.microsoft.com/office/powerpoint/2010/main" val="27920594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pic>
        <p:nvPicPr>
          <p:cNvPr id="492" name="Google Shape;492;p42"/>
          <p:cNvPicPr preferRelativeResize="0"/>
          <p:nvPr/>
        </p:nvPicPr>
        <p:blipFill rotWithShape="1">
          <a:blip r:embed="rId3">
            <a:alphaModFix/>
          </a:blip>
          <a:srcRect l="8841" t="9604" r="1036" b="5850"/>
          <a:stretch/>
        </p:blipFill>
        <p:spPr>
          <a:xfrm>
            <a:off x="5762901" y="7487067"/>
            <a:ext cx="1361311" cy="1262408"/>
          </a:xfrm>
          <a:prstGeom prst="rect">
            <a:avLst/>
          </a:prstGeom>
          <a:noFill/>
          <a:ln>
            <a:noFill/>
          </a:ln>
        </p:spPr>
      </p:pic>
      <p:pic>
        <p:nvPicPr>
          <p:cNvPr id="493" name="Google Shape;493;p42"/>
          <p:cNvPicPr preferRelativeResize="0"/>
          <p:nvPr/>
        </p:nvPicPr>
        <p:blipFill rotWithShape="1">
          <a:blip r:embed="rId4">
            <a:alphaModFix/>
          </a:blip>
          <a:srcRect t="6298" r="-5318" b="14568"/>
          <a:stretch/>
        </p:blipFill>
        <p:spPr>
          <a:xfrm>
            <a:off x="5669325" y="4781407"/>
            <a:ext cx="1454887" cy="1262408"/>
          </a:xfrm>
          <a:prstGeom prst="rect">
            <a:avLst/>
          </a:prstGeom>
          <a:noFill/>
          <a:ln>
            <a:noFill/>
          </a:ln>
        </p:spPr>
      </p:pic>
      <p:pic>
        <p:nvPicPr>
          <p:cNvPr id="494" name="Google Shape;494;p42"/>
          <p:cNvPicPr preferRelativeResize="0"/>
          <p:nvPr/>
        </p:nvPicPr>
        <p:blipFill rotWithShape="1">
          <a:blip r:embed="rId5">
            <a:alphaModFix/>
          </a:blip>
          <a:srcRect t="5117" r="13217" b="17929"/>
          <a:stretch/>
        </p:blipFill>
        <p:spPr>
          <a:xfrm>
            <a:off x="5693729" y="2613025"/>
            <a:ext cx="1454891" cy="1394203"/>
          </a:xfrm>
          <a:prstGeom prst="rect">
            <a:avLst/>
          </a:prstGeom>
          <a:noFill/>
          <a:ln>
            <a:noFill/>
          </a:ln>
        </p:spPr>
      </p:pic>
      <p:pic>
        <p:nvPicPr>
          <p:cNvPr id="495" name="Google Shape;495;p42"/>
          <p:cNvPicPr preferRelativeResize="0"/>
          <p:nvPr/>
        </p:nvPicPr>
        <p:blipFill rotWithShape="1">
          <a:blip r:embed="rId6">
            <a:alphaModFix/>
          </a:blip>
          <a:srcRect b="9616"/>
          <a:stretch/>
        </p:blipFill>
        <p:spPr>
          <a:xfrm>
            <a:off x="5669050" y="795858"/>
            <a:ext cx="1479570" cy="1349681"/>
          </a:xfrm>
          <a:prstGeom prst="rect">
            <a:avLst/>
          </a:prstGeom>
          <a:noFill/>
          <a:ln>
            <a:noFill/>
          </a:ln>
        </p:spPr>
      </p:pic>
      <p:sp>
        <p:nvSpPr>
          <p:cNvPr id="500" name="Google Shape;500;p42"/>
          <p:cNvSpPr txBox="1">
            <a:spLocks noGrp="1"/>
          </p:cNvSpPr>
          <p:nvPr>
            <p:ph type="subTitle" idx="4294967295"/>
          </p:nvPr>
        </p:nvSpPr>
        <p:spPr>
          <a:xfrm>
            <a:off x="7148618" y="1110322"/>
            <a:ext cx="5794785" cy="530101"/>
          </a:xfrm>
          <a:prstGeom prst="rect">
            <a:avLst/>
          </a:prstGeom>
        </p:spPr>
        <p:txBody>
          <a:bodyPr spcFirstLastPara="1" wrap="square" lIns="0" tIns="0" rIns="0" bIns="0" anchor="t" anchorCtr="0">
            <a:noAutofit/>
          </a:bodyPr>
          <a:lstStyle/>
          <a:p>
            <a:pPr marL="0" indent="0">
              <a:spcAft>
                <a:spcPts val="2202"/>
              </a:spcAft>
              <a:buNone/>
            </a:pPr>
            <a:r>
              <a:rPr lang="vi-VN" sz="4404" dirty="0">
                <a:latin typeface="Calibri" panose="020F0502020204030204" pitchFamily="34" charset="0"/>
                <a:cs typeface="Calibri" panose="020F0502020204030204" pitchFamily="34" charset="0"/>
              </a:rPr>
              <a:t>Giới thiệu tên bài thơ</a:t>
            </a:r>
            <a:endParaRPr sz="4404" dirty="0">
              <a:latin typeface="Calibri" panose="020F0502020204030204" pitchFamily="34" charset="0"/>
              <a:cs typeface="Calibri" panose="020F0502020204030204" pitchFamily="34" charset="0"/>
            </a:endParaRPr>
          </a:p>
        </p:txBody>
      </p:sp>
      <p:sp>
        <p:nvSpPr>
          <p:cNvPr id="504" name="Google Shape;504;p42"/>
          <p:cNvSpPr txBox="1">
            <a:spLocks noGrp="1"/>
          </p:cNvSpPr>
          <p:nvPr>
            <p:ph type="subTitle" idx="4294967295"/>
          </p:nvPr>
        </p:nvSpPr>
        <p:spPr>
          <a:xfrm>
            <a:off x="7171331" y="2985904"/>
            <a:ext cx="8861255" cy="530101"/>
          </a:xfrm>
          <a:prstGeom prst="rect">
            <a:avLst/>
          </a:prstGeom>
        </p:spPr>
        <p:txBody>
          <a:bodyPr spcFirstLastPara="1" wrap="square" lIns="0" tIns="0" rIns="0" bIns="0" anchor="t" anchorCtr="0">
            <a:noAutofit/>
          </a:bodyPr>
          <a:lstStyle/>
          <a:p>
            <a:pPr marL="0" indent="0">
              <a:spcAft>
                <a:spcPts val="2202"/>
              </a:spcAft>
              <a:buNone/>
            </a:pPr>
            <a:r>
              <a:rPr lang="vi-VN" sz="4404" dirty="0">
                <a:latin typeface="Calibri" panose="020F0502020204030204" pitchFamily="34" charset="0"/>
                <a:cs typeface="Calibri" panose="020F0502020204030204" pitchFamily="34" charset="0"/>
              </a:rPr>
              <a:t>Nêu được cảm xúc chung về bài thơ</a:t>
            </a:r>
            <a:endParaRPr sz="4404" dirty="0">
              <a:latin typeface="Calibri" panose="020F0502020204030204" pitchFamily="34" charset="0"/>
              <a:cs typeface="Calibri" panose="020F0502020204030204" pitchFamily="34" charset="0"/>
            </a:endParaRPr>
          </a:p>
        </p:txBody>
      </p:sp>
      <p:sp>
        <p:nvSpPr>
          <p:cNvPr id="505" name="Google Shape;505;p42"/>
          <p:cNvSpPr txBox="1">
            <a:spLocks noGrp="1"/>
          </p:cNvSpPr>
          <p:nvPr>
            <p:ph type="subTitle" idx="4294967295"/>
          </p:nvPr>
        </p:nvSpPr>
        <p:spPr>
          <a:xfrm>
            <a:off x="7171331" y="4575911"/>
            <a:ext cx="9280712" cy="1904453"/>
          </a:xfrm>
          <a:prstGeom prst="rect">
            <a:avLst/>
          </a:prstGeom>
        </p:spPr>
        <p:txBody>
          <a:bodyPr spcFirstLastPara="1" wrap="square" lIns="0" tIns="0" rIns="0" bIns="0" anchor="t" anchorCtr="0">
            <a:noAutofit/>
          </a:bodyPr>
          <a:lstStyle/>
          <a:p>
            <a:pPr marL="0" indent="0" algn="just">
              <a:buNone/>
            </a:pPr>
            <a:r>
              <a:rPr lang="vi-VN" sz="4037" dirty="0">
                <a:latin typeface="Calibri" panose="020F0502020204030204" pitchFamily="34" charset="0"/>
                <a:cs typeface="Calibri" panose="020F0502020204030204" pitchFamily="34" charset="0"/>
              </a:rPr>
              <a:t>Nêu các chi tiết </a:t>
            </a:r>
            <a:r>
              <a:rPr lang="en-US" sz="4037" dirty="0">
                <a:latin typeface="Calibri" panose="020F0502020204030204" pitchFamily="34" charset="0"/>
                <a:cs typeface="Calibri" panose="020F0502020204030204" pitchFamily="34" charset="0"/>
              </a:rPr>
              <a:t>hay, đặc sắc</a:t>
            </a:r>
            <a:r>
              <a:rPr lang="vi-VN" sz="4037" dirty="0">
                <a:latin typeface="Calibri" panose="020F0502020204030204" pitchFamily="34" charset="0"/>
                <a:cs typeface="Calibri" panose="020F0502020204030204" pitchFamily="34" charset="0"/>
              </a:rPr>
              <a:t>; đánh giá ý nghĩa của chúng trong việc thể hiện tình cảm, cảm xúc của nhà thơ</a:t>
            </a:r>
          </a:p>
        </p:txBody>
      </p:sp>
      <p:sp>
        <p:nvSpPr>
          <p:cNvPr id="506" name="Google Shape;506;p42"/>
          <p:cNvSpPr txBox="1">
            <a:spLocks noGrp="1"/>
          </p:cNvSpPr>
          <p:nvPr>
            <p:ph type="subTitle" idx="4294967295"/>
          </p:nvPr>
        </p:nvSpPr>
        <p:spPr>
          <a:xfrm>
            <a:off x="7211424" y="7527594"/>
            <a:ext cx="8995026" cy="715508"/>
          </a:xfrm>
          <a:prstGeom prst="rect">
            <a:avLst/>
          </a:prstGeom>
        </p:spPr>
        <p:txBody>
          <a:bodyPr spcFirstLastPara="1" wrap="square" lIns="0" tIns="0" rIns="0" bIns="0" anchor="t" anchorCtr="0">
            <a:noAutofit/>
          </a:bodyPr>
          <a:lstStyle/>
          <a:p>
            <a:pPr marL="0" indent="0">
              <a:buNone/>
            </a:pPr>
            <a:r>
              <a:rPr lang="vi-VN" sz="4037" dirty="0">
                <a:latin typeface="Calibri" panose="020F0502020204030204" pitchFamily="34" charset="0"/>
                <a:cs typeface="Calibri" panose="020F0502020204030204" pitchFamily="34" charset="0"/>
              </a:rPr>
              <a:t>Chỉ ra nét độc đáo trong bài thơ</a:t>
            </a:r>
            <a:r>
              <a:rPr lang="en-US" sz="4037" dirty="0">
                <a:latin typeface="Calibri" panose="020F0502020204030204" pitchFamily="34" charset="0"/>
                <a:cs typeface="Calibri" panose="020F0502020204030204" pitchFamily="34" charset="0"/>
              </a:rPr>
              <a:t>.</a:t>
            </a:r>
            <a:endParaRPr lang="vi-VN" sz="4037" dirty="0">
              <a:latin typeface="Calibri" panose="020F0502020204030204" pitchFamily="34" charset="0"/>
              <a:cs typeface="Calibri" panose="020F0502020204030204" pitchFamily="34" charset="0"/>
            </a:endParaRPr>
          </a:p>
        </p:txBody>
      </p:sp>
      <p:grpSp>
        <p:nvGrpSpPr>
          <p:cNvPr id="508" name="Google Shape;508;p42"/>
          <p:cNvGrpSpPr/>
          <p:nvPr/>
        </p:nvGrpSpPr>
        <p:grpSpPr>
          <a:xfrm>
            <a:off x="6107441" y="2985904"/>
            <a:ext cx="650179" cy="648441"/>
            <a:chOff x="-46779100" y="3938500"/>
            <a:chExt cx="299325" cy="298525"/>
          </a:xfrm>
        </p:grpSpPr>
        <p:sp>
          <p:nvSpPr>
            <p:cNvPr id="509" name="Google Shape;509;p42"/>
            <p:cNvSpPr/>
            <p:nvPr/>
          </p:nvSpPr>
          <p:spPr>
            <a:xfrm>
              <a:off x="-46656225" y="4061375"/>
              <a:ext cx="53575" cy="52775"/>
            </a:xfrm>
            <a:custGeom>
              <a:avLst/>
              <a:gdLst/>
              <a:ahLst/>
              <a:cxnLst/>
              <a:rect l="l" t="t" r="r" b="b"/>
              <a:pathLst>
                <a:path w="2143" h="2111" extrusionOk="0">
                  <a:moveTo>
                    <a:pt x="1071" y="0"/>
                  </a:moveTo>
                  <a:cubicBezTo>
                    <a:pt x="473" y="0"/>
                    <a:pt x="0" y="473"/>
                    <a:pt x="0" y="1071"/>
                  </a:cubicBezTo>
                  <a:cubicBezTo>
                    <a:pt x="0" y="1638"/>
                    <a:pt x="473" y="2111"/>
                    <a:pt x="1071" y="2111"/>
                  </a:cubicBezTo>
                  <a:cubicBezTo>
                    <a:pt x="1670" y="2111"/>
                    <a:pt x="2143" y="1638"/>
                    <a:pt x="2143" y="1071"/>
                  </a:cubicBezTo>
                  <a:cubicBezTo>
                    <a:pt x="2079" y="473"/>
                    <a:pt x="1607" y="0"/>
                    <a:pt x="1071" y="0"/>
                  </a:cubicBezTo>
                  <a:close/>
                </a:path>
              </a:pathLst>
            </a:custGeom>
            <a:solidFill>
              <a:schemeClr val="accent1"/>
            </a:solidFill>
            <a:ln>
              <a:noFill/>
            </a:ln>
          </p:spPr>
          <p:txBody>
            <a:bodyPr spcFirstLastPara="1" wrap="square" lIns="167755" tIns="167755" rIns="167755" bIns="167755" anchor="ctr" anchorCtr="0">
              <a:noAutofit/>
            </a:bodyPr>
            <a:lstStyle/>
            <a:p>
              <a:pPr>
                <a:spcBef>
                  <a:spcPts val="0"/>
                </a:spcBef>
                <a:spcAft>
                  <a:spcPts val="0"/>
                </a:spcAft>
              </a:pPr>
              <a:endParaRPr sz="5505"/>
            </a:p>
          </p:txBody>
        </p:sp>
        <p:sp>
          <p:nvSpPr>
            <p:cNvPr id="510" name="Google Shape;510;p42"/>
            <p:cNvSpPr/>
            <p:nvPr/>
          </p:nvSpPr>
          <p:spPr>
            <a:xfrm>
              <a:off x="-46779100" y="3938500"/>
              <a:ext cx="299325" cy="298525"/>
            </a:xfrm>
            <a:custGeom>
              <a:avLst/>
              <a:gdLst/>
              <a:ahLst/>
              <a:cxnLst/>
              <a:rect l="l" t="t" r="r" b="b"/>
              <a:pathLst>
                <a:path w="11973" h="11941" extrusionOk="0">
                  <a:moveTo>
                    <a:pt x="6301" y="1418"/>
                  </a:moveTo>
                  <a:cubicBezTo>
                    <a:pt x="8538" y="1607"/>
                    <a:pt x="10366" y="3371"/>
                    <a:pt x="10523" y="5608"/>
                  </a:cubicBezTo>
                  <a:lnTo>
                    <a:pt x="9798" y="5608"/>
                  </a:lnTo>
                  <a:cubicBezTo>
                    <a:pt x="9641" y="3781"/>
                    <a:pt x="8160" y="2300"/>
                    <a:pt x="6301" y="2111"/>
                  </a:cubicBezTo>
                  <a:lnTo>
                    <a:pt x="6301" y="1418"/>
                  </a:lnTo>
                  <a:close/>
                  <a:moveTo>
                    <a:pt x="5640" y="1450"/>
                  </a:moveTo>
                  <a:lnTo>
                    <a:pt x="5640" y="2143"/>
                  </a:lnTo>
                  <a:cubicBezTo>
                    <a:pt x="3781" y="2300"/>
                    <a:pt x="2332" y="3812"/>
                    <a:pt x="2111" y="5671"/>
                  </a:cubicBezTo>
                  <a:lnTo>
                    <a:pt x="1418" y="5671"/>
                  </a:lnTo>
                  <a:cubicBezTo>
                    <a:pt x="1576" y="3371"/>
                    <a:pt x="3371" y="1607"/>
                    <a:pt x="5640" y="1450"/>
                  </a:cubicBezTo>
                  <a:close/>
                  <a:moveTo>
                    <a:pt x="6333" y="2899"/>
                  </a:moveTo>
                  <a:cubicBezTo>
                    <a:pt x="7782" y="3056"/>
                    <a:pt x="8948" y="4190"/>
                    <a:pt x="9105" y="5671"/>
                  </a:cubicBezTo>
                  <a:lnTo>
                    <a:pt x="8790" y="5671"/>
                  </a:lnTo>
                  <a:cubicBezTo>
                    <a:pt x="8570" y="5671"/>
                    <a:pt x="8412" y="5829"/>
                    <a:pt x="8412" y="6018"/>
                  </a:cubicBezTo>
                  <a:cubicBezTo>
                    <a:pt x="8412" y="6175"/>
                    <a:pt x="8570" y="6333"/>
                    <a:pt x="8790" y="6333"/>
                  </a:cubicBezTo>
                  <a:lnTo>
                    <a:pt x="9105" y="6333"/>
                  </a:lnTo>
                  <a:cubicBezTo>
                    <a:pt x="8948" y="7782"/>
                    <a:pt x="7782" y="8916"/>
                    <a:pt x="6333" y="9137"/>
                  </a:cubicBezTo>
                  <a:lnTo>
                    <a:pt x="6333" y="8822"/>
                  </a:lnTo>
                  <a:cubicBezTo>
                    <a:pt x="6333" y="8601"/>
                    <a:pt x="6175" y="8444"/>
                    <a:pt x="5986" y="8444"/>
                  </a:cubicBezTo>
                  <a:cubicBezTo>
                    <a:pt x="5797" y="8444"/>
                    <a:pt x="5640" y="8601"/>
                    <a:pt x="5640" y="8822"/>
                  </a:cubicBezTo>
                  <a:lnTo>
                    <a:pt x="5640" y="9137"/>
                  </a:lnTo>
                  <a:cubicBezTo>
                    <a:pt x="4191" y="8979"/>
                    <a:pt x="3025" y="7814"/>
                    <a:pt x="2867" y="6364"/>
                  </a:cubicBezTo>
                  <a:lnTo>
                    <a:pt x="3182" y="6364"/>
                  </a:lnTo>
                  <a:cubicBezTo>
                    <a:pt x="3403" y="6364"/>
                    <a:pt x="3560" y="6207"/>
                    <a:pt x="3560" y="6018"/>
                  </a:cubicBezTo>
                  <a:cubicBezTo>
                    <a:pt x="3560" y="5829"/>
                    <a:pt x="3403" y="5671"/>
                    <a:pt x="3182" y="5671"/>
                  </a:cubicBezTo>
                  <a:lnTo>
                    <a:pt x="2867" y="5671"/>
                  </a:lnTo>
                  <a:cubicBezTo>
                    <a:pt x="3025" y="4190"/>
                    <a:pt x="4191" y="3056"/>
                    <a:pt x="5640" y="2899"/>
                  </a:cubicBezTo>
                  <a:lnTo>
                    <a:pt x="5640" y="3214"/>
                  </a:lnTo>
                  <a:cubicBezTo>
                    <a:pt x="5640" y="3403"/>
                    <a:pt x="5797" y="3560"/>
                    <a:pt x="5986" y="3560"/>
                  </a:cubicBezTo>
                  <a:cubicBezTo>
                    <a:pt x="6175" y="3560"/>
                    <a:pt x="6333" y="3403"/>
                    <a:pt x="6333" y="3214"/>
                  </a:cubicBezTo>
                  <a:lnTo>
                    <a:pt x="6333" y="2899"/>
                  </a:lnTo>
                  <a:close/>
                  <a:moveTo>
                    <a:pt x="2111" y="6333"/>
                  </a:moveTo>
                  <a:cubicBezTo>
                    <a:pt x="2269" y="8192"/>
                    <a:pt x="3781" y="9641"/>
                    <a:pt x="5640" y="9830"/>
                  </a:cubicBezTo>
                  <a:lnTo>
                    <a:pt x="5640" y="10554"/>
                  </a:lnTo>
                  <a:cubicBezTo>
                    <a:pt x="3371" y="10334"/>
                    <a:pt x="1576" y="8570"/>
                    <a:pt x="1418" y="6333"/>
                  </a:cubicBezTo>
                  <a:close/>
                  <a:moveTo>
                    <a:pt x="10523" y="6333"/>
                  </a:moveTo>
                  <a:cubicBezTo>
                    <a:pt x="10366" y="8570"/>
                    <a:pt x="8538" y="10334"/>
                    <a:pt x="6301" y="10554"/>
                  </a:cubicBezTo>
                  <a:lnTo>
                    <a:pt x="6301" y="9830"/>
                  </a:lnTo>
                  <a:cubicBezTo>
                    <a:pt x="8160" y="9672"/>
                    <a:pt x="9609" y="8192"/>
                    <a:pt x="9798" y="6333"/>
                  </a:cubicBezTo>
                  <a:close/>
                  <a:moveTo>
                    <a:pt x="5986" y="0"/>
                  </a:moveTo>
                  <a:cubicBezTo>
                    <a:pt x="5797" y="0"/>
                    <a:pt x="5640" y="158"/>
                    <a:pt x="5640" y="347"/>
                  </a:cubicBezTo>
                  <a:lnTo>
                    <a:pt x="5640" y="725"/>
                  </a:lnTo>
                  <a:cubicBezTo>
                    <a:pt x="2993" y="882"/>
                    <a:pt x="914" y="3025"/>
                    <a:pt x="757" y="5608"/>
                  </a:cubicBezTo>
                  <a:lnTo>
                    <a:pt x="347" y="5608"/>
                  </a:lnTo>
                  <a:cubicBezTo>
                    <a:pt x="158" y="5608"/>
                    <a:pt x="0" y="5766"/>
                    <a:pt x="0" y="5986"/>
                  </a:cubicBezTo>
                  <a:cubicBezTo>
                    <a:pt x="0" y="6175"/>
                    <a:pt x="158" y="6333"/>
                    <a:pt x="347" y="6333"/>
                  </a:cubicBezTo>
                  <a:lnTo>
                    <a:pt x="757" y="6333"/>
                  </a:lnTo>
                  <a:cubicBezTo>
                    <a:pt x="914" y="8979"/>
                    <a:pt x="3025" y="11059"/>
                    <a:pt x="5640" y="11216"/>
                  </a:cubicBezTo>
                  <a:lnTo>
                    <a:pt x="5640" y="11594"/>
                  </a:lnTo>
                  <a:cubicBezTo>
                    <a:pt x="5640" y="11783"/>
                    <a:pt x="5797" y="11941"/>
                    <a:pt x="5986" y="11941"/>
                  </a:cubicBezTo>
                  <a:cubicBezTo>
                    <a:pt x="6175" y="11941"/>
                    <a:pt x="6333" y="11783"/>
                    <a:pt x="6333" y="11594"/>
                  </a:cubicBezTo>
                  <a:lnTo>
                    <a:pt x="6333" y="11216"/>
                  </a:lnTo>
                  <a:cubicBezTo>
                    <a:pt x="8979" y="11059"/>
                    <a:pt x="11059" y="8916"/>
                    <a:pt x="11216" y="6333"/>
                  </a:cubicBezTo>
                  <a:lnTo>
                    <a:pt x="11626" y="6333"/>
                  </a:lnTo>
                  <a:cubicBezTo>
                    <a:pt x="11815" y="6333"/>
                    <a:pt x="11972" y="6175"/>
                    <a:pt x="11972" y="5986"/>
                  </a:cubicBezTo>
                  <a:cubicBezTo>
                    <a:pt x="11972" y="5766"/>
                    <a:pt x="11815" y="5608"/>
                    <a:pt x="11626" y="5608"/>
                  </a:cubicBezTo>
                  <a:lnTo>
                    <a:pt x="11216" y="5608"/>
                  </a:lnTo>
                  <a:cubicBezTo>
                    <a:pt x="11059" y="2993"/>
                    <a:pt x="8948" y="882"/>
                    <a:pt x="6333" y="725"/>
                  </a:cubicBezTo>
                  <a:lnTo>
                    <a:pt x="6333" y="347"/>
                  </a:lnTo>
                  <a:cubicBezTo>
                    <a:pt x="6333" y="158"/>
                    <a:pt x="6175" y="0"/>
                    <a:pt x="5986" y="0"/>
                  </a:cubicBezTo>
                  <a:close/>
                </a:path>
              </a:pathLst>
            </a:custGeom>
            <a:solidFill>
              <a:schemeClr val="accent1"/>
            </a:solidFill>
            <a:ln>
              <a:noFill/>
            </a:ln>
          </p:spPr>
          <p:txBody>
            <a:bodyPr spcFirstLastPara="1" wrap="square" lIns="167755" tIns="167755" rIns="167755" bIns="167755" anchor="ctr" anchorCtr="0">
              <a:noAutofit/>
            </a:bodyPr>
            <a:lstStyle/>
            <a:p>
              <a:pPr>
                <a:spcBef>
                  <a:spcPts val="0"/>
                </a:spcBef>
                <a:spcAft>
                  <a:spcPts val="0"/>
                </a:spcAft>
              </a:pPr>
              <a:endParaRPr sz="5505"/>
            </a:p>
          </p:txBody>
        </p:sp>
      </p:grpSp>
      <p:grpSp>
        <p:nvGrpSpPr>
          <p:cNvPr id="511" name="Google Shape;511;p42"/>
          <p:cNvGrpSpPr/>
          <p:nvPr/>
        </p:nvGrpSpPr>
        <p:grpSpPr>
          <a:xfrm>
            <a:off x="6130199" y="5105819"/>
            <a:ext cx="497912" cy="653328"/>
            <a:chOff x="-46007225" y="3937825"/>
            <a:chExt cx="229225" cy="300775"/>
          </a:xfrm>
        </p:grpSpPr>
        <p:sp>
          <p:nvSpPr>
            <p:cNvPr id="512" name="Google Shape;512;p42"/>
            <p:cNvSpPr/>
            <p:nvPr/>
          </p:nvSpPr>
          <p:spPr>
            <a:xfrm>
              <a:off x="-45813475" y="3990475"/>
              <a:ext cx="35475" cy="17350"/>
            </a:xfrm>
            <a:custGeom>
              <a:avLst/>
              <a:gdLst/>
              <a:ahLst/>
              <a:cxnLst/>
              <a:rect l="l" t="t" r="r" b="b"/>
              <a:pathLst>
                <a:path w="1419" h="694" extrusionOk="0">
                  <a:moveTo>
                    <a:pt x="347" y="1"/>
                  </a:moveTo>
                  <a:cubicBezTo>
                    <a:pt x="158" y="1"/>
                    <a:pt x="0" y="158"/>
                    <a:pt x="0" y="347"/>
                  </a:cubicBezTo>
                  <a:cubicBezTo>
                    <a:pt x="0" y="536"/>
                    <a:pt x="158" y="694"/>
                    <a:pt x="347" y="694"/>
                  </a:cubicBezTo>
                  <a:lnTo>
                    <a:pt x="1072" y="694"/>
                  </a:lnTo>
                  <a:cubicBezTo>
                    <a:pt x="1261" y="694"/>
                    <a:pt x="1418" y="536"/>
                    <a:pt x="1418" y="347"/>
                  </a:cubicBezTo>
                  <a:cubicBezTo>
                    <a:pt x="1418" y="158"/>
                    <a:pt x="1261" y="1"/>
                    <a:pt x="1072" y="1"/>
                  </a:cubicBezTo>
                  <a:close/>
                </a:path>
              </a:pathLst>
            </a:custGeom>
            <a:solidFill>
              <a:schemeClr val="accent1"/>
            </a:solidFill>
            <a:ln>
              <a:noFill/>
            </a:ln>
          </p:spPr>
          <p:txBody>
            <a:bodyPr spcFirstLastPara="1" wrap="square" lIns="167755" tIns="167755" rIns="167755" bIns="167755" anchor="ctr" anchorCtr="0">
              <a:noAutofit/>
            </a:bodyPr>
            <a:lstStyle/>
            <a:p>
              <a:pPr>
                <a:spcBef>
                  <a:spcPts val="0"/>
                </a:spcBef>
                <a:spcAft>
                  <a:spcPts val="0"/>
                </a:spcAft>
              </a:pPr>
              <a:endParaRPr sz="5505"/>
            </a:p>
          </p:txBody>
        </p:sp>
        <p:sp>
          <p:nvSpPr>
            <p:cNvPr id="513" name="Google Shape;513;p42"/>
            <p:cNvSpPr/>
            <p:nvPr/>
          </p:nvSpPr>
          <p:spPr>
            <a:xfrm>
              <a:off x="-46007225" y="3990475"/>
              <a:ext cx="35450" cy="17350"/>
            </a:xfrm>
            <a:custGeom>
              <a:avLst/>
              <a:gdLst/>
              <a:ahLst/>
              <a:cxnLst/>
              <a:rect l="l" t="t" r="r" b="b"/>
              <a:pathLst>
                <a:path w="1418" h="694" extrusionOk="0">
                  <a:moveTo>
                    <a:pt x="347" y="1"/>
                  </a:moveTo>
                  <a:cubicBezTo>
                    <a:pt x="158" y="1"/>
                    <a:pt x="0" y="158"/>
                    <a:pt x="0" y="347"/>
                  </a:cubicBezTo>
                  <a:cubicBezTo>
                    <a:pt x="0" y="536"/>
                    <a:pt x="158" y="694"/>
                    <a:pt x="347" y="694"/>
                  </a:cubicBezTo>
                  <a:lnTo>
                    <a:pt x="1071" y="694"/>
                  </a:lnTo>
                  <a:cubicBezTo>
                    <a:pt x="1260" y="694"/>
                    <a:pt x="1418" y="536"/>
                    <a:pt x="1418" y="347"/>
                  </a:cubicBezTo>
                  <a:cubicBezTo>
                    <a:pt x="1418" y="158"/>
                    <a:pt x="1260" y="1"/>
                    <a:pt x="1071" y="1"/>
                  </a:cubicBezTo>
                  <a:close/>
                </a:path>
              </a:pathLst>
            </a:custGeom>
            <a:solidFill>
              <a:schemeClr val="accent1"/>
            </a:solidFill>
            <a:ln>
              <a:noFill/>
            </a:ln>
          </p:spPr>
          <p:txBody>
            <a:bodyPr spcFirstLastPara="1" wrap="square" lIns="167755" tIns="167755" rIns="167755" bIns="167755" anchor="ctr" anchorCtr="0">
              <a:noAutofit/>
            </a:bodyPr>
            <a:lstStyle/>
            <a:p>
              <a:pPr>
                <a:spcBef>
                  <a:spcPts val="0"/>
                </a:spcBef>
                <a:spcAft>
                  <a:spcPts val="0"/>
                </a:spcAft>
              </a:pPr>
              <a:endParaRPr sz="5505"/>
            </a:p>
          </p:txBody>
        </p:sp>
        <p:sp>
          <p:nvSpPr>
            <p:cNvPr id="514" name="Google Shape;514;p42"/>
            <p:cNvSpPr/>
            <p:nvPr/>
          </p:nvSpPr>
          <p:spPr>
            <a:xfrm>
              <a:off x="-45826875" y="3937825"/>
              <a:ext cx="35475" cy="26750"/>
            </a:xfrm>
            <a:custGeom>
              <a:avLst/>
              <a:gdLst/>
              <a:ahLst/>
              <a:cxnLst/>
              <a:rect l="l" t="t" r="r" b="b"/>
              <a:pathLst>
                <a:path w="1419" h="1070" extrusionOk="0">
                  <a:moveTo>
                    <a:pt x="993" y="0"/>
                  </a:moveTo>
                  <a:cubicBezTo>
                    <a:pt x="932" y="0"/>
                    <a:pt x="871" y="18"/>
                    <a:pt x="820" y="59"/>
                  </a:cubicBezTo>
                  <a:lnTo>
                    <a:pt x="221" y="405"/>
                  </a:lnTo>
                  <a:cubicBezTo>
                    <a:pt x="64" y="500"/>
                    <a:pt x="1" y="720"/>
                    <a:pt x="127" y="878"/>
                  </a:cubicBezTo>
                  <a:cubicBezTo>
                    <a:pt x="188" y="1000"/>
                    <a:pt x="288" y="1070"/>
                    <a:pt x="403" y="1070"/>
                  </a:cubicBezTo>
                  <a:cubicBezTo>
                    <a:pt x="466" y="1070"/>
                    <a:pt x="533" y="1049"/>
                    <a:pt x="599" y="1004"/>
                  </a:cubicBezTo>
                  <a:lnTo>
                    <a:pt x="1167" y="657"/>
                  </a:lnTo>
                  <a:cubicBezTo>
                    <a:pt x="1324" y="563"/>
                    <a:pt x="1419" y="342"/>
                    <a:pt x="1293" y="185"/>
                  </a:cubicBezTo>
                  <a:cubicBezTo>
                    <a:pt x="1250" y="78"/>
                    <a:pt x="1121" y="0"/>
                    <a:pt x="993" y="0"/>
                  </a:cubicBezTo>
                  <a:close/>
                </a:path>
              </a:pathLst>
            </a:custGeom>
            <a:solidFill>
              <a:schemeClr val="accent1"/>
            </a:solidFill>
            <a:ln>
              <a:noFill/>
            </a:ln>
          </p:spPr>
          <p:txBody>
            <a:bodyPr spcFirstLastPara="1" wrap="square" lIns="167755" tIns="167755" rIns="167755" bIns="167755" anchor="ctr" anchorCtr="0">
              <a:noAutofit/>
            </a:bodyPr>
            <a:lstStyle/>
            <a:p>
              <a:pPr>
                <a:spcBef>
                  <a:spcPts val="0"/>
                </a:spcBef>
                <a:spcAft>
                  <a:spcPts val="0"/>
                </a:spcAft>
              </a:pPr>
              <a:endParaRPr sz="5505"/>
            </a:p>
          </p:txBody>
        </p:sp>
        <p:sp>
          <p:nvSpPr>
            <p:cNvPr id="515" name="Google Shape;515;p42"/>
            <p:cNvSpPr/>
            <p:nvPr/>
          </p:nvSpPr>
          <p:spPr>
            <a:xfrm>
              <a:off x="-45993850" y="4034625"/>
              <a:ext cx="35475" cy="25850"/>
            </a:xfrm>
            <a:custGeom>
              <a:avLst/>
              <a:gdLst/>
              <a:ahLst/>
              <a:cxnLst/>
              <a:rect l="l" t="t" r="r" b="b"/>
              <a:pathLst>
                <a:path w="1419" h="1034" extrusionOk="0">
                  <a:moveTo>
                    <a:pt x="1014" y="0"/>
                  </a:moveTo>
                  <a:cubicBezTo>
                    <a:pt x="958" y="0"/>
                    <a:pt x="901" y="10"/>
                    <a:pt x="851" y="30"/>
                  </a:cubicBezTo>
                  <a:lnTo>
                    <a:pt x="253" y="377"/>
                  </a:lnTo>
                  <a:cubicBezTo>
                    <a:pt x="95" y="472"/>
                    <a:pt x="1" y="692"/>
                    <a:pt x="127" y="850"/>
                  </a:cubicBezTo>
                  <a:cubicBezTo>
                    <a:pt x="191" y="956"/>
                    <a:pt x="313" y="1034"/>
                    <a:pt x="433" y="1034"/>
                  </a:cubicBezTo>
                  <a:cubicBezTo>
                    <a:pt x="491" y="1034"/>
                    <a:pt x="549" y="1016"/>
                    <a:pt x="599" y="976"/>
                  </a:cubicBezTo>
                  <a:lnTo>
                    <a:pt x="1198" y="629"/>
                  </a:lnTo>
                  <a:cubicBezTo>
                    <a:pt x="1356" y="566"/>
                    <a:pt x="1419" y="314"/>
                    <a:pt x="1324" y="156"/>
                  </a:cubicBezTo>
                  <a:cubicBezTo>
                    <a:pt x="1259" y="49"/>
                    <a:pt x="1136" y="0"/>
                    <a:pt x="1014" y="0"/>
                  </a:cubicBezTo>
                  <a:close/>
                </a:path>
              </a:pathLst>
            </a:custGeom>
            <a:solidFill>
              <a:schemeClr val="accent1"/>
            </a:solidFill>
            <a:ln>
              <a:noFill/>
            </a:ln>
          </p:spPr>
          <p:txBody>
            <a:bodyPr spcFirstLastPara="1" wrap="square" lIns="167755" tIns="167755" rIns="167755" bIns="167755" anchor="ctr" anchorCtr="0">
              <a:noAutofit/>
            </a:bodyPr>
            <a:lstStyle/>
            <a:p>
              <a:pPr>
                <a:spcBef>
                  <a:spcPts val="0"/>
                </a:spcBef>
                <a:spcAft>
                  <a:spcPts val="0"/>
                </a:spcAft>
              </a:pPr>
              <a:endParaRPr sz="5505"/>
            </a:p>
          </p:txBody>
        </p:sp>
        <p:sp>
          <p:nvSpPr>
            <p:cNvPr id="516" name="Google Shape;516;p42"/>
            <p:cNvSpPr/>
            <p:nvPr/>
          </p:nvSpPr>
          <p:spPr>
            <a:xfrm>
              <a:off x="-45825300" y="4034625"/>
              <a:ext cx="34675" cy="25725"/>
            </a:xfrm>
            <a:custGeom>
              <a:avLst/>
              <a:gdLst/>
              <a:ahLst/>
              <a:cxnLst/>
              <a:rect l="l" t="t" r="r" b="b"/>
              <a:pathLst>
                <a:path w="1387" h="1029" extrusionOk="0">
                  <a:moveTo>
                    <a:pt x="399" y="0"/>
                  </a:moveTo>
                  <a:cubicBezTo>
                    <a:pt x="270" y="0"/>
                    <a:pt x="138" y="49"/>
                    <a:pt x="95" y="156"/>
                  </a:cubicBezTo>
                  <a:cubicBezTo>
                    <a:pt x="1" y="314"/>
                    <a:pt x="32" y="566"/>
                    <a:pt x="190" y="629"/>
                  </a:cubicBezTo>
                  <a:lnTo>
                    <a:pt x="789" y="976"/>
                  </a:lnTo>
                  <a:cubicBezTo>
                    <a:pt x="848" y="1011"/>
                    <a:pt x="920" y="1029"/>
                    <a:pt x="991" y="1029"/>
                  </a:cubicBezTo>
                  <a:cubicBezTo>
                    <a:pt x="1108" y="1029"/>
                    <a:pt x="1222" y="980"/>
                    <a:pt x="1261" y="881"/>
                  </a:cubicBezTo>
                  <a:cubicBezTo>
                    <a:pt x="1387" y="692"/>
                    <a:pt x="1324" y="503"/>
                    <a:pt x="1135" y="408"/>
                  </a:cubicBezTo>
                  <a:lnTo>
                    <a:pt x="568" y="30"/>
                  </a:lnTo>
                  <a:cubicBezTo>
                    <a:pt x="518" y="10"/>
                    <a:pt x="459" y="0"/>
                    <a:pt x="399" y="0"/>
                  </a:cubicBezTo>
                  <a:close/>
                </a:path>
              </a:pathLst>
            </a:custGeom>
            <a:solidFill>
              <a:schemeClr val="accent1"/>
            </a:solidFill>
            <a:ln>
              <a:noFill/>
            </a:ln>
          </p:spPr>
          <p:txBody>
            <a:bodyPr spcFirstLastPara="1" wrap="square" lIns="167755" tIns="167755" rIns="167755" bIns="167755" anchor="ctr" anchorCtr="0">
              <a:noAutofit/>
            </a:bodyPr>
            <a:lstStyle/>
            <a:p>
              <a:pPr>
                <a:spcBef>
                  <a:spcPts val="0"/>
                </a:spcBef>
                <a:spcAft>
                  <a:spcPts val="0"/>
                </a:spcAft>
              </a:pPr>
              <a:endParaRPr sz="5505"/>
            </a:p>
          </p:txBody>
        </p:sp>
        <p:sp>
          <p:nvSpPr>
            <p:cNvPr id="517" name="Google Shape;517;p42"/>
            <p:cNvSpPr/>
            <p:nvPr/>
          </p:nvSpPr>
          <p:spPr>
            <a:xfrm>
              <a:off x="-45992275" y="3938175"/>
              <a:ext cx="33900" cy="25525"/>
            </a:xfrm>
            <a:custGeom>
              <a:avLst/>
              <a:gdLst/>
              <a:ahLst/>
              <a:cxnLst/>
              <a:rect l="l" t="t" r="r" b="b"/>
              <a:pathLst>
                <a:path w="1356" h="1021" extrusionOk="0">
                  <a:moveTo>
                    <a:pt x="372" y="0"/>
                  </a:moveTo>
                  <a:cubicBezTo>
                    <a:pt x="250" y="0"/>
                    <a:pt x="128" y="64"/>
                    <a:pt x="64" y="171"/>
                  </a:cubicBezTo>
                  <a:cubicBezTo>
                    <a:pt x="1" y="328"/>
                    <a:pt x="32" y="549"/>
                    <a:pt x="190" y="643"/>
                  </a:cubicBezTo>
                  <a:lnTo>
                    <a:pt x="788" y="990"/>
                  </a:lnTo>
                  <a:cubicBezTo>
                    <a:pt x="838" y="1010"/>
                    <a:pt x="895" y="1020"/>
                    <a:pt x="951" y="1020"/>
                  </a:cubicBezTo>
                  <a:cubicBezTo>
                    <a:pt x="1073" y="1020"/>
                    <a:pt x="1196" y="972"/>
                    <a:pt x="1261" y="864"/>
                  </a:cubicBezTo>
                  <a:cubicBezTo>
                    <a:pt x="1356" y="706"/>
                    <a:pt x="1293" y="517"/>
                    <a:pt x="1135" y="391"/>
                  </a:cubicBezTo>
                  <a:lnTo>
                    <a:pt x="536" y="45"/>
                  </a:lnTo>
                  <a:cubicBezTo>
                    <a:pt x="486" y="15"/>
                    <a:pt x="429" y="0"/>
                    <a:pt x="372" y="0"/>
                  </a:cubicBezTo>
                  <a:close/>
                </a:path>
              </a:pathLst>
            </a:custGeom>
            <a:solidFill>
              <a:schemeClr val="accent1"/>
            </a:solidFill>
            <a:ln>
              <a:noFill/>
            </a:ln>
          </p:spPr>
          <p:txBody>
            <a:bodyPr spcFirstLastPara="1" wrap="square" lIns="167755" tIns="167755" rIns="167755" bIns="167755" anchor="ctr" anchorCtr="0">
              <a:noAutofit/>
            </a:bodyPr>
            <a:lstStyle/>
            <a:p>
              <a:pPr>
                <a:spcBef>
                  <a:spcPts val="0"/>
                </a:spcBef>
                <a:spcAft>
                  <a:spcPts val="0"/>
                </a:spcAft>
              </a:pPr>
              <a:endParaRPr sz="5505"/>
            </a:p>
          </p:txBody>
        </p:sp>
        <p:sp>
          <p:nvSpPr>
            <p:cNvPr id="518" name="Google Shape;518;p42"/>
            <p:cNvSpPr/>
            <p:nvPr/>
          </p:nvSpPr>
          <p:spPr>
            <a:xfrm>
              <a:off x="-45953675" y="4078700"/>
              <a:ext cx="122900" cy="35450"/>
            </a:xfrm>
            <a:custGeom>
              <a:avLst/>
              <a:gdLst/>
              <a:ahLst/>
              <a:cxnLst/>
              <a:rect l="l" t="t" r="r" b="b"/>
              <a:pathLst>
                <a:path w="4916" h="1418" extrusionOk="0">
                  <a:moveTo>
                    <a:pt x="347" y="0"/>
                  </a:moveTo>
                  <a:cubicBezTo>
                    <a:pt x="158" y="0"/>
                    <a:pt x="1" y="158"/>
                    <a:pt x="1" y="378"/>
                  </a:cubicBezTo>
                  <a:cubicBezTo>
                    <a:pt x="1" y="567"/>
                    <a:pt x="158" y="725"/>
                    <a:pt x="347" y="725"/>
                  </a:cubicBezTo>
                  <a:lnTo>
                    <a:pt x="1040" y="725"/>
                  </a:lnTo>
                  <a:lnTo>
                    <a:pt x="1040" y="1418"/>
                  </a:lnTo>
                  <a:lnTo>
                    <a:pt x="3844" y="1418"/>
                  </a:lnTo>
                  <a:lnTo>
                    <a:pt x="3844" y="725"/>
                  </a:lnTo>
                  <a:lnTo>
                    <a:pt x="4569" y="725"/>
                  </a:lnTo>
                  <a:cubicBezTo>
                    <a:pt x="4758" y="725"/>
                    <a:pt x="4915" y="567"/>
                    <a:pt x="4915" y="378"/>
                  </a:cubicBezTo>
                  <a:cubicBezTo>
                    <a:pt x="4915" y="158"/>
                    <a:pt x="4758" y="0"/>
                    <a:pt x="4537" y="0"/>
                  </a:cubicBezTo>
                  <a:close/>
                </a:path>
              </a:pathLst>
            </a:custGeom>
            <a:solidFill>
              <a:schemeClr val="accent1"/>
            </a:solidFill>
            <a:ln>
              <a:noFill/>
            </a:ln>
          </p:spPr>
          <p:txBody>
            <a:bodyPr spcFirstLastPara="1" wrap="square" lIns="167755" tIns="167755" rIns="167755" bIns="167755" anchor="ctr" anchorCtr="0">
              <a:noAutofit/>
            </a:bodyPr>
            <a:lstStyle/>
            <a:p>
              <a:pPr>
                <a:spcBef>
                  <a:spcPts val="0"/>
                </a:spcBef>
                <a:spcAft>
                  <a:spcPts val="0"/>
                </a:spcAft>
              </a:pPr>
              <a:endParaRPr sz="5505"/>
            </a:p>
          </p:txBody>
        </p:sp>
        <p:sp>
          <p:nvSpPr>
            <p:cNvPr id="519" name="Google Shape;519;p42"/>
            <p:cNvSpPr/>
            <p:nvPr/>
          </p:nvSpPr>
          <p:spPr>
            <a:xfrm>
              <a:off x="-45956025" y="3938325"/>
              <a:ext cx="126025" cy="123075"/>
            </a:xfrm>
            <a:custGeom>
              <a:avLst/>
              <a:gdLst/>
              <a:ahLst/>
              <a:cxnLst/>
              <a:rect l="l" t="t" r="r" b="b"/>
              <a:pathLst>
                <a:path w="5041" h="4923" extrusionOk="0">
                  <a:moveTo>
                    <a:pt x="2557" y="1"/>
                  </a:moveTo>
                  <a:cubicBezTo>
                    <a:pt x="2408" y="1"/>
                    <a:pt x="2259" y="13"/>
                    <a:pt x="2111" y="39"/>
                  </a:cubicBezTo>
                  <a:cubicBezTo>
                    <a:pt x="1134" y="196"/>
                    <a:pt x="315" y="1016"/>
                    <a:pt x="158" y="1992"/>
                  </a:cubicBezTo>
                  <a:cubicBezTo>
                    <a:pt x="0" y="2874"/>
                    <a:pt x="284" y="3410"/>
                    <a:pt x="693" y="4103"/>
                  </a:cubicBezTo>
                  <a:cubicBezTo>
                    <a:pt x="914" y="4355"/>
                    <a:pt x="1071" y="4639"/>
                    <a:pt x="1134" y="4922"/>
                  </a:cubicBezTo>
                  <a:lnTo>
                    <a:pt x="2237" y="4922"/>
                  </a:lnTo>
                  <a:lnTo>
                    <a:pt x="2237" y="2780"/>
                  </a:lnTo>
                  <a:lnTo>
                    <a:pt x="1890" y="2780"/>
                  </a:lnTo>
                  <a:cubicBezTo>
                    <a:pt x="1701" y="2780"/>
                    <a:pt x="1544" y="2622"/>
                    <a:pt x="1544" y="2433"/>
                  </a:cubicBezTo>
                  <a:cubicBezTo>
                    <a:pt x="1544" y="2244"/>
                    <a:pt x="1701" y="2087"/>
                    <a:pt x="1890" y="2087"/>
                  </a:cubicBezTo>
                  <a:lnTo>
                    <a:pt x="3308" y="2087"/>
                  </a:lnTo>
                  <a:cubicBezTo>
                    <a:pt x="3497" y="2087"/>
                    <a:pt x="3655" y="2244"/>
                    <a:pt x="3655" y="2433"/>
                  </a:cubicBezTo>
                  <a:cubicBezTo>
                    <a:pt x="3655" y="2622"/>
                    <a:pt x="3497" y="2780"/>
                    <a:pt x="3308" y="2780"/>
                  </a:cubicBezTo>
                  <a:lnTo>
                    <a:pt x="2962" y="2780"/>
                  </a:lnTo>
                  <a:lnTo>
                    <a:pt x="2962" y="4922"/>
                  </a:lnTo>
                  <a:lnTo>
                    <a:pt x="4064" y="4922"/>
                  </a:lnTo>
                  <a:cubicBezTo>
                    <a:pt x="4127" y="4639"/>
                    <a:pt x="4348" y="4355"/>
                    <a:pt x="4505" y="4040"/>
                  </a:cubicBezTo>
                  <a:cubicBezTo>
                    <a:pt x="4820" y="3536"/>
                    <a:pt x="5041" y="3158"/>
                    <a:pt x="5041" y="2433"/>
                  </a:cubicBezTo>
                  <a:cubicBezTo>
                    <a:pt x="5041" y="1740"/>
                    <a:pt x="4726" y="1016"/>
                    <a:pt x="4190" y="543"/>
                  </a:cubicBezTo>
                  <a:cubicBezTo>
                    <a:pt x="3714" y="192"/>
                    <a:pt x="3138" y="1"/>
                    <a:pt x="2557" y="1"/>
                  </a:cubicBezTo>
                  <a:close/>
                </a:path>
              </a:pathLst>
            </a:custGeom>
            <a:solidFill>
              <a:schemeClr val="accent1"/>
            </a:solidFill>
            <a:ln>
              <a:noFill/>
            </a:ln>
          </p:spPr>
          <p:txBody>
            <a:bodyPr spcFirstLastPara="1" wrap="square" lIns="167755" tIns="167755" rIns="167755" bIns="167755" anchor="ctr" anchorCtr="0">
              <a:noAutofit/>
            </a:bodyPr>
            <a:lstStyle/>
            <a:p>
              <a:pPr>
                <a:spcBef>
                  <a:spcPts val="0"/>
                </a:spcBef>
                <a:spcAft>
                  <a:spcPts val="0"/>
                </a:spcAft>
              </a:pPr>
              <a:endParaRPr sz="5505"/>
            </a:p>
          </p:txBody>
        </p:sp>
        <p:sp>
          <p:nvSpPr>
            <p:cNvPr id="520" name="Google Shape;520;p42"/>
            <p:cNvSpPr/>
            <p:nvPr/>
          </p:nvSpPr>
          <p:spPr>
            <a:xfrm>
              <a:off x="-45927675" y="4132250"/>
              <a:ext cx="70125" cy="39400"/>
            </a:xfrm>
            <a:custGeom>
              <a:avLst/>
              <a:gdLst/>
              <a:ahLst/>
              <a:cxnLst/>
              <a:rect l="l" t="t" r="r" b="b"/>
              <a:pathLst>
                <a:path w="2805" h="1576" extrusionOk="0">
                  <a:moveTo>
                    <a:pt x="0" y="1"/>
                  </a:moveTo>
                  <a:lnTo>
                    <a:pt x="0" y="1576"/>
                  </a:lnTo>
                  <a:lnTo>
                    <a:pt x="158" y="1450"/>
                  </a:lnTo>
                  <a:cubicBezTo>
                    <a:pt x="536" y="1198"/>
                    <a:pt x="969" y="1072"/>
                    <a:pt x="1402" y="1072"/>
                  </a:cubicBezTo>
                  <a:cubicBezTo>
                    <a:pt x="1835" y="1072"/>
                    <a:pt x="2269" y="1198"/>
                    <a:pt x="2647" y="1450"/>
                  </a:cubicBezTo>
                  <a:lnTo>
                    <a:pt x="2804" y="1576"/>
                  </a:lnTo>
                  <a:lnTo>
                    <a:pt x="2804" y="1"/>
                  </a:lnTo>
                  <a:close/>
                </a:path>
              </a:pathLst>
            </a:custGeom>
            <a:solidFill>
              <a:schemeClr val="accent1"/>
            </a:solidFill>
            <a:ln>
              <a:noFill/>
            </a:ln>
          </p:spPr>
          <p:txBody>
            <a:bodyPr spcFirstLastPara="1" wrap="square" lIns="167755" tIns="167755" rIns="167755" bIns="167755" anchor="ctr" anchorCtr="0">
              <a:noAutofit/>
            </a:bodyPr>
            <a:lstStyle/>
            <a:p>
              <a:pPr>
                <a:spcBef>
                  <a:spcPts val="0"/>
                </a:spcBef>
                <a:spcAft>
                  <a:spcPts val="0"/>
                </a:spcAft>
              </a:pPr>
              <a:endParaRPr sz="5505"/>
            </a:p>
          </p:txBody>
        </p:sp>
        <p:sp>
          <p:nvSpPr>
            <p:cNvPr id="521" name="Google Shape;521;p42"/>
            <p:cNvSpPr/>
            <p:nvPr/>
          </p:nvSpPr>
          <p:spPr>
            <a:xfrm>
              <a:off x="-45921375" y="4176950"/>
              <a:ext cx="59100" cy="61650"/>
            </a:xfrm>
            <a:custGeom>
              <a:avLst/>
              <a:gdLst/>
              <a:ahLst/>
              <a:cxnLst/>
              <a:rect l="l" t="t" r="r" b="b"/>
              <a:pathLst>
                <a:path w="2364" h="2466" extrusionOk="0">
                  <a:moveTo>
                    <a:pt x="1158" y="0"/>
                  </a:moveTo>
                  <a:cubicBezTo>
                    <a:pt x="859" y="0"/>
                    <a:pt x="567" y="87"/>
                    <a:pt x="315" y="260"/>
                  </a:cubicBezTo>
                  <a:lnTo>
                    <a:pt x="0" y="481"/>
                  </a:lnTo>
                  <a:lnTo>
                    <a:pt x="851" y="2277"/>
                  </a:lnTo>
                  <a:cubicBezTo>
                    <a:pt x="945" y="2371"/>
                    <a:pt x="1040" y="2466"/>
                    <a:pt x="1166" y="2466"/>
                  </a:cubicBezTo>
                  <a:cubicBezTo>
                    <a:pt x="1292" y="2466"/>
                    <a:pt x="1418" y="2371"/>
                    <a:pt x="1481" y="2277"/>
                  </a:cubicBezTo>
                  <a:lnTo>
                    <a:pt x="2363" y="481"/>
                  </a:lnTo>
                  <a:lnTo>
                    <a:pt x="2048" y="260"/>
                  </a:lnTo>
                  <a:cubicBezTo>
                    <a:pt x="1765" y="87"/>
                    <a:pt x="1457" y="0"/>
                    <a:pt x="1158" y="0"/>
                  </a:cubicBezTo>
                  <a:close/>
                </a:path>
              </a:pathLst>
            </a:custGeom>
            <a:solidFill>
              <a:schemeClr val="accent1"/>
            </a:solidFill>
            <a:ln>
              <a:noFill/>
            </a:ln>
          </p:spPr>
          <p:txBody>
            <a:bodyPr spcFirstLastPara="1" wrap="square" lIns="167755" tIns="167755" rIns="167755" bIns="167755" anchor="ctr" anchorCtr="0">
              <a:noAutofit/>
            </a:bodyPr>
            <a:lstStyle/>
            <a:p>
              <a:pPr>
                <a:spcBef>
                  <a:spcPts val="0"/>
                </a:spcBef>
                <a:spcAft>
                  <a:spcPts val="0"/>
                </a:spcAft>
              </a:pPr>
              <a:endParaRPr sz="5505"/>
            </a:p>
          </p:txBody>
        </p:sp>
      </p:grpSp>
      <p:grpSp>
        <p:nvGrpSpPr>
          <p:cNvPr id="522" name="Google Shape;522;p42"/>
          <p:cNvGrpSpPr/>
          <p:nvPr/>
        </p:nvGrpSpPr>
        <p:grpSpPr>
          <a:xfrm>
            <a:off x="6150513" y="1167564"/>
            <a:ext cx="557808" cy="653599"/>
            <a:chOff x="-49375900" y="3550975"/>
            <a:chExt cx="256800" cy="300900"/>
          </a:xfrm>
        </p:grpSpPr>
        <p:sp>
          <p:nvSpPr>
            <p:cNvPr id="523" name="Google Shape;523;p42"/>
            <p:cNvSpPr/>
            <p:nvPr/>
          </p:nvSpPr>
          <p:spPr>
            <a:xfrm>
              <a:off x="-49231775" y="3638425"/>
              <a:ext cx="59100" cy="59075"/>
            </a:xfrm>
            <a:custGeom>
              <a:avLst/>
              <a:gdLst/>
              <a:ahLst/>
              <a:cxnLst/>
              <a:rect l="l" t="t" r="r" b="b"/>
              <a:pathLst>
                <a:path w="2364" h="2363" extrusionOk="0">
                  <a:moveTo>
                    <a:pt x="1" y="0"/>
                  </a:moveTo>
                  <a:lnTo>
                    <a:pt x="1513" y="2363"/>
                  </a:lnTo>
                  <a:lnTo>
                    <a:pt x="2364" y="0"/>
                  </a:lnTo>
                  <a:close/>
                </a:path>
              </a:pathLst>
            </a:custGeom>
            <a:solidFill>
              <a:schemeClr val="accent1"/>
            </a:solidFill>
            <a:ln>
              <a:noFill/>
            </a:ln>
          </p:spPr>
          <p:txBody>
            <a:bodyPr spcFirstLastPara="1" wrap="square" lIns="167755" tIns="167755" rIns="167755" bIns="167755" anchor="ctr" anchorCtr="0">
              <a:noAutofit/>
            </a:bodyPr>
            <a:lstStyle/>
            <a:p>
              <a:pPr>
                <a:spcBef>
                  <a:spcPts val="0"/>
                </a:spcBef>
                <a:spcAft>
                  <a:spcPts val="0"/>
                </a:spcAft>
              </a:pPr>
              <a:endParaRPr sz="5505"/>
            </a:p>
          </p:txBody>
        </p:sp>
        <p:sp>
          <p:nvSpPr>
            <p:cNvPr id="524" name="Google Shape;524;p42"/>
            <p:cNvSpPr/>
            <p:nvPr/>
          </p:nvSpPr>
          <p:spPr>
            <a:xfrm>
              <a:off x="-49291625" y="3726625"/>
              <a:ext cx="87450" cy="123675"/>
            </a:xfrm>
            <a:custGeom>
              <a:avLst/>
              <a:gdLst/>
              <a:ahLst/>
              <a:cxnLst/>
              <a:rect l="l" t="t" r="r" b="b"/>
              <a:pathLst>
                <a:path w="3498" h="4947" extrusionOk="0">
                  <a:moveTo>
                    <a:pt x="1" y="1"/>
                  </a:moveTo>
                  <a:lnTo>
                    <a:pt x="1733" y="4947"/>
                  </a:lnTo>
                  <a:lnTo>
                    <a:pt x="3498" y="1"/>
                  </a:lnTo>
                  <a:close/>
                </a:path>
              </a:pathLst>
            </a:custGeom>
            <a:solidFill>
              <a:schemeClr val="accent1"/>
            </a:solidFill>
            <a:ln>
              <a:noFill/>
            </a:ln>
          </p:spPr>
          <p:txBody>
            <a:bodyPr spcFirstLastPara="1" wrap="square" lIns="167755" tIns="167755" rIns="167755" bIns="167755" anchor="ctr" anchorCtr="0">
              <a:noAutofit/>
            </a:bodyPr>
            <a:lstStyle/>
            <a:p>
              <a:pPr>
                <a:spcBef>
                  <a:spcPts val="0"/>
                </a:spcBef>
                <a:spcAft>
                  <a:spcPts val="0"/>
                </a:spcAft>
              </a:pPr>
              <a:endParaRPr sz="5505"/>
            </a:p>
          </p:txBody>
        </p:sp>
        <p:sp>
          <p:nvSpPr>
            <p:cNvPr id="525" name="Google Shape;525;p42"/>
            <p:cNvSpPr/>
            <p:nvPr/>
          </p:nvSpPr>
          <p:spPr>
            <a:xfrm>
              <a:off x="-49288475" y="3647075"/>
              <a:ext cx="81150" cy="61450"/>
            </a:xfrm>
            <a:custGeom>
              <a:avLst/>
              <a:gdLst/>
              <a:ahLst/>
              <a:cxnLst/>
              <a:rect l="l" t="t" r="r" b="b"/>
              <a:pathLst>
                <a:path w="3246" h="2458" extrusionOk="0">
                  <a:moveTo>
                    <a:pt x="1607" y="1"/>
                  </a:moveTo>
                  <a:lnTo>
                    <a:pt x="1" y="2458"/>
                  </a:lnTo>
                  <a:lnTo>
                    <a:pt x="3246" y="2458"/>
                  </a:lnTo>
                  <a:lnTo>
                    <a:pt x="1607" y="1"/>
                  </a:lnTo>
                  <a:close/>
                </a:path>
              </a:pathLst>
            </a:custGeom>
            <a:solidFill>
              <a:schemeClr val="accent1"/>
            </a:solidFill>
            <a:ln>
              <a:noFill/>
            </a:ln>
          </p:spPr>
          <p:txBody>
            <a:bodyPr spcFirstLastPara="1" wrap="square" lIns="167755" tIns="167755" rIns="167755" bIns="167755" anchor="ctr" anchorCtr="0">
              <a:noAutofit/>
            </a:bodyPr>
            <a:lstStyle/>
            <a:p>
              <a:pPr>
                <a:spcBef>
                  <a:spcPts val="0"/>
                </a:spcBef>
                <a:spcAft>
                  <a:spcPts val="0"/>
                </a:spcAft>
              </a:pPr>
              <a:endParaRPr sz="5505"/>
            </a:p>
          </p:txBody>
        </p:sp>
        <p:sp>
          <p:nvSpPr>
            <p:cNvPr id="526" name="Google Shape;526;p42"/>
            <p:cNvSpPr/>
            <p:nvPr/>
          </p:nvSpPr>
          <p:spPr>
            <a:xfrm>
              <a:off x="-49375900" y="3648650"/>
              <a:ext cx="59100" cy="59875"/>
            </a:xfrm>
            <a:custGeom>
              <a:avLst/>
              <a:gdLst/>
              <a:ahLst/>
              <a:cxnLst/>
              <a:rect l="l" t="t" r="r" b="b"/>
              <a:pathLst>
                <a:path w="2364" h="2395" extrusionOk="0">
                  <a:moveTo>
                    <a:pt x="1513" y="1"/>
                  </a:moveTo>
                  <a:lnTo>
                    <a:pt x="1" y="2395"/>
                  </a:lnTo>
                  <a:lnTo>
                    <a:pt x="2363" y="2395"/>
                  </a:lnTo>
                  <a:lnTo>
                    <a:pt x="1513" y="1"/>
                  </a:lnTo>
                  <a:close/>
                </a:path>
              </a:pathLst>
            </a:custGeom>
            <a:solidFill>
              <a:schemeClr val="accent1"/>
            </a:solidFill>
            <a:ln>
              <a:noFill/>
            </a:ln>
          </p:spPr>
          <p:txBody>
            <a:bodyPr spcFirstLastPara="1" wrap="square" lIns="167755" tIns="167755" rIns="167755" bIns="167755" anchor="ctr" anchorCtr="0">
              <a:noAutofit/>
            </a:bodyPr>
            <a:lstStyle/>
            <a:p>
              <a:pPr>
                <a:spcBef>
                  <a:spcPts val="0"/>
                </a:spcBef>
                <a:spcAft>
                  <a:spcPts val="0"/>
                </a:spcAft>
              </a:pPr>
              <a:endParaRPr sz="5505"/>
            </a:p>
          </p:txBody>
        </p:sp>
        <p:sp>
          <p:nvSpPr>
            <p:cNvPr id="527" name="Google Shape;527;p42"/>
            <p:cNvSpPr/>
            <p:nvPr/>
          </p:nvSpPr>
          <p:spPr>
            <a:xfrm>
              <a:off x="-49229400" y="3726625"/>
              <a:ext cx="109500" cy="125250"/>
            </a:xfrm>
            <a:custGeom>
              <a:avLst/>
              <a:gdLst/>
              <a:ahLst/>
              <a:cxnLst/>
              <a:rect l="l" t="t" r="r" b="b"/>
              <a:pathLst>
                <a:path w="4380" h="5010" extrusionOk="0">
                  <a:moveTo>
                    <a:pt x="1765" y="1"/>
                  </a:moveTo>
                  <a:lnTo>
                    <a:pt x="0" y="5010"/>
                  </a:lnTo>
                  <a:lnTo>
                    <a:pt x="4380" y="1"/>
                  </a:lnTo>
                  <a:close/>
                </a:path>
              </a:pathLst>
            </a:custGeom>
            <a:solidFill>
              <a:schemeClr val="accent1"/>
            </a:solidFill>
            <a:ln>
              <a:noFill/>
            </a:ln>
          </p:spPr>
          <p:txBody>
            <a:bodyPr spcFirstLastPara="1" wrap="square" lIns="167755" tIns="167755" rIns="167755" bIns="167755" anchor="ctr" anchorCtr="0">
              <a:noAutofit/>
            </a:bodyPr>
            <a:lstStyle/>
            <a:p>
              <a:pPr>
                <a:spcBef>
                  <a:spcPts val="0"/>
                </a:spcBef>
                <a:spcAft>
                  <a:spcPts val="0"/>
                </a:spcAft>
              </a:pPr>
              <a:endParaRPr sz="5505"/>
            </a:p>
          </p:txBody>
        </p:sp>
        <p:sp>
          <p:nvSpPr>
            <p:cNvPr id="528" name="Google Shape;528;p42"/>
            <p:cNvSpPr/>
            <p:nvPr/>
          </p:nvSpPr>
          <p:spPr>
            <a:xfrm>
              <a:off x="-49179000" y="3648650"/>
              <a:ext cx="59900" cy="59875"/>
            </a:xfrm>
            <a:custGeom>
              <a:avLst/>
              <a:gdLst/>
              <a:ahLst/>
              <a:cxnLst/>
              <a:rect l="l" t="t" r="r" b="b"/>
              <a:pathLst>
                <a:path w="2396" h="2395" extrusionOk="0">
                  <a:moveTo>
                    <a:pt x="851" y="1"/>
                  </a:moveTo>
                  <a:lnTo>
                    <a:pt x="1" y="2395"/>
                  </a:lnTo>
                  <a:lnTo>
                    <a:pt x="2395" y="2395"/>
                  </a:lnTo>
                  <a:lnTo>
                    <a:pt x="851" y="1"/>
                  </a:lnTo>
                  <a:close/>
                </a:path>
              </a:pathLst>
            </a:custGeom>
            <a:solidFill>
              <a:schemeClr val="accent1"/>
            </a:solidFill>
            <a:ln>
              <a:noFill/>
            </a:ln>
          </p:spPr>
          <p:txBody>
            <a:bodyPr spcFirstLastPara="1" wrap="square" lIns="167755" tIns="167755" rIns="167755" bIns="167755" anchor="ctr" anchorCtr="0">
              <a:noAutofit/>
            </a:bodyPr>
            <a:lstStyle/>
            <a:p>
              <a:pPr>
                <a:spcBef>
                  <a:spcPts val="0"/>
                </a:spcBef>
                <a:spcAft>
                  <a:spcPts val="0"/>
                </a:spcAft>
              </a:pPr>
              <a:endParaRPr sz="5505"/>
            </a:p>
          </p:txBody>
        </p:sp>
        <p:sp>
          <p:nvSpPr>
            <p:cNvPr id="529" name="Google Shape;529;p42"/>
            <p:cNvSpPr/>
            <p:nvPr/>
          </p:nvSpPr>
          <p:spPr>
            <a:xfrm>
              <a:off x="-49323125" y="3638425"/>
              <a:ext cx="59100" cy="59075"/>
            </a:xfrm>
            <a:custGeom>
              <a:avLst/>
              <a:gdLst/>
              <a:ahLst/>
              <a:cxnLst/>
              <a:rect l="l" t="t" r="r" b="b"/>
              <a:pathLst>
                <a:path w="2364" h="2363" extrusionOk="0">
                  <a:moveTo>
                    <a:pt x="0" y="0"/>
                  </a:moveTo>
                  <a:lnTo>
                    <a:pt x="819" y="2363"/>
                  </a:lnTo>
                  <a:lnTo>
                    <a:pt x="2363" y="0"/>
                  </a:lnTo>
                  <a:close/>
                </a:path>
              </a:pathLst>
            </a:custGeom>
            <a:solidFill>
              <a:schemeClr val="accent1"/>
            </a:solidFill>
            <a:ln>
              <a:noFill/>
            </a:ln>
          </p:spPr>
          <p:txBody>
            <a:bodyPr spcFirstLastPara="1" wrap="square" lIns="167755" tIns="167755" rIns="167755" bIns="167755" anchor="ctr" anchorCtr="0">
              <a:noAutofit/>
            </a:bodyPr>
            <a:lstStyle/>
            <a:p>
              <a:pPr>
                <a:spcBef>
                  <a:spcPts val="0"/>
                </a:spcBef>
                <a:spcAft>
                  <a:spcPts val="0"/>
                </a:spcAft>
              </a:pPr>
              <a:endParaRPr sz="5505"/>
            </a:p>
          </p:txBody>
        </p:sp>
        <p:sp>
          <p:nvSpPr>
            <p:cNvPr id="530" name="Google Shape;530;p42"/>
            <p:cNvSpPr/>
            <p:nvPr/>
          </p:nvSpPr>
          <p:spPr>
            <a:xfrm>
              <a:off x="-49375100" y="3726625"/>
              <a:ext cx="108700" cy="125250"/>
            </a:xfrm>
            <a:custGeom>
              <a:avLst/>
              <a:gdLst/>
              <a:ahLst/>
              <a:cxnLst/>
              <a:rect l="l" t="t" r="r" b="b"/>
              <a:pathLst>
                <a:path w="4348" h="5010" extrusionOk="0">
                  <a:moveTo>
                    <a:pt x="0" y="1"/>
                  </a:moveTo>
                  <a:lnTo>
                    <a:pt x="4348" y="5010"/>
                  </a:lnTo>
                  <a:lnTo>
                    <a:pt x="2583" y="1"/>
                  </a:lnTo>
                  <a:close/>
                </a:path>
              </a:pathLst>
            </a:custGeom>
            <a:solidFill>
              <a:schemeClr val="accent1"/>
            </a:solidFill>
            <a:ln>
              <a:noFill/>
            </a:ln>
          </p:spPr>
          <p:txBody>
            <a:bodyPr spcFirstLastPara="1" wrap="square" lIns="167755" tIns="167755" rIns="167755" bIns="167755" anchor="ctr" anchorCtr="0">
              <a:noAutofit/>
            </a:bodyPr>
            <a:lstStyle/>
            <a:p>
              <a:pPr>
                <a:spcBef>
                  <a:spcPts val="0"/>
                </a:spcBef>
                <a:spcAft>
                  <a:spcPts val="0"/>
                </a:spcAft>
              </a:pPr>
              <a:endParaRPr sz="5505"/>
            </a:p>
          </p:txBody>
        </p:sp>
        <p:sp>
          <p:nvSpPr>
            <p:cNvPr id="531" name="Google Shape;531;p42"/>
            <p:cNvSpPr/>
            <p:nvPr/>
          </p:nvSpPr>
          <p:spPr>
            <a:xfrm>
              <a:off x="-49256975" y="3550975"/>
              <a:ext cx="17350" cy="53600"/>
            </a:xfrm>
            <a:custGeom>
              <a:avLst/>
              <a:gdLst/>
              <a:ahLst/>
              <a:cxnLst/>
              <a:rect l="l" t="t" r="r" b="b"/>
              <a:pathLst>
                <a:path w="694" h="2144" extrusionOk="0">
                  <a:moveTo>
                    <a:pt x="347" y="1"/>
                  </a:moveTo>
                  <a:cubicBezTo>
                    <a:pt x="158" y="1"/>
                    <a:pt x="1" y="159"/>
                    <a:pt x="1" y="348"/>
                  </a:cubicBezTo>
                  <a:lnTo>
                    <a:pt x="1" y="1797"/>
                  </a:lnTo>
                  <a:cubicBezTo>
                    <a:pt x="1" y="1986"/>
                    <a:pt x="158" y="2143"/>
                    <a:pt x="347" y="2143"/>
                  </a:cubicBezTo>
                  <a:cubicBezTo>
                    <a:pt x="536" y="2143"/>
                    <a:pt x="694" y="1986"/>
                    <a:pt x="694" y="1797"/>
                  </a:cubicBezTo>
                  <a:lnTo>
                    <a:pt x="694" y="348"/>
                  </a:lnTo>
                  <a:cubicBezTo>
                    <a:pt x="694" y="159"/>
                    <a:pt x="536" y="1"/>
                    <a:pt x="347" y="1"/>
                  </a:cubicBezTo>
                  <a:close/>
                </a:path>
              </a:pathLst>
            </a:custGeom>
            <a:solidFill>
              <a:schemeClr val="accent1"/>
            </a:solidFill>
            <a:ln>
              <a:noFill/>
            </a:ln>
          </p:spPr>
          <p:txBody>
            <a:bodyPr spcFirstLastPara="1" wrap="square" lIns="167755" tIns="167755" rIns="167755" bIns="167755" anchor="ctr" anchorCtr="0">
              <a:noAutofit/>
            </a:bodyPr>
            <a:lstStyle/>
            <a:p>
              <a:pPr>
                <a:spcBef>
                  <a:spcPts val="0"/>
                </a:spcBef>
                <a:spcAft>
                  <a:spcPts val="0"/>
                </a:spcAft>
              </a:pPr>
              <a:endParaRPr sz="5505"/>
            </a:p>
          </p:txBody>
        </p:sp>
        <p:sp>
          <p:nvSpPr>
            <p:cNvPr id="532" name="Google Shape;532;p42"/>
            <p:cNvSpPr/>
            <p:nvPr/>
          </p:nvSpPr>
          <p:spPr>
            <a:xfrm>
              <a:off x="-49323125" y="3575850"/>
              <a:ext cx="43350" cy="32650"/>
            </a:xfrm>
            <a:custGeom>
              <a:avLst/>
              <a:gdLst/>
              <a:ahLst/>
              <a:cxnLst/>
              <a:rect l="l" t="t" r="r" b="b"/>
              <a:pathLst>
                <a:path w="1734" h="1306" extrusionOk="0">
                  <a:moveTo>
                    <a:pt x="371" y="0"/>
                  </a:moveTo>
                  <a:cubicBezTo>
                    <a:pt x="259" y="0"/>
                    <a:pt x="147" y="56"/>
                    <a:pt x="63" y="140"/>
                  </a:cubicBezTo>
                  <a:cubicBezTo>
                    <a:pt x="0" y="298"/>
                    <a:pt x="32" y="518"/>
                    <a:pt x="189" y="613"/>
                  </a:cubicBezTo>
                  <a:lnTo>
                    <a:pt x="1166" y="1274"/>
                  </a:lnTo>
                  <a:cubicBezTo>
                    <a:pt x="1261" y="1306"/>
                    <a:pt x="1292" y="1306"/>
                    <a:pt x="1387" y="1306"/>
                  </a:cubicBezTo>
                  <a:cubicBezTo>
                    <a:pt x="1481" y="1306"/>
                    <a:pt x="1607" y="1211"/>
                    <a:pt x="1639" y="1148"/>
                  </a:cubicBezTo>
                  <a:cubicBezTo>
                    <a:pt x="1733" y="991"/>
                    <a:pt x="1702" y="802"/>
                    <a:pt x="1544" y="676"/>
                  </a:cubicBezTo>
                  <a:lnTo>
                    <a:pt x="536" y="46"/>
                  </a:lnTo>
                  <a:cubicBezTo>
                    <a:pt x="483" y="14"/>
                    <a:pt x="427" y="0"/>
                    <a:pt x="371" y="0"/>
                  </a:cubicBezTo>
                  <a:close/>
                </a:path>
              </a:pathLst>
            </a:custGeom>
            <a:solidFill>
              <a:schemeClr val="accent1"/>
            </a:solidFill>
            <a:ln>
              <a:noFill/>
            </a:ln>
          </p:spPr>
          <p:txBody>
            <a:bodyPr spcFirstLastPara="1" wrap="square" lIns="167755" tIns="167755" rIns="167755" bIns="167755" anchor="ctr" anchorCtr="0">
              <a:noAutofit/>
            </a:bodyPr>
            <a:lstStyle/>
            <a:p>
              <a:pPr>
                <a:spcBef>
                  <a:spcPts val="0"/>
                </a:spcBef>
                <a:spcAft>
                  <a:spcPts val="0"/>
                </a:spcAft>
              </a:pPr>
              <a:endParaRPr sz="5505"/>
            </a:p>
          </p:txBody>
        </p:sp>
        <p:sp>
          <p:nvSpPr>
            <p:cNvPr id="533" name="Google Shape;533;p42"/>
            <p:cNvSpPr/>
            <p:nvPr/>
          </p:nvSpPr>
          <p:spPr>
            <a:xfrm>
              <a:off x="-49217575" y="3575525"/>
              <a:ext cx="44900" cy="32975"/>
            </a:xfrm>
            <a:custGeom>
              <a:avLst/>
              <a:gdLst/>
              <a:ahLst/>
              <a:cxnLst/>
              <a:rect l="l" t="t" r="r" b="b"/>
              <a:pathLst>
                <a:path w="1796" h="1319" extrusionOk="0">
                  <a:moveTo>
                    <a:pt x="1370" y="0"/>
                  </a:moveTo>
                  <a:cubicBezTo>
                    <a:pt x="1309" y="0"/>
                    <a:pt x="1248" y="18"/>
                    <a:pt x="1197" y="59"/>
                  </a:cubicBezTo>
                  <a:lnTo>
                    <a:pt x="221" y="689"/>
                  </a:lnTo>
                  <a:cubicBezTo>
                    <a:pt x="63" y="752"/>
                    <a:pt x="0" y="1004"/>
                    <a:pt x="95" y="1161"/>
                  </a:cubicBezTo>
                  <a:cubicBezTo>
                    <a:pt x="158" y="1287"/>
                    <a:pt x="252" y="1319"/>
                    <a:pt x="378" y="1319"/>
                  </a:cubicBezTo>
                  <a:cubicBezTo>
                    <a:pt x="473" y="1319"/>
                    <a:pt x="536" y="1287"/>
                    <a:pt x="567" y="1287"/>
                  </a:cubicBezTo>
                  <a:lnTo>
                    <a:pt x="1575" y="657"/>
                  </a:lnTo>
                  <a:cubicBezTo>
                    <a:pt x="1733" y="563"/>
                    <a:pt x="1796" y="342"/>
                    <a:pt x="1670" y="185"/>
                  </a:cubicBezTo>
                  <a:cubicBezTo>
                    <a:pt x="1627" y="78"/>
                    <a:pt x="1498" y="0"/>
                    <a:pt x="1370" y="0"/>
                  </a:cubicBezTo>
                  <a:close/>
                </a:path>
              </a:pathLst>
            </a:custGeom>
            <a:solidFill>
              <a:schemeClr val="accent1"/>
            </a:solidFill>
            <a:ln>
              <a:noFill/>
            </a:ln>
          </p:spPr>
          <p:txBody>
            <a:bodyPr spcFirstLastPara="1" wrap="square" lIns="167755" tIns="167755" rIns="167755" bIns="167755" anchor="ctr" anchorCtr="0">
              <a:noAutofit/>
            </a:bodyPr>
            <a:lstStyle/>
            <a:p>
              <a:pPr>
                <a:spcBef>
                  <a:spcPts val="0"/>
                </a:spcBef>
                <a:spcAft>
                  <a:spcPts val="0"/>
                </a:spcAft>
              </a:pPr>
              <a:endParaRPr sz="5505"/>
            </a:p>
          </p:txBody>
        </p:sp>
      </p:grpSp>
      <p:grpSp>
        <p:nvGrpSpPr>
          <p:cNvPr id="534" name="Google Shape;534;p42"/>
          <p:cNvGrpSpPr/>
          <p:nvPr/>
        </p:nvGrpSpPr>
        <p:grpSpPr>
          <a:xfrm>
            <a:off x="6059343" y="7783503"/>
            <a:ext cx="650179" cy="653599"/>
            <a:chOff x="-45673275" y="3937700"/>
            <a:chExt cx="299325" cy="300900"/>
          </a:xfrm>
        </p:grpSpPr>
        <p:sp>
          <p:nvSpPr>
            <p:cNvPr id="535" name="Google Shape;535;p42"/>
            <p:cNvSpPr/>
            <p:nvPr/>
          </p:nvSpPr>
          <p:spPr>
            <a:xfrm>
              <a:off x="-45673275" y="3937700"/>
              <a:ext cx="285925" cy="135500"/>
            </a:xfrm>
            <a:custGeom>
              <a:avLst/>
              <a:gdLst/>
              <a:ahLst/>
              <a:cxnLst/>
              <a:rect l="l" t="t" r="r" b="b"/>
              <a:pathLst>
                <a:path w="11437" h="5420" extrusionOk="0">
                  <a:moveTo>
                    <a:pt x="11437" y="1"/>
                  </a:moveTo>
                  <a:lnTo>
                    <a:pt x="221" y="3435"/>
                  </a:lnTo>
                  <a:cubicBezTo>
                    <a:pt x="63" y="3466"/>
                    <a:pt x="0" y="3624"/>
                    <a:pt x="0" y="3781"/>
                  </a:cubicBezTo>
                  <a:cubicBezTo>
                    <a:pt x="0" y="3939"/>
                    <a:pt x="95" y="4065"/>
                    <a:pt x="221" y="4159"/>
                  </a:cubicBezTo>
                  <a:lnTo>
                    <a:pt x="4348" y="5420"/>
                  </a:lnTo>
                  <a:lnTo>
                    <a:pt x="11405" y="64"/>
                  </a:lnTo>
                  <a:lnTo>
                    <a:pt x="11437" y="1"/>
                  </a:lnTo>
                  <a:close/>
                </a:path>
              </a:pathLst>
            </a:custGeom>
            <a:solidFill>
              <a:schemeClr val="accent1"/>
            </a:solidFill>
            <a:ln>
              <a:noFill/>
            </a:ln>
          </p:spPr>
          <p:txBody>
            <a:bodyPr spcFirstLastPara="1" wrap="square" lIns="167755" tIns="167755" rIns="167755" bIns="167755" anchor="ctr" anchorCtr="0">
              <a:noAutofit/>
            </a:bodyPr>
            <a:lstStyle/>
            <a:p>
              <a:pPr>
                <a:spcBef>
                  <a:spcPts val="0"/>
                </a:spcBef>
                <a:spcAft>
                  <a:spcPts val="0"/>
                </a:spcAft>
              </a:pPr>
              <a:endParaRPr sz="5505"/>
            </a:p>
          </p:txBody>
        </p:sp>
        <p:sp>
          <p:nvSpPr>
            <p:cNvPr id="536" name="Google Shape;536;p42"/>
            <p:cNvSpPr/>
            <p:nvPr/>
          </p:nvSpPr>
          <p:spPr>
            <a:xfrm>
              <a:off x="-45577975" y="3990475"/>
              <a:ext cx="151250" cy="150925"/>
            </a:xfrm>
            <a:custGeom>
              <a:avLst/>
              <a:gdLst/>
              <a:ahLst/>
              <a:cxnLst/>
              <a:rect l="l" t="t" r="r" b="b"/>
              <a:pathLst>
                <a:path w="6050" h="6037" extrusionOk="0">
                  <a:moveTo>
                    <a:pt x="6049" y="1"/>
                  </a:moveTo>
                  <a:lnTo>
                    <a:pt x="536" y="4159"/>
                  </a:lnTo>
                  <a:lnTo>
                    <a:pt x="32" y="5577"/>
                  </a:lnTo>
                  <a:cubicBezTo>
                    <a:pt x="0" y="5703"/>
                    <a:pt x="32" y="5861"/>
                    <a:pt x="126" y="5955"/>
                  </a:cubicBezTo>
                  <a:cubicBezTo>
                    <a:pt x="186" y="6015"/>
                    <a:pt x="259" y="6037"/>
                    <a:pt x="336" y="6037"/>
                  </a:cubicBezTo>
                  <a:cubicBezTo>
                    <a:pt x="381" y="6037"/>
                    <a:pt x="427" y="6030"/>
                    <a:pt x="473" y="6018"/>
                  </a:cubicBezTo>
                  <a:lnTo>
                    <a:pt x="1891" y="5514"/>
                  </a:lnTo>
                  <a:lnTo>
                    <a:pt x="6049" y="1"/>
                  </a:lnTo>
                  <a:close/>
                </a:path>
              </a:pathLst>
            </a:custGeom>
            <a:solidFill>
              <a:schemeClr val="accent1"/>
            </a:solidFill>
            <a:ln>
              <a:noFill/>
            </a:ln>
          </p:spPr>
          <p:txBody>
            <a:bodyPr spcFirstLastPara="1" wrap="square" lIns="167755" tIns="167755" rIns="167755" bIns="167755" anchor="ctr" anchorCtr="0">
              <a:noAutofit/>
            </a:bodyPr>
            <a:lstStyle/>
            <a:p>
              <a:pPr>
                <a:spcBef>
                  <a:spcPts val="0"/>
                </a:spcBef>
                <a:spcAft>
                  <a:spcPts val="0"/>
                </a:spcAft>
              </a:pPr>
              <a:endParaRPr sz="5505"/>
            </a:p>
          </p:txBody>
        </p:sp>
        <p:sp>
          <p:nvSpPr>
            <p:cNvPr id="537" name="Google Shape;537;p42"/>
            <p:cNvSpPr/>
            <p:nvPr/>
          </p:nvSpPr>
          <p:spPr>
            <a:xfrm>
              <a:off x="-45509450" y="3951100"/>
              <a:ext cx="135500" cy="286725"/>
            </a:xfrm>
            <a:custGeom>
              <a:avLst/>
              <a:gdLst/>
              <a:ahLst/>
              <a:cxnLst/>
              <a:rect l="l" t="t" r="r" b="b"/>
              <a:pathLst>
                <a:path w="5420" h="11469" extrusionOk="0">
                  <a:moveTo>
                    <a:pt x="5419" y="0"/>
                  </a:moveTo>
                  <a:lnTo>
                    <a:pt x="5356" y="32"/>
                  </a:lnTo>
                  <a:lnTo>
                    <a:pt x="0" y="7089"/>
                  </a:lnTo>
                  <a:lnTo>
                    <a:pt x="1261" y="11216"/>
                  </a:lnTo>
                  <a:cubicBezTo>
                    <a:pt x="1324" y="11374"/>
                    <a:pt x="1481" y="11468"/>
                    <a:pt x="1639" y="11468"/>
                  </a:cubicBezTo>
                  <a:cubicBezTo>
                    <a:pt x="1796" y="11468"/>
                    <a:pt x="1891" y="11342"/>
                    <a:pt x="1985" y="11216"/>
                  </a:cubicBezTo>
                  <a:lnTo>
                    <a:pt x="5419" y="0"/>
                  </a:lnTo>
                  <a:close/>
                </a:path>
              </a:pathLst>
            </a:custGeom>
            <a:solidFill>
              <a:schemeClr val="accent1"/>
            </a:solidFill>
            <a:ln>
              <a:noFill/>
            </a:ln>
          </p:spPr>
          <p:txBody>
            <a:bodyPr spcFirstLastPara="1" wrap="square" lIns="167755" tIns="167755" rIns="167755" bIns="167755" anchor="ctr" anchorCtr="0">
              <a:noAutofit/>
            </a:bodyPr>
            <a:lstStyle/>
            <a:p>
              <a:pPr>
                <a:spcBef>
                  <a:spcPts val="0"/>
                </a:spcBef>
                <a:spcAft>
                  <a:spcPts val="0"/>
                </a:spcAft>
              </a:pPr>
              <a:endParaRPr sz="5505"/>
            </a:p>
          </p:txBody>
        </p:sp>
        <p:sp>
          <p:nvSpPr>
            <p:cNvPr id="538" name="Google Shape;538;p42"/>
            <p:cNvSpPr/>
            <p:nvPr/>
          </p:nvSpPr>
          <p:spPr>
            <a:xfrm>
              <a:off x="-45670925" y="4114125"/>
              <a:ext cx="72500" cy="70325"/>
            </a:xfrm>
            <a:custGeom>
              <a:avLst/>
              <a:gdLst/>
              <a:ahLst/>
              <a:cxnLst/>
              <a:rect l="l" t="t" r="r" b="b"/>
              <a:pathLst>
                <a:path w="2900" h="2813" extrusionOk="0">
                  <a:moveTo>
                    <a:pt x="2521" y="1"/>
                  </a:moveTo>
                  <a:cubicBezTo>
                    <a:pt x="2435" y="1"/>
                    <a:pt x="2348" y="32"/>
                    <a:pt x="2269" y="95"/>
                  </a:cubicBezTo>
                  <a:lnTo>
                    <a:pt x="127" y="2206"/>
                  </a:lnTo>
                  <a:cubicBezTo>
                    <a:pt x="1" y="2332"/>
                    <a:pt x="1" y="2553"/>
                    <a:pt x="127" y="2742"/>
                  </a:cubicBezTo>
                  <a:cubicBezTo>
                    <a:pt x="190" y="2789"/>
                    <a:pt x="277" y="2813"/>
                    <a:pt x="371" y="2813"/>
                  </a:cubicBezTo>
                  <a:cubicBezTo>
                    <a:pt x="466" y="2813"/>
                    <a:pt x="568" y="2789"/>
                    <a:pt x="662" y="2742"/>
                  </a:cubicBezTo>
                  <a:lnTo>
                    <a:pt x="2773" y="600"/>
                  </a:lnTo>
                  <a:cubicBezTo>
                    <a:pt x="2899" y="473"/>
                    <a:pt x="2899" y="253"/>
                    <a:pt x="2773" y="95"/>
                  </a:cubicBezTo>
                  <a:cubicBezTo>
                    <a:pt x="2695" y="32"/>
                    <a:pt x="2608" y="1"/>
                    <a:pt x="2521" y="1"/>
                  </a:cubicBezTo>
                  <a:close/>
                </a:path>
              </a:pathLst>
            </a:custGeom>
            <a:solidFill>
              <a:schemeClr val="accent1"/>
            </a:solidFill>
            <a:ln>
              <a:noFill/>
            </a:ln>
          </p:spPr>
          <p:txBody>
            <a:bodyPr spcFirstLastPara="1" wrap="square" lIns="167755" tIns="167755" rIns="167755" bIns="167755" anchor="ctr" anchorCtr="0">
              <a:noAutofit/>
            </a:bodyPr>
            <a:lstStyle/>
            <a:p>
              <a:pPr>
                <a:spcBef>
                  <a:spcPts val="0"/>
                </a:spcBef>
                <a:spcAft>
                  <a:spcPts val="0"/>
                </a:spcAft>
              </a:pPr>
              <a:endParaRPr sz="5505"/>
            </a:p>
          </p:txBody>
        </p:sp>
        <p:sp>
          <p:nvSpPr>
            <p:cNvPr id="539" name="Google Shape;539;p42"/>
            <p:cNvSpPr/>
            <p:nvPr/>
          </p:nvSpPr>
          <p:spPr>
            <a:xfrm>
              <a:off x="-45620500" y="4163550"/>
              <a:ext cx="70900" cy="71125"/>
            </a:xfrm>
            <a:custGeom>
              <a:avLst/>
              <a:gdLst/>
              <a:ahLst/>
              <a:cxnLst/>
              <a:rect l="l" t="t" r="r" b="b"/>
              <a:pathLst>
                <a:path w="2836" h="2845" extrusionOk="0">
                  <a:moveTo>
                    <a:pt x="2489" y="1"/>
                  </a:moveTo>
                  <a:cubicBezTo>
                    <a:pt x="2395" y="1"/>
                    <a:pt x="2300" y="24"/>
                    <a:pt x="2237" y="72"/>
                  </a:cubicBezTo>
                  <a:lnTo>
                    <a:pt x="126" y="2214"/>
                  </a:lnTo>
                  <a:cubicBezTo>
                    <a:pt x="0" y="2340"/>
                    <a:pt x="0" y="2561"/>
                    <a:pt x="126" y="2718"/>
                  </a:cubicBezTo>
                  <a:cubicBezTo>
                    <a:pt x="221" y="2781"/>
                    <a:pt x="284" y="2844"/>
                    <a:pt x="378" y="2844"/>
                  </a:cubicBezTo>
                  <a:cubicBezTo>
                    <a:pt x="441" y="2844"/>
                    <a:pt x="567" y="2781"/>
                    <a:pt x="599" y="2718"/>
                  </a:cubicBezTo>
                  <a:lnTo>
                    <a:pt x="2741" y="607"/>
                  </a:lnTo>
                  <a:cubicBezTo>
                    <a:pt x="2836" y="481"/>
                    <a:pt x="2836" y="229"/>
                    <a:pt x="2741" y="72"/>
                  </a:cubicBezTo>
                  <a:cubicBezTo>
                    <a:pt x="2678" y="24"/>
                    <a:pt x="2584" y="1"/>
                    <a:pt x="2489" y="1"/>
                  </a:cubicBezTo>
                  <a:close/>
                </a:path>
              </a:pathLst>
            </a:custGeom>
            <a:solidFill>
              <a:schemeClr val="accent1"/>
            </a:solidFill>
            <a:ln>
              <a:noFill/>
            </a:ln>
          </p:spPr>
          <p:txBody>
            <a:bodyPr spcFirstLastPara="1" wrap="square" lIns="167755" tIns="167755" rIns="167755" bIns="167755" anchor="ctr" anchorCtr="0">
              <a:noAutofit/>
            </a:bodyPr>
            <a:lstStyle/>
            <a:p>
              <a:pPr>
                <a:spcBef>
                  <a:spcPts val="0"/>
                </a:spcBef>
                <a:spcAft>
                  <a:spcPts val="0"/>
                </a:spcAft>
              </a:pPr>
              <a:endParaRPr sz="5505"/>
            </a:p>
          </p:txBody>
        </p:sp>
        <p:sp>
          <p:nvSpPr>
            <p:cNvPr id="540" name="Google Shape;540;p42"/>
            <p:cNvSpPr/>
            <p:nvPr/>
          </p:nvSpPr>
          <p:spPr>
            <a:xfrm>
              <a:off x="-45673275" y="4159625"/>
              <a:ext cx="79575" cy="78975"/>
            </a:xfrm>
            <a:custGeom>
              <a:avLst/>
              <a:gdLst/>
              <a:ahLst/>
              <a:cxnLst/>
              <a:rect l="l" t="t" r="r" b="b"/>
              <a:pathLst>
                <a:path w="3183" h="3159" extrusionOk="0">
                  <a:moveTo>
                    <a:pt x="2816" y="0"/>
                  </a:moveTo>
                  <a:cubicBezTo>
                    <a:pt x="2726" y="0"/>
                    <a:pt x="2631" y="24"/>
                    <a:pt x="2552" y="71"/>
                  </a:cubicBezTo>
                  <a:lnTo>
                    <a:pt x="95" y="2529"/>
                  </a:lnTo>
                  <a:cubicBezTo>
                    <a:pt x="0" y="2655"/>
                    <a:pt x="0" y="2875"/>
                    <a:pt x="95" y="3033"/>
                  </a:cubicBezTo>
                  <a:cubicBezTo>
                    <a:pt x="189" y="3127"/>
                    <a:pt x="252" y="3159"/>
                    <a:pt x="347" y="3159"/>
                  </a:cubicBezTo>
                  <a:cubicBezTo>
                    <a:pt x="441" y="3159"/>
                    <a:pt x="536" y="3127"/>
                    <a:pt x="599" y="3033"/>
                  </a:cubicBezTo>
                  <a:lnTo>
                    <a:pt x="3025" y="607"/>
                  </a:lnTo>
                  <a:cubicBezTo>
                    <a:pt x="3182" y="449"/>
                    <a:pt x="3182" y="197"/>
                    <a:pt x="3056" y="71"/>
                  </a:cubicBezTo>
                  <a:cubicBezTo>
                    <a:pt x="2993" y="24"/>
                    <a:pt x="2907" y="0"/>
                    <a:pt x="2816" y="0"/>
                  </a:cubicBezTo>
                  <a:close/>
                </a:path>
              </a:pathLst>
            </a:custGeom>
            <a:solidFill>
              <a:schemeClr val="accent1"/>
            </a:solidFill>
            <a:ln>
              <a:noFill/>
            </a:ln>
          </p:spPr>
          <p:txBody>
            <a:bodyPr spcFirstLastPara="1" wrap="square" lIns="167755" tIns="167755" rIns="167755" bIns="167755" anchor="ctr" anchorCtr="0">
              <a:noAutofit/>
            </a:bodyPr>
            <a:lstStyle/>
            <a:p>
              <a:pPr>
                <a:spcBef>
                  <a:spcPts val="0"/>
                </a:spcBef>
                <a:spcAft>
                  <a:spcPts val="0"/>
                </a:spcAft>
              </a:pPr>
              <a:endParaRPr sz="5505"/>
            </a:p>
          </p:txBody>
        </p:sp>
      </p:grpSp>
      <p:sp>
        <p:nvSpPr>
          <p:cNvPr id="62" name="Google Shape;190;p32">
            <a:extLst>
              <a:ext uri="{FF2B5EF4-FFF2-40B4-BE49-F238E27FC236}">
                <a16:creationId xmlns:a16="http://schemas.microsoft.com/office/drawing/2014/main" id="{22AE5F78-AEE6-5A49-8256-69B9FCA30F4E}"/>
              </a:ext>
            </a:extLst>
          </p:cNvPr>
          <p:cNvSpPr txBox="1">
            <a:spLocks noGrp="1"/>
          </p:cNvSpPr>
          <p:nvPr>
            <p:ph type="title"/>
          </p:nvPr>
        </p:nvSpPr>
        <p:spPr>
          <a:xfrm>
            <a:off x="365098" y="2157051"/>
            <a:ext cx="5413007" cy="1411402"/>
          </a:xfrm>
          <a:prstGeom prst="rect">
            <a:avLst/>
          </a:prstGeom>
        </p:spPr>
        <p:txBody>
          <a:bodyPr spcFirstLastPara="1" wrap="square" lIns="0" tIns="0" rIns="0" bIns="0" anchor="t" anchorCtr="0">
            <a:noAutofit/>
          </a:bodyPr>
          <a:lstStyle/>
          <a:p>
            <a:r>
              <a:rPr lang="en" sz="4587" dirty="0">
                <a:solidFill>
                  <a:srgbClr val="00B050"/>
                </a:solidFill>
                <a:latin typeface="Calibri" panose="020F0502020204030204" pitchFamily="34" charset="0"/>
                <a:cs typeface="Calibri" panose="020F0502020204030204" pitchFamily="34" charset="0"/>
              </a:rPr>
              <a:t>Yêu cầu </a:t>
            </a:r>
            <a:br>
              <a:rPr lang="en" sz="4587" dirty="0">
                <a:solidFill>
                  <a:srgbClr val="C00000"/>
                </a:solidFill>
                <a:latin typeface="Calibri" panose="020F0502020204030204" pitchFamily="34" charset="0"/>
                <a:cs typeface="Calibri" panose="020F0502020204030204" pitchFamily="34" charset="0"/>
              </a:rPr>
            </a:br>
            <a:r>
              <a:rPr lang="en" sz="4587" dirty="0">
                <a:latin typeface="Calibri" panose="020F0502020204030204" pitchFamily="34" charset="0"/>
                <a:cs typeface="Calibri" panose="020F0502020204030204" pitchFamily="34" charset="0"/>
              </a:rPr>
              <a:t>đối với đoạn văn </a:t>
            </a:r>
            <a:br>
              <a:rPr lang="en" sz="4587" dirty="0">
                <a:latin typeface="Calibri" panose="020F0502020204030204" pitchFamily="34" charset="0"/>
                <a:cs typeface="Calibri" panose="020F0502020204030204" pitchFamily="34" charset="0"/>
              </a:rPr>
            </a:br>
            <a:r>
              <a:rPr lang="en" sz="4587" dirty="0">
                <a:latin typeface="Calibri" panose="020F0502020204030204" pitchFamily="34" charset="0"/>
                <a:cs typeface="Calibri" panose="020F0502020204030204" pitchFamily="34" charset="0"/>
              </a:rPr>
              <a:t>ghi lại cảm xúc </a:t>
            </a:r>
            <a:br>
              <a:rPr lang="en" sz="4587" dirty="0">
                <a:latin typeface="Calibri" panose="020F0502020204030204" pitchFamily="34" charset="0"/>
                <a:cs typeface="Calibri" panose="020F0502020204030204" pitchFamily="34" charset="0"/>
              </a:rPr>
            </a:br>
            <a:r>
              <a:rPr lang="en" sz="4587" dirty="0">
                <a:solidFill>
                  <a:srgbClr val="00B050"/>
                </a:solidFill>
                <a:latin typeface="Calibri" panose="020F0502020204030204" pitchFamily="34" charset="0"/>
                <a:cs typeface="Calibri" panose="020F0502020204030204" pitchFamily="34" charset="0"/>
              </a:rPr>
              <a:t>sau khi học xong </a:t>
            </a:r>
            <a:br>
              <a:rPr lang="en" sz="4587" dirty="0">
                <a:solidFill>
                  <a:srgbClr val="00B050"/>
                </a:solidFill>
                <a:latin typeface="Calibri" panose="020F0502020204030204" pitchFamily="34" charset="0"/>
                <a:cs typeface="Calibri" panose="020F0502020204030204" pitchFamily="34" charset="0"/>
              </a:rPr>
            </a:br>
            <a:r>
              <a:rPr lang="en" sz="4587" dirty="0">
                <a:solidFill>
                  <a:srgbClr val="00B050"/>
                </a:solidFill>
                <a:latin typeface="Calibri" panose="020F0502020204030204" pitchFamily="34" charset="0"/>
                <a:cs typeface="Calibri" panose="020F0502020204030204" pitchFamily="34" charset="0"/>
              </a:rPr>
              <a:t>một bài thơ</a:t>
            </a:r>
            <a:r>
              <a:rPr lang="en" sz="4587" dirty="0">
                <a:latin typeface="Calibri" panose="020F0502020204030204" pitchFamily="34" charset="0"/>
                <a:cs typeface="Calibri" panose="020F0502020204030204" pitchFamily="34" charset="0"/>
              </a:rPr>
              <a:t>:</a:t>
            </a:r>
            <a:endParaRPr sz="4587" dirty="0">
              <a:solidFill>
                <a:srgbClr val="00B05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49102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997;p62">
            <a:extLst>
              <a:ext uri="{FF2B5EF4-FFF2-40B4-BE49-F238E27FC236}">
                <a16:creationId xmlns:a16="http://schemas.microsoft.com/office/drawing/2014/main" id="{E3854BC1-129F-C140-A993-53AF8835C65C}"/>
              </a:ext>
            </a:extLst>
          </p:cNvPr>
          <p:cNvPicPr preferRelativeResize="0"/>
          <p:nvPr/>
        </p:nvPicPr>
        <p:blipFill>
          <a:blip r:embed="rId2">
            <a:alphaModFix/>
          </a:blip>
          <a:stretch>
            <a:fillRect/>
          </a:stretch>
        </p:blipFill>
        <p:spPr>
          <a:xfrm>
            <a:off x="3337218" y="507340"/>
            <a:ext cx="1445371" cy="1140601"/>
          </a:xfrm>
          <a:prstGeom prst="rect">
            <a:avLst/>
          </a:prstGeom>
          <a:noFill/>
          <a:ln>
            <a:noFill/>
          </a:ln>
        </p:spPr>
      </p:pic>
      <p:sp>
        <p:nvSpPr>
          <p:cNvPr id="6" name="TextBox 5">
            <a:extLst>
              <a:ext uri="{FF2B5EF4-FFF2-40B4-BE49-F238E27FC236}">
                <a16:creationId xmlns:a16="http://schemas.microsoft.com/office/drawing/2014/main" id="{10AE1597-4299-3045-A409-1AB38ED6E827}"/>
              </a:ext>
            </a:extLst>
          </p:cNvPr>
          <p:cNvSpPr txBox="1"/>
          <p:nvPr/>
        </p:nvSpPr>
        <p:spPr>
          <a:xfrm>
            <a:off x="4782589" y="507341"/>
            <a:ext cx="7172989" cy="770083"/>
          </a:xfrm>
          <a:prstGeom prst="rect">
            <a:avLst/>
          </a:prstGeom>
          <a:noFill/>
        </p:spPr>
        <p:txBody>
          <a:bodyPr wrap="none" rtlCol="0">
            <a:spAutoFit/>
          </a:bodyPr>
          <a:lstStyle/>
          <a:p>
            <a:r>
              <a:rPr lang="en-VN" sz="4404" b="1" dirty="0">
                <a:solidFill>
                  <a:srgbClr val="C00000"/>
                </a:solidFill>
                <a:latin typeface="Calibri" panose="020F0502020204030204" pitchFamily="34" charset="0"/>
                <a:cs typeface="Calibri" panose="020F0502020204030204" pitchFamily="34" charset="0"/>
              </a:rPr>
              <a:t>Thực hành viết theo các bước</a:t>
            </a:r>
          </a:p>
        </p:txBody>
      </p:sp>
      <p:pic>
        <p:nvPicPr>
          <p:cNvPr id="7" name="Google Shape;201;p33">
            <a:extLst>
              <a:ext uri="{FF2B5EF4-FFF2-40B4-BE49-F238E27FC236}">
                <a16:creationId xmlns:a16="http://schemas.microsoft.com/office/drawing/2014/main" id="{5A1918DF-D57B-6844-9D2D-E8C0ED6B7BBB}"/>
              </a:ext>
            </a:extLst>
          </p:cNvPr>
          <p:cNvPicPr preferRelativeResize="0"/>
          <p:nvPr/>
        </p:nvPicPr>
        <p:blipFill>
          <a:blip r:embed="rId3">
            <a:alphaModFix/>
          </a:blip>
          <a:stretch>
            <a:fillRect/>
          </a:stretch>
        </p:blipFill>
        <p:spPr>
          <a:xfrm>
            <a:off x="1908088" y="2945326"/>
            <a:ext cx="2082377" cy="2237901"/>
          </a:xfrm>
          <a:prstGeom prst="rect">
            <a:avLst/>
          </a:prstGeom>
          <a:noFill/>
          <a:ln>
            <a:noFill/>
          </a:ln>
        </p:spPr>
      </p:pic>
      <p:pic>
        <p:nvPicPr>
          <p:cNvPr id="8" name="Google Shape;202;p33">
            <a:extLst>
              <a:ext uri="{FF2B5EF4-FFF2-40B4-BE49-F238E27FC236}">
                <a16:creationId xmlns:a16="http://schemas.microsoft.com/office/drawing/2014/main" id="{8C783786-0300-EF4A-A7F1-05A46D473201}"/>
              </a:ext>
            </a:extLst>
          </p:cNvPr>
          <p:cNvPicPr preferRelativeResize="0"/>
          <p:nvPr/>
        </p:nvPicPr>
        <p:blipFill>
          <a:blip r:embed="rId4">
            <a:alphaModFix/>
          </a:blip>
          <a:stretch>
            <a:fillRect/>
          </a:stretch>
        </p:blipFill>
        <p:spPr>
          <a:xfrm>
            <a:off x="12170339" y="2344231"/>
            <a:ext cx="3475797" cy="2838997"/>
          </a:xfrm>
          <a:prstGeom prst="rect">
            <a:avLst/>
          </a:prstGeom>
          <a:noFill/>
          <a:ln>
            <a:noFill/>
          </a:ln>
        </p:spPr>
      </p:pic>
      <p:pic>
        <p:nvPicPr>
          <p:cNvPr id="9" name="Google Shape;203;p33">
            <a:extLst>
              <a:ext uri="{FF2B5EF4-FFF2-40B4-BE49-F238E27FC236}">
                <a16:creationId xmlns:a16="http://schemas.microsoft.com/office/drawing/2014/main" id="{55F5FA72-A8E2-8F4B-B223-03221821818F}"/>
              </a:ext>
            </a:extLst>
          </p:cNvPr>
          <p:cNvPicPr preferRelativeResize="0"/>
          <p:nvPr/>
        </p:nvPicPr>
        <p:blipFill>
          <a:blip r:embed="rId5">
            <a:alphaModFix/>
          </a:blip>
          <a:stretch>
            <a:fillRect/>
          </a:stretch>
        </p:blipFill>
        <p:spPr>
          <a:xfrm>
            <a:off x="7068157" y="2580895"/>
            <a:ext cx="2641975" cy="2708673"/>
          </a:xfrm>
          <a:prstGeom prst="rect">
            <a:avLst/>
          </a:prstGeom>
          <a:noFill/>
          <a:ln>
            <a:noFill/>
          </a:ln>
        </p:spPr>
      </p:pic>
      <p:sp>
        <p:nvSpPr>
          <p:cNvPr id="11" name="Google Shape;215;p33">
            <a:extLst>
              <a:ext uri="{FF2B5EF4-FFF2-40B4-BE49-F238E27FC236}">
                <a16:creationId xmlns:a16="http://schemas.microsoft.com/office/drawing/2014/main" id="{41506175-7631-E748-BEB5-4182F17B9FC7}"/>
              </a:ext>
            </a:extLst>
          </p:cNvPr>
          <p:cNvSpPr/>
          <p:nvPr/>
        </p:nvSpPr>
        <p:spPr>
          <a:xfrm>
            <a:off x="2871086" y="5643006"/>
            <a:ext cx="156333" cy="156333"/>
          </a:xfrm>
          <a:prstGeom prst="ellipse">
            <a:avLst/>
          </a:prstGeom>
          <a:solidFill>
            <a:schemeClr val="accent1"/>
          </a:solidFill>
          <a:ln>
            <a:noFill/>
          </a:ln>
        </p:spPr>
        <p:txBody>
          <a:bodyPr spcFirstLastPara="1" wrap="square" lIns="167755" tIns="167755" rIns="167755" bIns="167755" anchor="ctr" anchorCtr="0">
            <a:noAutofit/>
          </a:bodyPr>
          <a:lstStyle/>
          <a:p>
            <a:pPr>
              <a:spcBef>
                <a:spcPts val="0"/>
              </a:spcBef>
              <a:spcAft>
                <a:spcPts val="0"/>
              </a:spcAft>
            </a:pPr>
            <a:endParaRPr sz="5505"/>
          </a:p>
        </p:txBody>
      </p:sp>
      <p:sp>
        <p:nvSpPr>
          <p:cNvPr id="12" name="Google Shape;216;p33">
            <a:extLst>
              <a:ext uri="{FF2B5EF4-FFF2-40B4-BE49-F238E27FC236}">
                <a16:creationId xmlns:a16="http://schemas.microsoft.com/office/drawing/2014/main" id="{7A56360F-BCF0-4749-A865-E1D807777E97}"/>
              </a:ext>
            </a:extLst>
          </p:cNvPr>
          <p:cNvSpPr/>
          <p:nvPr/>
        </p:nvSpPr>
        <p:spPr>
          <a:xfrm>
            <a:off x="13870644" y="5643006"/>
            <a:ext cx="156333" cy="156333"/>
          </a:xfrm>
          <a:prstGeom prst="ellipse">
            <a:avLst/>
          </a:prstGeom>
          <a:solidFill>
            <a:schemeClr val="accent1"/>
          </a:solidFill>
          <a:ln>
            <a:noFill/>
          </a:ln>
        </p:spPr>
        <p:txBody>
          <a:bodyPr spcFirstLastPara="1" wrap="square" lIns="167755" tIns="167755" rIns="167755" bIns="167755" anchor="ctr" anchorCtr="0">
            <a:noAutofit/>
          </a:bodyPr>
          <a:lstStyle/>
          <a:p>
            <a:pPr>
              <a:spcBef>
                <a:spcPts val="0"/>
              </a:spcBef>
              <a:spcAft>
                <a:spcPts val="0"/>
              </a:spcAft>
            </a:pPr>
            <a:endParaRPr sz="5505"/>
          </a:p>
        </p:txBody>
      </p:sp>
      <p:sp>
        <p:nvSpPr>
          <p:cNvPr id="13" name="Google Shape;217;p33">
            <a:extLst>
              <a:ext uri="{FF2B5EF4-FFF2-40B4-BE49-F238E27FC236}">
                <a16:creationId xmlns:a16="http://schemas.microsoft.com/office/drawing/2014/main" id="{949AA0B8-6107-7746-8B56-3D9B29113D26}"/>
              </a:ext>
            </a:extLst>
          </p:cNvPr>
          <p:cNvSpPr/>
          <p:nvPr/>
        </p:nvSpPr>
        <p:spPr>
          <a:xfrm>
            <a:off x="8389144" y="5643006"/>
            <a:ext cx="156333" cy="156333"/>
          </a:xfrm>
          <a:prstGeom prst="ellipse">
            <a:avLst/>
          </a:prstGeom>
          <a:solidFill>
            <a:schemeClr val="accent1"/>
          </a:solidFill>
          <a:ln>
            <a:noFill/>
          </a:ln>
        </p:spPr>
        <p:txBody>
          <a:bodyPr spcFirstLastPara="1" wrap="square" lIns="167755" tIns="167755" rIns="167755" bIns="167755" anchor="ctr" anchorCtr="0">
            <a:noAutofit/>
          </a:bodyPr>
          <a:lstStyle/>
          <a:p>
            <a:pPr>
              <a:spcBef>
                <a:spcPts val="0"/>
              </a:spcBef>
              <a:spcAft>
                <a:spcPts val="0"/>
              </a:spcAft>
            </a:pPr>
            <a:endParaRPr sz="5505"/>
          </a:p>
        </p:txBody>
      </p:sp>
      <p:cxnSp>
        <p:nvCxnSpPr>
          <p:cNvPr id="15" name="Google Shape;219;p33">
            <a:extLst>
              <a:ext uri="{FF2B5EF4-FFF2-40B4-BE49-F238E27FC236}">
                <a16:creationId xmlns:a16="http://schemas.microsoft.com/office/drawing/2014/main" id="{8DFF009F-4E02-1545-B076-182F75FCBC5C}"/>
              </a:ext>
            </a:extLst>
          </p:cNvPr>
          <p:cNvCxnSpPr>
            <a:endCxn id="11" idx="2"/>
          </p:cNvCxnSpPr>
          <p:nvPr/>
        </p:nvCxnSpPr>
        <p:spPr>
          <a:xfrm>
            <a:off x="1654550" y="5721172"/>
            <a:ext cx="1216536" cy="0"/>
          </a:xfrm>
          <a:prstGeom prst="straightConnector1">
            <a:avLst/>
          </a:prstGeom>
          <a:noFill/>
          <a:ln w="9525" cap="flat" cmpd="sng">
            <a:solidFill>
              <a:schemeClr val="accent1"/>
            </a:solidFill>
            <a:prstDash val="solid"/>
            <a:round/>
            <a:headEnd type="none" w="med" len="med"/>
            <a:tailEnd type="none" w="med" len="med"/>
          </a:ln>
        </p:spPr>
      </p:cxnSp>
      <p:cxnSp>
        <p:nvCxnSpPr>
          <p:cNvPr id="16" name="Google Shape;220;p33">
            <a:extLst>
              <a:ext uri="{FF2B5EF4-FFF2-40B4-BE49-F238E27FC236}">
                <a16:creationId xmlns:a16="http://schemas.microsoft.com/office/drawing/2014/main" id="{C0E62285-4BD3-794F-BE95-3832254AAEAD}"/>
              </a:ext>
            </a:extLst>
          </p:cNvPr>
          <p:cNvCxnSpPr>
            <a:cxnSpLocks/>
            <a:stCxn id="11" idx="6"/>
          </p:cNvCxnSpPr>
          <p:nvPr/>
        </p:nvCxnSpPr>
        <p:spPr>
          <a:xfrm>
            <a:off x="3027419" y="5721172"/>
            <a:ext cx="3510339" cy="0"/>
          </a:xfrm>
          <a:prstGeom prst="straightConnector1">
            <a:avLst/>
          </a:prstGeom>
          <a:noFill/>
          <a:ln w="9525" cap="flat" cmpd="sng">
            <a:solidFill>
              <a:schemeClr val="accent1"/>
            </a:solidFill>
            <a:prstDash val="solid"/>
            <a:round/>
            <a:headEnd type="none" w="med" len="med"/>
            <a:tailEnd type="none" w="med" len="med"/>
          </a:ln>
        </p:spPr>
      </p:cxnSp>
      <p:cxnSp>
        <p:nvCxnSpPr>
          <p:cNvPr id="17" name="Google Shape;221;p33">
            <a:extLst>
              <a:ext uri="{FF2B5EF4-FFF2-40B4-BE49-F238E27FC236}">
                <a16:creationId xmlns:a16="http://schemas.microsoft.com/office/drawing/2014/main" id="{48CC5FE6-B7C5-9046-BBEC-1D589A0F6423}"/>
              </a:ext>
            </a:extLst>
          </p:cNvPr>
          <p:cNvCxnSpPr>
            <a:cxnSpLocks/>
          </p:cNvCxnSpPr>
          <p:nvPr/>
        </p:nvCxnSpPr>
        <p:spPr>
          <a:xfrm>
            <a:off x="5827830" y="5721172"/>
            <a:ext cx="3510339" cy="0"/>
          </a:xfrm>
          <a:prstGeom prst="straightConnector1">
            <a:avLst/>
          </a:prstGeom>
          <a:noFill/>
          <a:ln w="9525" cap="flat" cmpd="sng">
            <a:solidFill>
              <a:schemeClr val="accent1"/>
            </a:solidFill>
            <a:prstDash val="solid"/>
            <a:round/>
            <a:headEnd type="none" w="med" len="med"/>
            <a:tailEnd type="none" w="med" len="med"/>
          </a:ln>
        </p:spPr>
      </p:cxnSp>
      <p:cxnSp>
        <p:nvCxnSpPr>
          <p:cNvPr id="18" name="Google Shape;222;p33">
            <a:extLst>
              <a:ext uri="{FF2B5EF4-FFF2-40B4-BE49-F238E27FC236}">
                <a16:creationId xmlns:a16="http://schemas.microsoft.com/office/drawing/2014/main" id="{D1DB57B7-2362-3142-9917-ED12F19B6559}"/>
              </a:ext>
            </a:extLst>
          </p:cNvPr>
          <p:cNvCxnSpPr>
            <a:cxnSpLocks/>
          </p:cNvCxnSpPr>
          <p:nvPr/>
        </p:nvCxnSpPr>
        <p:spPr>
          <a:xfrm flipV="1">
            <a:off x="8816196" y="5706002"/>
            <a:ext cx="5210781" cy="15171"/>
          </a:xfrm>
          <a:prstGeom prst="straightConnector1">
            <a:avLst/>
          </a:prstGeom>
          <a:noFill/>
          <a:ln w="9525" cap="flat" cmpd="sng">
            <a:solidFill>
              <a:schemeClr val="dk2"/>
            </a:solidFill>
            <a:prstDash val="solid"/>
            <a:round/>
            <a:headEnd type="none" w="med" len="med"/>
            <a:tailEnd type="none" w="med" len="med"/>
          </a:ln>
        </p:spPr>
      </p:cxnSp>
      <p:cxnSp>
        <p:nvCxnSpPr>
          <p:cNvPr id="19" name="Google Shape;223;p33">
            <a:extLst>
              <a:ext uri="{FF2B5EF4-FFF2-40B4-BE49-F238E27FC236}">
                <a16:creationId xmlns:a16="http://schemas.microsoft.com/office/drawing/2014/main" id="{EA6008B9-467C-A94F-9DE6-750A33325A1A}"/>
              </a:ext>
            </a:extLst>
          </p:cNvPr>
          <p:cNvCxnSpPr>
            <a:stCxn id="12" idx="6"/>
          </p:cNvCxnSpPr>
          <p:nvPr/>
        </p:nvCxnSpPr>
        <p:spPr>
          <a:xfrm>
            <a:off x="14026977" y="5721172"/>
            <a:ext cx="1216536" cy="0"/>
          </a:xfrm>
          <a:prstGeom prst="straightConnector1">
            <a:avLst/>
          </a:prstGeom>
          <a:noFill/>
          <a:ln w="9525" cap="flat" cmpd="sng">
            <a:solidFill>
              <a:schemeClr val="accent1"/>
            </a:solidFill>
            <a:prstDash val="solid"/>
            <a:round/>
            <a:headEnd type="none" w="med" len="med"/>
            <a:tailEnd type="none" w="med" len="med"/>
          </a:ln>
        </p:spPr>
      </p:cxnSp>
      <p:sp>
        <p:nvSpPr>
          <p:cNvPr id="22" name="Google Shape;206;p33">
            <a:extLst>
              <a:ext uri="{FF2B5EF4-FFF2-40B4-BE49-F238E27FC236}">
                <a16:creationId xmlns:a16="http://schemas.microsoft.com/office/drawing/2014/main" id="{70428D36-099E-9D4D-94C9-D3F884C66AC9}"/>
              </a:ext>
            </a:extLst>
          </p:cNvPr>
          <p:cNvSpPr txBox="1">
            <a:spLocks/>
          </p:cNvSpPr>
          <p:nvPr/>
        </p:nvSpPr>
        <p:spPr>
          <a:xfrm>
            <a:off x="1450326" y="6204835"/>
            <a:ext cx="3154186" cy="586249"/>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1pPr>
            <a:lvl2pPr marL="914400" marR="0" lvl="1"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2pPr>
            <a:lvl3pPr marL="1371600" marR="0" lvl="2"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3pPr>
            <a:lvl4pPr marL="1828800" marR="0" lvl="3"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4pPr>
            <a:lvl5pPr marL="2286000" marR="0" lvl="4"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5pPr>
            <a:lvl6pPr marL="2743200" marR="0" lvl="5"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6pPr>
            <a:lvl7pPr marL="3200400" marR="0" lvl="6"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7pPr>
            <a:lvl8pPr marL="3657600" marR="0" lvl="7"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8pPr>
            <a:lvl9pPr marL="4114800" marR="0" lvl="8"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9pPr>
          </a:lstStyle>
          <a:p>
            <a:pPr marL="0" indent="0" algn="ctr">
              <a:spcAft>
                <a:spcPts val="2202"/>
              </a:spcAft>
              <a:buNone/>
            </a:pPr>
            <a:r>
              <a:rPr lang="en" sz="3853" b="1" dirty="0" err="1">
                <a:solidFill>
                  <a:srgbClr val="00616C"/>
                </a:solidFill>
                <a:latin typeface="Calibri" panose="020F0502020204030204" pitchFamily="34" charset="0"/>
                <a:ea typeface="Manrope ExtraLight"/>
                <a:cs typeface="Calibri" panose="020F0502020204030204" pitchFamily="34" charset="0"/>
                <a:sym typeface="Manrope ExtraLight"/>
              </a:rPr>
              <a:t>Trước</a:t>
            </a:r>
            <a:r>
              <a:rPr lang="en" sz="3853" b="1" dirty="0">
                <a:solidFill>
                  <a:srgbClr val="00616C"/>
                </a:solidFill>
                <a:latin typeface="Calibri" panose="020F0502020204030204" pitchFamily="34" charset="0"/>
                <a:ea typeface="Manrope ExtraLight"/>
                <a:cs typeface="Calibri" panose="020F0502020204030204" pitchFamily="34" charset="0"/>
                <a:sym typeface="Manrope ExtraLight"/>
              </a:rPr>
              <a:t> </a:t>
            </a:r>
            <a:r>
              <a:rPr lang="en" sz="3853" b="1" dirty="0" err="1">
                <a:solidFill>
                  <a:srgbClr val="00616C"/>
                </a:solidFill>
                <a:latin typeface="Calibri" panose="020F0502020204030204" pitchFamily="34" charset="0"/>
                <a:ea typeface="Manrope ExtraLight"/>
                <a:cs typeface="Calibri" panose="020F0502020204030204" pitchFamily="34" charset="0"/>
                <a:sym typeface="Manrope ExtraLight"/>
              </a:rPr>
              <a:t>khi</a:t>
            </a:r>
            <a:r>
              <a:rPr lang="en" sz="3853" b="1" dirty="0">
                <a:solidFill>
                  <a:srgbClr val="00616C"/>
                </a:solidFill>
                <a:latin typeface="Calibri" panose="020F0502020204030204" pitchFamily="34" charset="0"/>
                <a:ea typeface="Manrope ExtraLight"/>
                <a:cs typeface="Calibri" panose="020F0502020204030204" pitchFamily="34" charset="0"/>
                <a:sym typeface="Manrope ExtraLight"/>
              </a:rPr>
              <a:t> </a:t>
            </a:r>
            <a:r>
              <a:rPr lang="en" sz="3853" b="1" dirty="0" err="1">
                <a:solidFill>
                  <a:srgbClr val="00616C"/>
                </a:solidFill>
                <a:latin typeface="Calibri" panose="020F0502020204030204" pitchFamily="34" charset="0"/>
                <a:ea typeface="Manrope ExtraLight"/>
                <a:cs typeface="Calibri" panose="020F0502020204030204" pitchFamily="34" charset="0"/>
                <a:sym typeface="Manrope ExtraLight"/>
              </a:rPr>
              <a:t>viết</a:t>
            </a:r>
            <a:endParaRPr lang="en" sz="3853" b="1" dirty="0">
              <a:solidFill>
                <a:srgbClr val="00616C"/>
              </a:solidFill>
              <a:latin typeface="Calibri" panose="020F0502020204030204" pitchFamily="34" charset="0"/>
              <a:ea typeface="Manrope ExtraLight"/>
              <a:cs typeface="Calibri" panose="020F0502020204030204" pitchFamily="34" charset="0"/>
              <a:sym typeface="Manrope ExtraLight"/>
            </a:endParaRPr>
          </a:p>
        </p:txBody>
      </p:sp>
      <p:sp>
        <p:nvSpPr>
          <p:cNvPr id="23" name="Google Shape;208;p33">
            <a:extLst>
              <a:ext uri="{FF2B5EF4-FFF2-40B4-BE49-F238E27FC236}">
                <a16:creationId xmlns:a16="http://schemas.microsoft.com/office/drawing/2014/main" id="{2A3BB9D0-5405-F245-A8D4-B9E5C3BAFE6F}"/>
              </a:ext>
            </a:extLst>
          </p:cNvPr>
          <p:cNvSpPr txBox="1">
            <a:spLocks/>
          </p:cNvSpPr>
          <p:nvPr/>
        </p:nvSpPr>
        <p:spPr>
          <a:xfrm>
            <a:off x="6890218" y="6204835"/>
            <a:ext cx="3154186" cy="586249"/>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1pPr>
            <a:lvl2pPr marL="914400" marR="0" lvl="1"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2pPr>
            <a:lvl3pPr marL="1371600" marR="0" lvl="2"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3pPr>
            <a:lvl4pPr marL="1828800" marR="0" lvl="3"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4pPr>
            <a:lvl5pPr marL="2286000" marR="0" lvl="4"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5pPr>
            <a:lvl6pPr marL="2743200" marR="0" lvl="5"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6pPr>
            <a:lvl7pPr marL="3200400" marR="0" lvl="6"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7pPr>
            <a:lvl8pPr marL="3657600" marR="0" lvl="7"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8pPr>
            <a:lvl9pPr marL="4114800" marR="0" lvl="8"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9pPr>
          </a:lstStyle>
          <a:p>
            <a:pPr marL="0" indent="0" algn="ctr">
              <a:spcAft>
                <a:spcPts val="2202"/>
              </a:spcAft>
              <a:buNone/>
            </a:pPr>
            <a:r>
              <a:rPr lang="en" sz="3853" b="1" dirty="0" err="1">
                <a:solidFill>
                  <a:srgbClr val="00616C"/>
                </a:solidFill>
                <a:latin typeface="Calibri" panose="020F0502020204030204" pitchFamily="34" charset="0"/>
                <a:ea typeface="Manrope ExtraLight"/>
                <a:cs typeface="Calibri" panose="020F0502020204030204" pitchFamily="34" charset="0"/>
                <a:sym typeface="Manrope ExtraLight"/>
              </a:rPr>
              <a:t>Viết</a:t>
            </a:r>
            <a:r>
              <a:rPr lang="en" sz="3853" b="1" dirty="0">
                <a:solidFill>
                  <a:srgbClr val="00616C"/>
                </a:solidFill>
                <a:latin typeface="Calibri" panose="020F0502020204030204" pitchFamily="34" charset="0"/>
                <a:ea typeface="Manrope ExtraLight"/>
                <a:cs typeface="Calibri" panose="020F0502020204030204" pitchFamily="34" charset="0"/>
                <a:sym typeface="Manrope ExtraLight"/>
              </a:rPr>
              <a:t> </a:t>
            </a:r>
            <a:r>
              <a:rPr lang="en" sz="3853" b="1" dirty="0" err="1">
                <a:solidFill>
                  <a:srgbClr val="00616C"/>
                </a:solidFill>
                <a:latin typeface="Calibri" panose="020F0502020204030204" pitchFamily="34" charset="0"/>
                <a:ea typeface="Manrope ExtraLight"/>
                <a:cs typeface="Calibri" panose="020F0502020204030204" pitchFamily="34" charset="0"/>
                <a:sym typeface="Manrope ExtraLight"/>
              </a:rPr>
              <a:t>bài</a:t>
            </a:r>
            <a:endParaRPr lang="en" sz="3853" b="1" dirty="0">
              <a:solidFill>
                <a:srgbClr val="00616C"/>
              </a:solidFill>
              <a:latin typeface="Calibri" panose="020F0502020204030204" pitchFamily="34" charset="0"/>
              <a:ea typeface="Manrope ExtraLight"/>
              <a:cs typeface="Calibri" panose="020F0502020204030204" pitchFamily="34" charset="0"/>
              <a:sym typeface="Manrope ExtraLight"/>
            </a:endParaRPr>
          </a:p>
        </p:txBody>
      </p:sp>
      <p:sp>
        <p:nvSpPr>
          <p:cNvPr id="24" name="Google Shape;210;p33">
            <a:extLst>
              <a:ext uri="{FF2B5EF4-FFF2-40B4-BE49-F238E27FC236}">
                <a16:creationId xmlns:a16="http://schemas.microsoft.com/office/drawing/2014/main" id="{0475BCFB-324B-3341-8696-F5C9E3FD56D9}"/>
              </a:ext>
            </a:extLst>
          </p:cNvPr>
          <p:cNvSpPr txBox="1">
            <a:spLocks/>
          </p:cNvSpPr>
          <p:nvPr/>
        </p:nvSpPr>
        <p:spPr>
          <a:xfrm>
            <a:off x="11421587" y="6204835"/>
            <a:ext cx="4645356" cy="586249"/>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1pPr>
            <a:lvl2pPr marL="914400" marR="0" lvl="1"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2pPr>
            <a:lvl3pPr marL="1371600" marR="0" lvl="2"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3pPr>
            <a:lvl4pPr marL="1828800" marR="0" lvl="3"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4pPr>
            <a:lvl5pPr marL="2286000" marR="0" lvl="4"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5pPr>
            <a:lvl6pPr marL="2743200" marR="0" lvl="5"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6pPr>
            <a:lvl7pPr marL="3200400" marR="0" lvl="6"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7pPr>
            <a:lvl8pPr marL="3657600" marR="0" lvl="7"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8pPr>
            <a:lvl9pPr marL="4114800" marR="0" lvl="8"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9pPr>
          </a:lstStyle>
          <a:p>
            <a:pPr marL="0" indent="0" algn="ctr">
              <a:spcAft>
                <a:spcPts val="2202"/>
              </a:spcAft>
              <a:buNone/>
            </a:pPr>
            <a:r>
              <a:rPr lang="en" sz="3853" b="1" dirty="0" err="1">
                <a:solidFill>
                  <a:srgbClr val="00616C"/>
                </a:solidFill>
                <a:latin typeface="Calibri" panose="020F0502020204030204" pitchFamily="34" charset="0"/>
                <a:ea typeface="Manrope ExtraLight"/>
                <a:cs typeface="Calibri" panose="020F0502020204030204" pitchFamily="34" charset="0"/>
                <a:sym typeface="Manrope ExtraLight"/>
              </a:rPr>
              <a:t>Chỉnh</a:t>
            </a:r>
            <a:r>
              <a:rPr lang="en" sz="3853" b="1" dirty="0">
                <a:solidFill>
                  <a:srgbClr val="00616C"/>
                </a:solidFill>
                <a:latin typeface="Calibri" panose="020F0502020204030204" pitchFamily="34" charset="0"/>
                <a:ea typeface="Manrope ExtraLight"/>
                <a:cs typeface="Calibri" panose="020F0502020204030204" pitchFamily="34" charset="0"/>
                <a:sym typeface="Manrope ExtraLight"/>
              </a:rPr>
              <a:t> </a:t>
            </a:r>
            <a:r>
              <a:rPr lang="en" sz="3853" b="1" dirty="0" err="1">
                <a:solidFill>
                  <a:srgbClr val="00616C"/>
                </a:solidFill>
                <a:latin typeface="Calibri" panose="020F0502020204030204" pitchFamily="34" charset="0"/>
                <a:ea typeface="Manrope ExtraLight"/>
                <a:cs typeface="Calibri" panose="020F0502020204030204" pitchFamily="34" charset="0"/>
                <a:sym typeface="Manrope ExtraLight"/>
              </a:rPr>
              <a:t>sửa</a:t>
            </a:r>
            <a:r>
              <a:rPr lang="en" sz="3853" b="1" dirty="0">
                <a:solidFill>
                  <a:srgbClr val="00616C"/>
                </a:solidFill>
                <a:latin typeface="Calibri" panose="020F0502020204030204" pitchFamily="34" charset="0"/>
                <a:ea typeface="Manrope ExtraLight"/>
                <a:cs typeface="Calibri" panose="020F0502020204030204" pitchFamily="34" charset="0"/>
                <a:sym typeface="Manrope ExtraLight"/>
              </a:rPr>
              <a:t> </a:t>
            </a:r>
            <a:r>
              <a:rPr lang="en" sz="3853" b="1" dirty="0" err="1">
                <a:solidFill>
                  <a:srgbClr val="00616C"/>
                </a:solidFill>
                <a:latin typeface="Calibri" panose="020F0502020204030204" pitchFamily="34" charset="0"/>
                <a:ea typeface="Manrope ExtraLight"/>
                <a:cs typeface="Calibri" panose="020F0502020204030204" pitchFamily="34" charset="0"/>
                <a:sym typeface="Manrope ExtraLight"/>
              </a:rPr>
              <a:t>bài</a:t>
            </a:r>
            <a:r>
              <a:rPr lang="en" sz="3853" b="1" dirty="0">
                <a:solidFill>
                  <a:srgbClr val="00616C"/>
                </a:solidFill>
                <a:latin typeface="Calibri" panose="020F0502020204030204" pitchFamily="34" charset="0"/>
                <a:ea typeface="Manrope ExtraLight"/>
                <a:cs typeface="Calibri" panose="020F0502020204030204" pitchFamily="34" charset="0"/>
                <a:sym typeface="Manrope ExtraLight"/>
              </a:rPr>
              <a:t> </a:t>
            </a:r>
            <a:r>
              <a:rPr lang="en" sz="3853" b="1" dirty="0" err="1">
                <a:solidFill>
                  <a:srgbClr val="00616C"/>
                </a:solidFill>
                <a:latin typeface="Calibri" panose="020F0502020204030204" pitchFamily="34" charset="0"/>
                <a:ea typeface="Manrope ExtraLight"/>
                <a:cs typeface="Calibri" panose="020F0502020204030204" pitchFamily="34" charset="0"/>
                <a:sym typeface="Manrope ExtraLight"/>
              </a:rPr>
              <a:t>viết</a:t>
            </a:r>
            <a:endParaRPr lang="en" sz="3853" b="1" dirty="0">
              <a:solidFill>
                <a:srgbClr val="00616C"/>
              </a:solidFill>
              <a:latin typeface="Calibri" panose="020F0502020204030204" pitchFamily="34" charset="0"/>
              <a:ea typeface="Manrope ExtraLight"/>
              <a:cs typeface="Calibri" panose="020F0502020204030204" pitchFamily="34" charset="0"/>
              <a:sym typeface="Manrope ExtraLight"/>
            </a:endParaRPr>
          </a:p>
        </p:txBody>
      </p:sp>
    </p:spTree>
    <p:extLst>
      <p:ext uri="{BB962C8B-B14F-4D97-AF65-F5344CB8AC3E}">
        <p14:creationId xmlns:p14="http://schemas.microsoft.com/office/powerpoint/2010/main" val="28559779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44" name="Google Shape;443;p41">
            <a:extLst>
              <a:ext uri="{FF2B5EF4-FFF2-40B4-BE49-F238E27FC236}">
                <a16:creationId xmlns:a16="http://schemas.microsoft.com/office/drawing/2014/main" id="{0FB28934-7165-C944-9937-7E91E537F23C}"/>
              </a:ext>
            </a:extLst>
          </p:cNvPr>
          <p:cNvPicPr preferRelativeResize="0"/>
          <p:nvPr/>
        </p:nvPicPr>
        <p:blipFill>
          <a:blip r:embed="rId3">
            <a:alphaModFix/>
          </a:blip>
          <a:stretch>
            <a:fillRect/>
          </a:stretch>
        </p:blipFill>
        <p:spPr>
          <a:xfrm>
            <a:off x="1767693" y="368125"/>
            <a:ext cx="3142156" cy="1468403"/>
          </a:xfrm>
          <a:prstGeom prst="rect">
            <a:avLst/>
          </a:prstGeom>
          <a:noFill/>
          <a:ln>
            <a:noFill/>
          </a:ln>
        </p:spPr>
      </p:pic>
      <p:sp>
        <p:nvSpPr>
          <p:cNvPr id="29" name="TextBox 28">
            <a:extLst>
              <a:ext uri="{FF2B5EF4-FFF2-40B4-BE49-F238E27FC236}">
                <a16:creationId xmlns:a16="http://schemas.microsoft.com/office/drawing/2014/main" id="{94E76734-9DA5-B44C-8AB3-8866AD977BDD}"/>
              </a:ext>
            </a:extLst>
          </p:cNvPr>
          <p:cNvSpPr txBox="1"/>
          <p:nvPr/>
        </p:nvSpPr>
        <p:spPr>
          <a:xfrm>
            <a:off x="4714307" y="552909"/>
            <a:ext cx="6435993" cy="770083"/>
          </a:xfrm>
          <a:prstGeom prst="rect">
            <a:avLst/>
          </a:prstGeom>
          <a:noFill/>
        </p:spPr>
        <p:txBody>
          <a:bodyPr wrap="none" rtlCol="0">
            <a:spAutoFit/>
          </a:bodyPr>
          <a:lstStyle/>
          <a:p>
            <a:r>
              <a:rPr lang="en-VN" sz="4404" b="1" dirty="0">
                <a:solidFill>
                  <a:srgbClr val="C00000"/>
                </a:solidFill>
                <a:latin typeface="Calibri" panose="020F0502020204030204" pitchFamily="34" charset="0"/>
                <a:cs typeface="Calibri" panose="020F0502020204030204" pitchFamily="34" charset="0"/>
              </a:rPr>
              <a:t>CHUẨN BỊ TRƯỚC KHI VIẾT</a:t>
            </a:r>
          </a:p>
        </p:txBody>
      </p:sp>
      <p:sp>
        <p:nvSpPr>
          <p:cNvPr id="30" name="Rounded Rectangle 29">
            <a:extLst>
              <a:ext uri="{FF2B5EF4-FFF2-40B4-BE49-F238E27FC236}">
                <a16:creationId xmlns:a16="http://schemas.microsoft.com/office/drawing/2014/main" id="{E89142B9-7494-6842-9F4F-C7B4F1EE1DEC}"/>
              </a:ext>
            </a:extLst>
          </p:cNvPr>
          <p:cNvSpPr/>
          <p:nvPr/>
        </p:nvSpPr>
        <p:spPr>
          <a:xfrm>
            <a:off x="871437" y="2011423"/>
            <a:ext cx="4218688" cy="6739916"/>
          </a:xfrm>
          <a:prstGeom prst="roundRect">
            <a:avLst/>
          </a:prstGeom>
          <a:solidFill>
            <a:schemeClr val="accent1">
              <a:lumMod val="10000"/>
              <a:lumOff val="90000"/>
              <a:alpha val="49020"/>
            </a:schemeClr>
          </a:solidFill>
          <a:ln w="28575">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927"/>
          </a:p>
        </p:txBody>
      </p:sp>
      <p:sp>
        <p:nvSpPr>
          <p:cNvPr id="31" name="Rounded Rectangle 30">
            <a:extLst>
              <a:ext uri="{FF2B5EF4-FFF2-40B4-BE49-F238E27FC236}">
                <a16:creationId xmlns:a16="http://schemas.microsoft.com/office/drawing/2014/main" id="{9209D519-74A4-B74A-BE3A-A9C46C9D6B2A}"/>
              </a:ext>
            </a:extLst>
          </p:cNvPr>
          <p:cNvSpPr/>
          <p:nvPr/>
        </p:nvSpPr>
        <p:spPr>
          <a:xfrm>
            <a:off x="6279802" y="2011423"/>
            <a:ext cx="4218688" cy="6739916"/>
          </a:xfrm>
          <a:prstGeom prst="roundRect">
            <a:avLst/>
          </a:prstGeom>
          <a:solidFill>
            <a:schemeClr val="accent1">
              <a:lumMod val="10000"/>
              <a:lumOff val="90000"/>
              <a:alpha val="49020"/>
            </a:schemeClr>
          </a:solidFill>
          <a:ln w="28575">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927"/>
          </a:p>
        </p:txBody>
      </p:sp>
      <p:sp>
        <p:nvSpPr>
          <p:cNvPr id="32" name="Rounded Rectangle 31">
            <a:extLst>
              <a:ext uri="{FF2B5EF4-FFF2-40B4-BE49-F238E27FC236}">
                <a16:creationId xmlns:a16="http://schemas.microsoft.com/office/drawing/2014/main" id="{2B793F56-4EDD-B940-A8B2-00CE17ACDBEC}"/>
              </a:ext>
            </a:extLst>
          </p:cNvPr>
          <p:cNvSpPr/>
          <p:nvPr/>
        </p:nvSpPr>
        <p:spPr>
          <a:xfrm>
            <a:off x="11338802" y="2011423"/>
            <a:ext cx="4218688" cy="6739916"/>
          </a:xfrm>
          <a:prstGeom prst="roundRect">
            <a:avLst/>
          </a:prstGeom>
          <a:solidFill>
            <a:schemeClr val="accent1">
              <a:lumMod val="10000"/>
              <a:lumOff val="90000"/>
              <a:alpha val="49020"/>
            </a:schemeClr>
          </a:solidFill>
          <a:ln w="28575">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927"/>
          </a:p>
        </p:txBody>
      </p:sp>
      <p:sp>
        <p:nvSpPr>
          <p:cNvPr id="33" name="TextBox 32">
            <a:extLst>
              <a:ext uri="{FF2B5EF4-FFF2-40B4-BE49-F238E27FC236}">
                <a16:creationId xmlns:a16="http://schemas.microsoft.com/office/drawing/2014/main" id="{7B6203EF-E274-E641-8AAF-6A4051EF9C70}"/>
              </a:ext>
            </a:extLst>
          </p:cNvPr>
          <p:cNvSpPr txBox="1"/>
          <p:nvPr/>
        </p:nvSpPr>
        <p:spPr>
          <a:xfrm>
            <a:off x="1587929" y="2447935"/>
            <a:ext cx="2683107" cy="1447832"/>
          </a:xfrm>
          <a:prstGeom prst="rect">
            <a:avLst/>
          </a:prstGeom>
          <a:noFill/>
        </p:spPr>
        <p:txBody>
          <a:bodyPr wrap="none" rtlCol="0">
            <a:spAutoFit/>
          </a:bodyPr>
          <a:lstStyle/>
          <a:p>
            <a:pPr algn="ctr"/>
            <a:r>
              <a:rPr lang="en-VN" sz="4404" b="1" u="sng" dirty="0">
                <a:solidFill>
                  <a:srgbClr val="C00000"/>
                </a:solidFill>
                <a:latin typeface="Calibri" panose="020F0502020204030204" pitchFamily="34" charset="0"/>
                <a:cs typeface="Calibri" panose="020F0502020204030204" pitchFamily="34" charset="0"/>
              </a:rPr>
              <a:t>LỰA CHỌN</a:t>
            </a:r>
          </a:p>
          <a:p>
            <a:pPr algn="ctr"/>
            <a:r>
              <a:rPr lang="en-VN" sz="4404" b="1" u="sng" dirty="0">
                <a:solidFill>
                  <a:srgbClr val="C00000"/>
                </a:solidFill>
                <a:latin typeface="Calibri" panose="020F0502020204030204" pitchFamily="34" charset="0"/>
                <a:cs typeface="Calibri" panose="020F0502020204030204" pitchFamily="34" charset="0"/>
              </a:rPr>
              <a:t>BÀI THƠ</a:t>
            </a:r>
          </a:p>
        </p:txBody>
      </p:sp>
      <p:sp>
        <p:nvSpPr>
          <p:cNvPr id="34" name="TextBox 33">
            <a:extLst>
              <a:ext uri="{FF2B5EF4-FFF2-40B4-BE49-F238E27FC236}">
                <a16:creationId xmlns:a16="http://schemas.microsoft.com/office/drawing/2014/main" id="{5396AAF4-2971-7146-9898-FF26F13F87FA}"/>
              </a:ext>
            </a:extLst>
          </p:cNvPr>
          <p:cNvSpPr txBox="1"/>
          <p:nvPr/>
        </p:nvSpPr>
        <p:spPr>
          <a:xfrm>
            <a:off x="6503723" y="2447936"/>
            <a:ext cx="3805850" cy="770083"/>
          </a:xfrm>
          <a:prstGeom prst="rect">
            <a:avLst/>
          </a:prstGeom>
          <a:noFill/>
        </p:spPr>
        <p:txBody>
          <a:bodyPr wrap="none" rtlCol="0">
            <a:spAutoFit/>
          </a:bodyPr>
          <a:lstStyle/>
          <a:p>
            <a:r>
              <a:rPr lang="en-VN" sz="4404" b="1" u="sng" dirty="0">
                <a:solidFill>
                  <a:srgbClr val="C00000"/>
                </a:solidFill>
                <a:latin typeface="Calibri" panose="020F0502020204030204" pitchFamily="34" charset="0"/>
                <a:cs typeface="Calibri" panose="020F0502020204030204" pitchFamily="34" charset="0"/>
              </a:rPr>
              <a:t>MỤC ĐÍCH VIẾT</a:t>
            </a:r>
          </a:p>
        </p:txBody>
      </p:sp>
      <p:sp>
        <p:nvSpPr>
          <p:cNvPr id="35" name="TextBox 34">
            <a:extLst>
              <a:ext uri="{FF2B5EF4-FFF2-40B4-BE49-F238E27FC236}">
                <a16:creationId xmlns:a16="http://schemas.microsoft.com/office/drawing/2014/main" id="{4BE3101A-A145-1C48-A570-17C8DCC887EB}"/>
              </a:ext>
            </a:extLst>
          </p:cNvPr>
          <p:cNvSpPr txBox="1"/>
          <p:nvPr/>
        </p:nvSpPr>
        <p:spPr>
          <a:xfrm>
            <a:off x="12020273" y="2447936"/>
            <a:ext cx="3046924" cy="770083"/>
          </a:xfrm>
          <a:prstGeom prst="rect">
            <a:avLst/>
          </a:prstGeom>
          <a:noFill/>
        </p:spPr>
        <p:txBody>
          <a:bodyPr wrap="none" rtlCol="0">
            <a:spAutoFit/>
          </a:bodyPr>
          <a:lstStyle/>
          <a:p>
            <a:r>
              <a:rPr lang="en-VN" sz="4404" b="1" u="sng" dirty="0">
                <a:solidFill>
                  <a:srgbClr val="C00000"/>
                </a:solidFill>
                <a:latin typeface="Calibri" panose="020F0502020204030204" pitchFamily="34" charset="0"/>
                <a:cs typeface="Calibri" panose="020F0502020204030204" pitchFamily="34" charset="0"/>
              </a:rPr>
              <a:t>NGƯỜI ĐỌC</a:t>
            </a:r>
          </a:p>
        </p:txBody>
      </p:sp>
      <p:sp>
        <p:nvSpPr>
          <p:cNvPr id="39" name="TextBox 38">
            <a:extLst>
              <a:ext uri="{FF2B5EF4-FFF2-40B4-BE49-F238E27FC236}">
                <a16:creationId xmlns:a16="http://schemas.microsoft.com/office/drawing/2014/main" id="{E2E75842-1B1C-7545-A15D-6883E1025F5D}"/>
              </a:ext>
            </a:extLst>
          </p:cNvPr>
          <p:cNvSpPr txBox="1"/>
          <p:nvPr/>
        </p:nvSpPr>
        <p:spPr>
          <a:xfrm>
            <a:off x="2340201" y="552907"/>
            <a:ext cx="2374106" cy="770083"/>
          </a:xfrm>
          <a:prstGeom prst="rect">
            <a:avLst/>
          </a:prstGeom>
          <a:noFill/>
        </p:spPr>
        <p:txBody>
          <a:bodyPr wrap="square" rtlCol="0">
            <a:spAutoFit/>
          </a:bodyPr>
          <a:lstStyle/>
          <a:p>
            <a:pPr algn="ctr"/>
            <a:r>
              <a:rPr lang="en-VN" sz="4404" b="1" u="sng" dirty="0">
                <a:solidFill>
                  <a:srgbClr val="C00000"/>
                </a:solidFill>
                <a:latin typeface="Calibri" panose="020F0502020204030204" pitchFamily="34" charset="0"/>
                <a:cs typeface="Calibri" panose="020F0502020204030204" pitchFamily="34" charset="0"/>
              </a:rPr>
              <a:t>BƯỚC 1</a:t>
            </a:r>
            <a:r>
              <a:rPr lang="en-VN" sz="4404" b="1" dirty="0">
                <a:solidFill>
                  <a:srgbClr val="C00000"/>
                </a:solidFill>
                <a:latin typeface="Calibri" panose="020F0502020204030204" pitchFamily="34" charset="0"/>
                <a:cs typeface="Calibri" panose="020F0502020204030204" pitchFamily="34" charset="0"/>
              </a:rPr>
              <a:t>: </a:t>
            </a:r>
          </a:p>
        </p:txBody>
      </p:sp>
      <p:pic>
        <p:nvPicPr>
          <p:cNvPr id="40" name="Google Shape;997;p62">
            <a:extLst>
              <a:ext uri="{FF2B5EF4-FFF2-40B4-BE49-F238E27FC236}">
                <a16:creationId xmlns:a16="http://schemas.microsoft.com/office/drawing/2014/main" id="{E06B0844-8930-3E4E-A772-1E31FCE7DB96}"/>
              </a:ext>
            </a:extLst>
          </p:cNvPr>
          <p:cNvPicPr preferRelativeResize="0"/>
          <p:nvPr/>
        </p:nvPicPr>
        <p:blipFill>
          <a:blip r:embed="rId4">
            <a:alphaModFix/>
          </a:blip>
          <a:stretch>
            <a:fillRect/>
          </a:stretch>
        </p:blipFill>
        <p:spPr>
          <a:xfrm flipH="1">
            <a:off x="14799239" y="73864"/>
            <a:ext cx="1979049" cy="1561849"/>
          </a:xfrm>
          <a:prstGeom prst="rect">
            <a:avLst/>
          </a:prstGeom>
          <a:noFill/>
          <a:ln>
            <a:noFill/>
          </a:ln>
        </p:spPr>
      </p:pic>
      <p:sp>
        <p:nvSpPr>
          <p:cNvPr id="42" name="TextBox 41">
            <a:extLst>
              <a:ext uri="{FF2B5EF4-FFF2-40B4-BE49-F238E27FC236}">
                <a16:creationId xmlns:a16="http://schemas.microsoft.com/office/drawing/2014/main" id="{88106564-1252-5049-8D7B-49490EF8923E}"/>
              </a:ext>
            </a:extLst>
          </p:cNvPr>
          <p:cNvSpPr txBox="1"/>
          <p:nvPr/>
        </p:nvSpPr>
        <p:spPr>
          <a:xfrm>
            <a:off x="6592336" y="4301355"/>
            <a:ext cx="3593616" cy="1221873"/>
          </a:xfrm>
          <a:prstGeom prst="rect">
            <a:avLst/>
          </a:prstGeom>
          <a:noFill/>
        </p:spPr>
        <p:txBody>
          <a:bodyPr wrap="square" rtlCol="0">
            <a:spAutoFit/>
          </a:bodyPr>
          <a:lstStyle/>
          <a:p>
            <a:pPr algn="ctr"/>
            <a:r>
              <a:rPr lang="en-VN" sz="3670" dirty="0">
                <a:latin typeface="Calibri" panose="020F0502020204030204" pitchFamily="34" charset="0"/>
                <a:cs typeface="Calibri" panose="020F0502020204030204" pitchFamily="34" charset="0"/>
              </a:rPr>
              <a:t>Chia sẻ cảm xúc về một bài thơ</a:t>
            </a:r>
          </a:p>
        </p:txBody>
      </p:sp>
      <p:sp>
        <p:nvSpPr>
          <p:cNvPr id="43" name="TextBox 42">
            <a:extLst>
              <a:ext uri="{FF2B5EF4-FFF2-40B4-BE49-F238E27FC236}">
                <a16:creationId xmlns:a16="http://schemas.microsoft.com/office/drawing/2014/main" id="{B9139F44-7302-224B-B47C-0B2869F67FA7}"/>
              </a:ext>
            </a:extLst>
          </p:cNvPr>
          <p:cNvSpPr txBox="1"/>
          <p:nvPr/>
        </p:nvSpPr>
        <p:spPr>
          <a:xfrm>
            <a:off x="11663483" y="3736616"/>
            <a:ext cx="3894007" cy="3480953"/>
          </a:xfrm>
          <a:prstGeom prst="rect">
            <a:avLst/>
          </a:prstGeom>
          <a:noFill/>
        </p:spPr>
        <p:txBody>
          <a:bodyPr wrap="square" rtlCol="0">
            <a:spAutoFit/>
          </a:bodyPr>
          <a:lstStyle/>
          <a:p>
            <a:pPr algn="ctr"/>
            <a:r>
              <a:rPr lang="en-VN" sz="3670" dirty="0">
                <a:latin typeface="Calibri" panose="020F0502020204030204" pitchFamily="34" charset="0"/>
                <a:cs typeface="Calibri" panose="020F0502020204030204" pitchFamily="34" charset="0"/>
              </a:rPr>
              <a:t>Thầy cô, bạn bè, những ai quan tâm, mong muốn tìm hiểu, cảm nhận cái hay, cái đẹp của bài thơ</a:t>
            </a:r>
          </a:p>
        </p:txBody>
      </p:sp>
    </p:spTree>
    <p:extLst>
      <p:ext uri="{BB962C8B-B14F-4D97-AF65-F5344CB8AC3E}">
        <p14:creationId xmlns:p14="http://schemas.microsoft.com/office/powerpoint/2010/main" val="1816975504"/>
      </p:ext>
    </p:extLst>
  </p:cSld>
  <p:clrMapOvr>
    <a:masterClrMapping/>
  </p:clrMapOvr>
  <p:transition advClick="0" advTm="3000">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EB45687A-93C1-8E48-B24E-875158DC8DE8}"/>
              </a:ext>
            </a:extLst>
          </p:cNvPr>
          <p:cNvSpPr/>
          <p:nvPr/>
        </p:nvSpPr>
        <p:spPr>
          <a:xfrm>
            <a:off x="359535" y="442332"/>
            <a:ext cx="16059218" cy="8744803"/>
          </a:xfrm>
          <a:prstGeom prst="roundRect">
            <a:avLst/>
          </a:prstGeom>
          <a:solidFill>
            <a:schemeClr val="accent4">
              <a:lumMod val="20000"/>
              <a:lumOff val="80000"/>
              <a:alpha val="49020"/>
            </a:schemeClr>
          </a:solidFill>
          <a:ln w="28575">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5505"/>
          </a:p>
        </p:txBody>
      </p:sp>
      <p:sp>
        <p:nvSpPr>
          <p:cNvPr id="16" name="TextBox 15">
            <a:extLst>
              <a:ext uri="{FF2B5EF4-FFF2-40B4-BE49-F238E27FC236}">
                <a16:creationId xmlns:a16="http://schemas.microsoft.com/office/drawing/2014/main" id="{48FB9AD6-ED73-3541-B6FC-28EBE7302BCE}"/>
              </a:ext>
            </a:extLst>
          </p:cNvPr>
          <p:cNvSpPr txBox="1"/>
          <p:nvPr/>
        </p:nvSpPr>
        <p:spPr>
          <a:xfrm>
            <a:off x="5785761" y="524467"/>
            <a:ext cx="5059398" cy="1221873"/>
          </a:xfrm>
          <a:prstGeom prst="rect">
            <a:avLst/>
          </a:prstGeom>
          <a:noFill/>
        </p:spPr>
        <p:txBody>
          <a:bodyPr wrap="none" rtlCol="0">
            <a:spAutoFit/>
          </a:bodyPr>
          <a:lstStyle/>
          <a:p>
            <a:r>
              <a:rPr lang="en-VN" sz="7340" b="1" dirty="0">
                <a:solidFill>
                  <a:srgbClr val="C00000"/>
                </a:solidFill>
                <a:latin typeface="Calibri" panose="020F0502020204030204" pitchFamily="34" charset="0"/>
                <a:cs typeface="Calibri" panose="020F0502020204030204" pitchFamily="34" charset="0"/>
              </a:rPr>
              <a:t>PHIẾU TÌM Ý</a:t>
            </a:r>
          </a:p>
        </p:txBody>
      </p:sp>
      <p:sp>
        <p:nvSpPr>
          <p:cNvPr id="17" name="TextBox 16">
            <a:extLst>
              <a:ext uri="{FF2B5EF4-FFF2-40B4-BE49-F238E27FC236}">
                <a16:creationId xmlns:a16="http://schemas.microsoft.com/office/drawing/2014/main" id="{F6A4655B-C08F-7145-82E2-907D51D9D412}"/>
              </a:ext>
            </a:extLst>
          </p:cNvPr>
          <p:cNvSpPr txBox="1"/>
          <p:nvPr/>
        </p:nvSpPr>
        <p:spPr>
          <a:xfrm>
            <a:off x="674128" y="1763354"/>
            <a:ext cx="15744625" cy="657103"/>
          </a:xfrm>
          <a:prstGeom prst="rect">
            <a:avLst/>
          </a:prstGeom>
          <a:noFill/>
        </p:spPr>
        <p:txBody>
          <a:bodyPr wrap="square" rtlCol="0">
            <a:spAutoFit/>
          </a:bodyPr>
          <a:lstStyle/>
          <a:p>
            <a:r>
              <a:rPr lang="en-VN" sz="3670" b="1" u="sng" dirty="0">
                <a:solidFill>
                  <a:srgbClr val="006D32"/>
                </a:solidFill>
                <a:latin typeface="Times New Roman" panose="02020603050405020304" pitchFamily="18" charset="0"/>
                <a:cs typeface="Times New Roman" panose="02020603050405020304" pitchFamily="18" charset="0"/>
              </a:rPr>
              <a:t>NHIỆM VỤ</a:t>
            </a:r>
            <a:r>
              <a:rPr lang="en-VN" sz="3670" b="1" dirty="0">
                <a:solidFill>
                  <a:srgbClr val="006D32"/>
                </a:solidFill>
                <a:latin typeface="Times New Roman" panose="02020603050405020304" pitchFamily="18" charset="0"/>
                <a:cs typeface="Times New Roman" panose="02020603050405020304" pitchFamily="18" charset="0"/>
              </a:rPr>
              <a:t>: </a:t>
            </a:r>
            <a:r>
              <a:rPr lang="en-VN" sz="3670" b="1" dirty="0">
                <a:latin typeface="Calibri" panose="020F0502020204030204" pitchFamily="34" charset="0"/>
                <a:cs typeface="Calibri" panose="020F0502020204030204" pitchFamily="34" charset="0"/>
              </a:rPr>
              <a:t>Tìm ý cho đoạn văn: </a:t>
            </a:r>
            <a:r>
              <a:rPr lang="en-VN" sz="3670" b="1" dirty="0">
                <a:solidFill>
                  <a:srgbClr val="C00000"/>
                </a:solidFill>
                <a:latin typeface="Calibri" panose="020F0502020204030204" pitchFamily="34" charset="0"/>
                <a:cs typeface="Calibri" panose="020F0502020204030204" pitchFamily="34" charset="0"/>
              </a:rPr>
              <a:t>Viết đoạn văn ghi lại cảm xúc về một bài thơ</a:t>
            </a:r>
          </a:p>
        </p:txBody>
      </p:sp>
      <p:sp>
        <p:nvSpPr>
          <p:cNvPr id="18" name="TextBox 17">
            <a:extLst>
              <a:ext uri="{FF2B5EF4-FFF2-40B4-BE49-F238E27FC236}">
                <a16:creationId xmlns:a16="http://schemas.microsoft.com/office/drawing/2014/main" id="{16C4356E-6848-3348-902E-D8816375A1C8}"/>
              </a:ext>
            </a:extLst>
          </p:cNvPr>
          <p:cNvSpPr txBox="1"/>
          <p:nvPr/>
        </p:nvSpPr>
        <p:spPr>
          <a:xfrm>
            <a:off x="734052" y="3002241"/>
            <a:ext cx="14905710" cy="1221873"/>
          </a:xfrm>
          <a:prstGeom prst="rect">
            <a:avLst/>
          </a:prstGeom>
          <a:noFill/>
        </p:spPr>
        <p:txBody>
          <a:bodyPr wrap="square" rtlCol="0">
            <a:spAutoFit/>
          </a:bodyPr>
          <a:lstStyle/>
          <a:p>
            <a:r>
              <a:rPr lang="en-VN" sz="3670" b="1" u="sng" dirty="0">
                <a:solidFill>
                  <a:srgbClr val="006D32"/>
                </a:solidFill>
                <a:latin typeface="Times New Roman" panose="02020603050405020304" pitchFamily="18" charset="0"/>
                <a:cs typeface="Times New Roman" panose="02020603050405020304" pitchFamily="18" charset="0"/>
              </a:rPr>
              <a:t>Gợi ý</a:t>
            </a:r>
            <a:r>
              <a:rPr lang="en-VN" sz="3670" b="1" dirty="0">
                <a:solidFill>
                  <a:srgbClr val="006D32"/>
                </a:solidFill>
                <a:latin typeface="Times New Roman" panose="02020603050405020304" pitchFamily="18" charset="0"/>
                <a:cs typeface="Times New Roman" panose="02020603050405020304" pitchFamily="18" charset="0"/>
              </a:rPr>
              <a:t>: </a:t>
            </a:r>
            <a:r>
              <a:rPr lang="en-VN" sz="3670" b="1" dirty="0">
                <a:latin typeface="Calibri" panose="020F0502020204030204" pitchFamily="34" charset="0"/>
                <a:cs typeface="Calibri" panose="020F0502020204030204" pitchFamily="34" charset="0"/>
              </a:rPr>
              <a:t>Để nhớ lại các chi tiết, hãy viết tự do theo trí nhớ của em bằng cách trả lời vào cột bên phải các câu hỏi ở cột trái.</a:t>
            </a:r>
          </a:p>
        </p:txBody>
      </p:sp>
      <p:graphicFrame>
        <p:nvGraphicFramePr>
          <p:cNvPr id="19" name="Table 8">
            <a:extLst>
              <a:ext uri="{FF2B5EF4-FFF2-40B4-BE49-F238E27FC236}">
                <a16:creationId xmlns:a16="http://schemas.microsoft.com/office/drawing/2014/main" id="{E5EEAD82-F429-FC4E-BE29-B20B5FEC97A7}"/>
              </a:ext>
            </a:extLst>
          </p:cNvPr>
          <p:cNvGraphicFramePr>
            <a:graphicFrameLocks noGrp="1"/>
          </p:cNvGraphicFramePr>
          <p:nvPr>
            <p:extLst>
              <p:ext uri="{D42A27DB-BD31-4B8C-83A1-F6EECF244321}">
                <p14:modId xmlns:p14="http://schemas.microsoft.com/office/powerpoint/2010/main" val="1747129189"/>
              </p:ext>
            </p:extLst>
          </p:nvPr>
        </p:nvGraphicFramePr>
        <p:xfrm>
          <a:off x="932128" y="4410916"/>
          <a:ext cx="14914034" cy="3937307"/>
        </p:xfrm>
        <a:graphic>
          <a:graphicData uri="http://schemas.openxmlformats.org/drawingml/2006/table">
            <a:tbl>
              <a:tblPr firstRow="1" bandRow="1">
                <a:tableStyleId>{5C22544A-7EE6-4342-B048-85BDC9FD1C3A}</a:tableStyleId>
              </a:tblPr>
              <a:tblGrid>
                <a:gridCol w="8176087">
                  <a:extLst>
                    <a:ext uri="{9D8B030D-6E8A-4147-A177-3AD203B41FA5}">
                      <a16:colId xmlns:a16="http://schemas.microsoft.com/office/drawing/2014/main" val="1853609249"/>
                    </a:ext>
                  </a:extLst>
                </a:gridCol>
                <a:gridCol w="6737947">
                  <a:extLst>
                    <a:ext uri="{9D8B030D-6E8A-4147-A177-3AD203B41FA5}">
                      <a16:colId xmlns:a16="http://schemas.microsoft.com/office/drawing/2014/main" val="1984962008"/>
                    </a:ext>
                  </a:extLst>
                </a:gridCol>
              </a:tblGrid>
              <a:tr h="895400">
                <a:tc>
                  <a:txBody>
                    <a:bodyPr/>
                    <a:lstStyle/>
                    <a:p>
                      <a:r>
                        <a:rPr lang="en-VN" sz="3300" b="0" dirty="0">
                          <a:solidFill>
                            <a:schemeClr val="accent6">
                              <a:lumMod val="50000"/>
                            </a:schemeClr>
                          </a:solidFill>
                          <a:latin typeface="Calibri" panose="020F0502020204030204" pitchFamily="34" charset="0"/>
                          <a:cs typeface="Calibri" panose="020F0502020204030204" pitchFamily="34" charset="0"/>
                        </a:rPr>
                        <a:t>Bài thơ gợi lên câu chuyện gì?</a:t>
                      </a:r>
                    </a:p>
                  </a:txBody>
                  <a:tcPr marL="167783" marR="167783" marT="83891" marB="838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VN" sz="3300" dirty="0">
                        <a:solidFill>
                          <a:schemeClr val="accent6">
                            <a:lumMod val="50000"/>
                          </a:schemeClr>
                        </a:solidFill>
                        <a:latin typeface="Calibri" panose="020F0502020204030204" pitchFamily="34" charset="0"/>
                        <a:cs typeface="Calibri" panose="020F0502020204030204" pitchFamily="34" charset="0"/>
                      </a:endParaRPr>
                    </a:p>
                  </a:txBody>
                  <a:tcPr marL="167783" marR="167783" marT="83891" marB="838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35981477"/>
                  </a:ext>
                </a:extLst>
              </a:tr>
              <a:tr h="895400">
                <a:tc>
                  <a:txBody>
                    <a:bodyPr/>
                    <a:lstStyle/>
                    <a:p>
                      <a:r>
                        <a:rPr lang="en-VN" sz="3300" b="0" dirty="0">
                          <a:solidFill>
                            <a:schemeClr val="accent6">
                              <a:lumMod val="50000"/>
                            </a:schemeClr>
                          </a:solidFill>
                          <a:latin typeface="Calibri" panose="020F0502020204030204" pitchFamily="34" charset="0"/>
                          <a:cs typeface="Calibri" panose="020F0502020204030204" pitchFamily="34" charset="0"/>
                        </a:rPr>
                        <a:t>Đâu là các chi tiết nổi bật?</a:t>
                      </a:r>
                    </a:p>
                  </a:txBody>
                  <a:tcPr marL="167783" marR="167783" marT="83891" marB="838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VN" sz="3300" dirty="0">
                        <a:solidFill>
                          <a:schemeClr val="accent6">
                            <a:lumMod val="50000"/>
                          </a:schemeClr>
                        </a:solidFill>
                        <a:latin typeface="Calibri" panose="020F0502020204030204" pitchFamily="34" charset="0"/>
                        <a:cs typeface="Calibri" panose="020F0502020204030204" pitchFamily="34" charset="0"/>
                      </a:endParaRPr>
                    </a:p>
                  </a:txBody>
                  <a:tcPr marL="167783" marR="167783" marT="83891" marB="838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6635632"/>
                  </a:ext>
                </a:extLst>
              </a:tr>
              <a:tr h="895400">
                <a:tc>
                  <a:txBody>
                    <a:bodyPr/>
                    <a:lstStyle/>
                    <a:p>
                      <a:r>
                        <a:rPr lang="en-VN" sz="3300" b="0" dirty="0">
                          <a:solidFill>
                            <a:schemeClr val="accent6">
                              <a:lumMod val="50000"/>
                            </a:schemeClr>
                          </a:solidFill>
                          <a:latin typeface="Calibri" panose="020F0502020204030204" pitchFamily="34" charset="0"/>
                          <a:cs typeface="Calibri" panose="020F0502020204030204" pitchFamily="34" charset="0"/>
                        </a:rPr>
                        <a:t>Các chi tiết ấy sống động, thú vị như thế nào?</a:t>
                      </a:r>
                    </a:p>
                  </a:txBody>
                  <a:tcPr marL="167783" marR="167783" marT="83891" marB="838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VN" sz="3300" dirty="0">
                        <a:solidFill>
                          <a:schemeClr val="accent6">
                            <a:lumMod val="50000"/>
                          </a:schemeClr>
                        </a:solidFill>
                        <a:latin typeface="Calibri" panose="020F0502020204030204" pitchFamily="34" charset="0"/>
                        <a:cs typeface="Calibri" panose="020F0502020204030204" pitchFamily="34" charset="0"/>
                      </a:endParaRPr>
                    </a:p>
                  </a:txBody>
                  <a:tcPr marL="167783" marR="167783" marT="83891" marB="838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39204823"/>
                  </a:ext>
                </a:extLst>
              </a:tr>
              <a:tr h="1251107">
                <a:tc>
                  <a:txBody>
                    <a:bodyPr/>
                    <a:lstStyle/>
                    <a:p>
                      <a:r>
                        <a:rPr lang="en-VN" sz="3300" b="0" dirty="0">
                          <a:solidFill>
                            <a:schemeClr val="accent6">
                              <a:lumMod val="50000"/>
                            </a:schemeClr>
                          </a:solidFill>
                          <a:latin typeface="Calibri" panose="020F0502020204030204" pitchFamily="34" charset="0"/>
                          <a:cs typeface="Calibri" panose="020F0502020204030204" pitchFamily="34" charset="0"/>
                        </a:rPr>
                        <a:t>Chúng đã góp phần thể hiện ấn tượng điều nhà thơ muốn bày tỏ ra sao?</a:t>
                      </a:r>
                    </a:p>
                  </a:txBody>
                  <a:tcPr marL="167783" marR="167783" marT="83891" marB="838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VN" sz="3300" dirty="0">
                        <a:solidFill>
                          <a:schemeClr val="accent6">
                            <a:lumMod val="50000"/>
                          </a:schemeClr>
                        </a:solidFill>
                        <a:latin typeface="Calibri" panose="020F0502020204030204" pitchFamily="34" charset="0"/>
                        <a:cs typeface="Calibri" panose="020F0502020204030204" pitchFamily="34" charset="0"/>
                      </a:endParaRPr>
                    </a:p>
                  </a:txBody>
                  <a:tcPr marL="167783" marR="167783" marT="83891" marB="838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39489497"/>
                  </a:ext>
                </a:extLst>
              </a:tr>
            </a:tbl>
          </a:graphicData>
        </a:graphic>
      </p:graphicFrame>
    </p:spTree>
    <p:extLst>
      <p:ext uri="{BB962C8B-B14F-4D97-AF65-F5344CB8AC3E}">
        <p14:creationId xmlns:p14="http://schemas.microsoft.com/office/powerpoint/2010/main" val="3924860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92300" y="1412875"/>
            <a:ext cx="14393863" cy="7645400"/>
          </a:xfrm>
          <a:solidFill>
            <a:schemeClr val="bg1"/>
          </a:solidFill>
        </p:spPr>
        <p:txBody>
          <a:bodyPr>
            <a:noAutofit/>
          </a:bodyPr>
          <a:lstStyle/>
          <a:p>
            <a:pPr>
              <a:defRPr/>
            </a:pPr>
            <a:r>
              <a:rPr lang="en-US" sz="4129" b="1">
                <a:latin typeface="Times New Roman" panose="02020603050405020304" pitchFamily="18" charset="0"/>
                <a:cs typeface="Times New Roman" panose="02020603050405020304" pitchFamily="18" charset="0"/>
              </a:rPr>
              <a:t> </a:t>
            </a:r>
            <a:endParaRPr lang="en-US" sz="4129">
              <a:latin typeface="Times New Roman" panose="02020603050405020304" pitchFamily="18" charset="0"/>
              <a:cs typeface="Times New Roman" panose="02020603050405020304" pitchFamily="18" charset="0"/>
            </a:endParaRPr>
          </a:p>
          <a:p>
            <a:pPr>
              <a:defRPr/>
            </a:pPr>
            <a:r>
              <a:rPr lang="en-US" sz="4129" b="1">
                <a:latin typeface="Times New Roman" panose="02020603050405020304" pitchFamily="18" charset="0"/>
                <a:cs typeface="Times New Roman" panose="02020603050405020304" pitchFamily="18" charset="0"/>
              </a:rPr>
              <a:t>- Mở đoạn: : </a:t>
            </a:r>
            <a:r>
              <a:rPr lang="vi-VN" sz="4129">
                <a:latin typeface="Times New Roman" panose="02020603050405020304" pitchFamily="18" charset="0"/>
                <a:cs typeface="Times New Roman" panose="02020603050405020304" pitchFamily="18" charset="0"/>
              </a:rPr>
              <a:t>giới thiệu nhan đề bài thơ, tên tác giả, và nêu cảm xúc chung của người viết</a:t>
            </a:r>
            <a:r>
              <a:rPr lang="en-US" sz="4129" i="1">
                <a:latin typeface="Times New Roman" panose="02020603050405020304" pitchFamily="18" charset="0"/>
                <a:cs typeface="Times New Roman" panose="02020603050405020304" pitchFamily="18" charset="0"/>
              </a:rPr>
              <a:t>.</a:t>
            </a:r>
            <a:endParaRPr lang="en-US" sz="4129">
              <a:latin typeface="Times New Roman" panose="02020603050405020304" pitchFamily="18" charset="0"/>
              <a:cs typeface="Times New Roman" panose="02020603050405020304" pitchFamily="18" charset="0"/>
            </a:endParaRPr>
          </a:p>
          <a:p>
            <a:pPr>
              <a:defRPr/>
            </a:pPr>
            <a:r>
              <a:rPr lang="en-US" sz="4129" b="1">
                <a:latin typeface="Times New Roman" panose="02020603050405020304" pitchFamily="18" charset="0"/>
                <a:cs typeface="Times New Roman" panose="02020603050405020304" pitchFamily="18" charset="0"/>
              </a:rPr>
              <a:t>- </a:t>
            </a:r>
            <a:r>
              <a:rPr lang="vi-VN" sz="4129" b="1">
                <a:latin typeface="Times New Roman" panose="02020603050405020304" pitchFamily="18" charset="0"/>
                <a:cs typeface="Times New Roman" panose="02020603050405020304" pitchFamily="18" charset="0"/>
              </a:rPr>
              <a:t>Thân đoạn: </a:t>
            </a:r>
            <a:endParaRPr lang="en-US" sz="4129">
              <a:latin typeface="Times New Roman" panose="02020603050405020304" pitchFamily="18" charset="0"/>
              <a:cs typeface="Times New Roman" panose="02020603050405020304" pitchFamily="18" charset="0"/>
            </a:endParaRPr>
          </a:p>
          <a:p>
            <a:pPr>
              <a:defRPr/>
            </a:pPr>
            <a:r>
              <a:rPr lang="en-US" sz="4129" b="1">
                <a:latin typeface="Times New Roman" panose="02020603050405020304" pitchFamily="18" charset="0"/>
                <a:cs typeface="Times New Roman" panose="02020603050405020304" pitchFamily="18" charset="0"/>
              </a:rPr>
              <a:t>+ </a:t>
            </a:r>
            <a:r>
              <a:rPr lang="en-US" sz="4129">
                <a:latin typeface="Times New Roman" panose="02020603050405020304" pitchFamily="18" charset="0"/>
                <a:cs typeface="Times New Roman" panose="02020603050405020304" pitchFamily="18" charset="0"/>
              </a:rPr>
              <a:t>Từ ngữ thể hiện được cảm xúc của người viết: cũng </a:t>
            </a:r>
            <a:r>
              <a:rPr lang="en-US" sz="4129" b="1">
                <a:latin typeface="Times New Roman" panose="02020603050405020304" pitchFamily="18" charset="0"/>
                <a:cs typeface="Times New Roman" panose="02020603050405020304" pitchFamily="18" charset="0"/>
              </a:rPr>
              <a:t>ngỡ như</a:t>
            </a:r>
            <a:r>
              <a:rPr lang="en-US" sz="4129">
                <a:latin typeface="Times New Roman" panose="02020603050405020304" pitchFamily="18" charset="0"/>
                <a:cs typeface="Times New Roman" panose="02020603050405020304" pitchFamily="18" charset="0"/>
              </a:rPr>
              <a:t> mình đang chìm vào những </a:t>
            </a:r>
            <a:r>
              <a:rPr lang="en-US" sz="4129" b="1">
                <a:latin typeface="Times New Roman" panose="02020603050405020304" pitchFamily="18" charset="0"/>
                <a:cs typeface="Times New Roman" panose="02020603050405020304" pitchFamily="18" charset="0"/>
              </a:rPr>
              <a:t>khát khao</a:t>
            </a:r>
            <a:r>
              <a:rPr lang="en-US" sz="4129">
                <a:latin typeface="Times New Roman" panose="02020603050405020304" pitchFamily="18" charset="0"/>
                <a:cs typeface="Times New Roman" panose="02020603050405020304" pitchFamily="18" charset="0"/>
              </a:rPr>
              <a:t> của tuổi thơ trong sáng....</a:t>
            </a:r>
          </a:p>
          <a:p>
            <a:pPr>
              <a:defRPr/>
            </a:pPr>
            <a:r>
              <a:rPr lang="en-US" sz="4129" i="1">
                <a:latin typeface="Times New Roman" panose="02020603050405020304" pitchFamily="18" charset="0"/>
                <a:cs typeface="Times New Roman" panose="02020603050405020304" pitchFamily="18" charset="0"/>
              </a:rPr>
              <a:t>+ </a:t>
            </a:r>
            <a:r>
              <a:rPr lang="en-US" sz="4129">
                <a:latin typeface="Times New Roman" panose="02020603050405020304" pitchFamily="18" charset="0"/>
                <a:cs typeface="Times New Roman" panose="02020603050405020304" pitchFamily="18" charset="0"/>
              </a:rPr>
              <a:t>Người viết nêu và đánh giá ý nghĩa của nội dung và nghệ thuật bài thơ.</a:t>
            </a:r>
          </a:p>
          <a:p>
            <a:pPr>
              <a:defRPr/>
            </a:pPr>
            <a:r>
              <a:rPr lang="en-US" sz="4129">
                <a:latin typeface="Times New Roman" panose="02020603050405020304" pitchFamily="18" charset="0"/>
                <a:cs typeface="Times New Roman" panose="02020603050405020304" pitchFamily="18" charset="0"/>
              </a:rPr>
              <a:t> </a:t>
            </a:r>
            <a:r>
              <a:rPr lang="en-US" sz="4129" b="1">
                <a:latin typeface="Times New Roman" panose="02020603050405020304" pitchFamily="18" charset="0"/>
                <a:cs typeface="Times New Roman" panose="02020603050405020304" pitchFamily="18" charset="0"/>
              </a:rPr>
              <a:t>- Kết đoạn:</a:t>
            </a:r>
            <a:r>
              <a:rPr lang="en-US" sz="4129">
                <a:latin typeface="Times New Roman" panose="02020603050405020304" pitchFamily="18" charset="0"/>
                <a:cs typeface="Times New Roman" panose="02020603050405020304" pitchFamily="18" charset="0"/>
              </a:rPr>
              <a:t> Khái quát cảm xúc chung của người viết về bài thơ.</a:t>
            </a:r>
          </a:p>
          <a:p>
            <a:pPr>
              <a:defRPr/>
            </a:pPr>
            <a:endParaRPr lang="en-US" sz="4129">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86DC985F-1354-A242-B1CD-0582DFF0C40F}"/>
              </a:ext>
            </a:extLst>
          </p:cNvPr>
          <p:cNvSpPr txBox="1"/>
          <p:nvPr/>
        </p:nvSpPr>
        <p:spPr>
          <a:xfrm>
            <a:off x="6732960" y="1281510"/>
            <a:ext cx="3295582" cy="939488"/>
          </a:xfrm>
          <a:prstGeom prst="rect">
            <a:avLst/>
          </a:prstGeom>
          <a:noFill/>
        </p:spPr>
        <p:txBody>
          <a:bodyPr wrap="none" rtlCol="0">
            <a:spAutoFit/>
          </a:bodyPr>
          <a:lstStyle/>
          <a:p>
            <a:r>
              <a:rPr lang="en-VN" sz="5505" b="1" dirty="0">
                <a:solidFill>
                  <a:srgbClr val="C00000"/>
                </a:solidFill>
                <a:latin typeface="Calibri" panose="020F0502020204030204" pitchFamily="34" charset="0"/>
                <a:cs typeface="Calibri" panose="020F0502020204030204" pitchFamily="34" charset="0"/>
              </a:rPr>
              <a:t>LẬP DÀN Ý</a:t>
            </a:r>
          </a:p>
        </p:txBody>
      </p:sp>
    </p:spTree>
  </p:cSld>
  <p:clrMapOvr>
    <a:masterClrMapping/>
  </p:clrMapOvr>
  <p:transition advClick="0" advTm="3000">
    <p:rand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5488" y="855663"/>
            <a:ext cx="14500225" cy="5411787"/>
          </a:xfrm>
        </p:spPr>
        <p:txBody>
          <a:bodyPr>
            <a:noAutofit/>
          </a:bodyPr>
          <a:lstStyle/>
          <a:p>
            <a:pPr>
              <a:buFont typeface="Arial" panose="020B0604020202020204" pitchFamily="34" charset="0"/>
              <a:buChar char="•"/>
              <a:defRPr/>
            </a:pPr>
            <a:r>
              <a:rPr lang="en-US" sz="5230" b="1" dirty="0">
                <a:latin typeface="Times New Roman" panose="02020603050405020304" pitchFamily="18" charset="0"/>
                <a:cs typeface="Times New Roman" panose="02020603050405020304" pitchFamily="18" charset="0"/>
              </a:rPr>
              <a:t>Lưu ý: </a:t>
            </a:r>
          </a:p>
          <a:p>
            <a:pPr marL="0" indent="0" algn="just">
              <a:buFontTx/>
              <a:buNone/>
              <a:defRPr/>
            </a:pPr>
            <a:r>
              <a:rPr lang="en-US" sz="5230" b="1" dirty="0">
                <a:latin typeface="Times New Roman" panose="02020603050405020304" pitchFamily="18" charset="0"/>
                <a:cs typeface="Times New Roman" panose="02020603050405020304" pitchFamily="18" charset="0"/>
              </a:rPr>
              <a:t>- </a:t>
            </a:r>
            <a:r>
              <a:rPr lang="en-US" sz="5230" dirty="0">
                <a:latin typeface="Times New Roman" panose="02020603050405020304" pitchFamily="18" charset="0"/>
                <a:cs typeface="Times New Roman" panose="02020603050405020304" pitchFamily="18" charset="0"/>
              </a:rPr>
              <a:t>Đọc kĩ để hiểu nội dung và nắm được những nét đặc sắc về nghệ thuật của bài thơ. </a:t>
            </a:r>
            <a:r>
              <a:rPr lang="en-US" sz="5230" dirty="0" err="1">
                <a:latin typeface="Times New Roman" panose="02020603050405020304" pitchFamily="18" charset="0"/>
                <a:cs typeface="Times New Roman" panose="02020603050405020304" pitchFamily="18" charset="0"/>
              </a:rPr>
              <a:t>Từ</a:t>
            </a:r>
            <a:r>
              <a:rPr lang="en-US" sz="5230" dirty="0">
                <a:latin typeface="Times New Roman" panose="02020603050405020304" pitchFamily="18" charset="0"/>
                <a:cs typeface="Times New Roman" panose="02020603050405020304" pitchFamily="18" charset="0"/>
              </a:rPr>
              <a:t> </a:t>
            </a:r>
            <a:r>
              <a:rPr lang="en-US" sz="5230" dirty="0" err="1">
                <a:latin typeface="Times New Roman" panose="02020603050405020304" pitchFamily="18" charset="0"/>
                <a:cs typeface="Times New Roman" panose="02020603050405020304" pitchFamily="18" charset="0"/>
              </a:rPr>
              <a:t>đó</a:t>
            </a:r>
            <a:r>
              <a:rPr lang="en-US" sz="5230" dirty="0">
                <a:latin typeface="Times New Roman" panose="02020603050405020304" pitchFamily="18" charset="0"/>
                <a:cs typeface="Times New Roman" panose="02020603050405020304" pitchFamily="18" charset="0"/>
              </a:rPr>
              <a:t> </a:t>
            </a:r>
            <a:r>
              <a:rPr lang="en-US" sz="5230" dirty="0" err="1">
                <a:latin typeface="Times New Roman" panose="02020603050405020304" pitchFamily="18" charset="0"/>
                <a:cs typeface="Times New Roman" panose="02020603050405020304" pitchFamily="18" charset="0"/>
              </a:rPr>
              <a:t>dẫn</a:t>
            </a:r>
            <a:r>
              <a:rPr lang="en-US" sz="5230" dirty="0">
                <a:latin typeface="Times New Roman" panose="02020603050405020304" pitchFamily="18" charset="0"/>
                <a:cs typeface="Times New Roman" panose="02020603050405020304" pitchFamily="18" charset="0"/>
              </a:rPr>
              <a:t> ra một khố thơ, đoạn thơ hoặc </a:t>
            </a:r>
            <a:r>
              <a:rPr lang="en-US" sz="5230" dirty="0" err="1">
                <a:latin typeface="Times New Roman" panose="02020603050405020304" pitchFamily="18" charset="0"/>
                <a:cs typeface="Times New Roman" panose="02020603050405020304" pitchFamily="18" charset="0"/>
              </a:rPr>
              <a:t>yếu</a:t>
            </a:r>
            <a:r>
              <a:rPr lang="en-US" sz="5230" dirty="0">
                <a:latin typeface="Times New Roman" panose="02020603050405020304" pitchFamily="18" charset="0"/>
                <a:cs typeface="Times New Roman" panose="02020603050405020304" pitchFamily="18" charset="0"/>
              </a:rPr>
              <a:t> </a:t>
            </a:r>
            <a:r>
              <a:rPr lang="en-US" sz="5230" dirty="0" err="1">
                <a:latin typeface="Times New Roman" panose="02020603050405020304" pitchFamily="18" charset="0"/>
                <a:cs typeface="Times New Roman" panose="02020603050405020304" pitchFamily="18" charset="0"/>
              </a:rPr>
              <a:t>tố</a:t>
            </a:r>
            <a:r>
              <a:rPr lang="en-US" sz="5230" dirty="0">
                <a:latin typeface="Times New Roman" panose="02020603050405020304" pitchFamily="18" charset="0"/>
                <a:cs typeface="Times New Roman" panose="02020603050405020304" pitchFamily="18" charset="0"/>
              </a:rPr>
              <a:t> nghệ thuật đặc sắc trong bài thơ gây ấn tượng, gợi cảm xúc cho em.</a:t>
            </a:r>
          </a:p>
          <a:p>
            <a:pPr marL="0" indent="0" algn="just">
              <a:buFontTx/>
              <a:buNone/>
              <a:defRPr/>
            </a:pPr>
            <a:r>
              <a:rPr lang="en-US" sz="5230" dirty="0">
                <a:latin typeface="Times New Roman" panose="02020603050405020304" pitchFamily="18" charset="0"/>
                <a:cs typeface="Times New Roman" panose="02020603050405020304" pitchFamily="18" charset="0"/>
              </a:rPr>
              <a:t>- Khi viết đoạn văn. cần nêu rõ: Yếu tố nào (nội dung, nghệ thuật) của bài thơ đã tạo cho em cảm xúc? Đó là cảm xúc như thế nào? Vì sao em có cảm xúc đó?...</a:t>
            </a:r>
          </a:p>
          <a:p>
            <a:pPr>
              <a:defRPr/>
            </a:pPr>
            <a:endParaRPr lang="en-US" sz="5230" dirty="0">
              <a:latin typeface="Times New Roman" panose="02020603050405020304" pitchFamily="18" charset="0"/>
              <a:cs typeface="Times New Roman" panose="02020603050405020304" pitchFamily="18" charset="0"/>
            </a:endParaRPr>
          </a:p>
        </p:txBody>
      </p:sp>
    </p:spTree>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5" name="Google Shape;315;p38"/>
          <p:cNvSpPr txBox="1">
            <a:spLocks noGrp="1"/>
          </p:cNvSpPr>
          <p:nvPr>
            <p:ph type="title"/>
          </p:nvPr>
        </p:nvSpPr>
        <p:spPr>
          <a:xfrm>
            <a:off x="3313615" y="492662"/>
            <a:ext cx="14160809" cy="1050845"/>
          </a:xfrm>
          <a:prstGeom prst="rect">
            <a:avLst/>
          </a:prstGeom>
        </p:spPr>
        <p:txBody>
          <a:bodyPr spcFirstLastPara="1" wrap="square" lIns="0" tIns="0" rIns="0" bIns="0" anchor="t" anchorCtr="0">
            <a:noAutofit/>
          </a:bodyPr>
          <a:lstStyle/>
          <a:p>
            <a:r>
              <a:rPr lang="en" sz="8808" dirty="0" err="1">
                <a:latin typeface="Calibri" panose="020F0502020204030204" pitchFamily="34" charset="0"/>
                <a:cs typeface="Calibri" panose="020F0502020204030204" pitchFamily="34" charset="0"/>
              </a:rPr>
              <a:t>Dặn</a:t>
            </a:r>
            <a:r>
              <a:rPr lang="en" sz="8808" dirty="0">
                <a:latin typeface="Calibri" panose="020F0502020204030204" pitchFamily="34" charset="0"/>
                <a:cs typeface="Calibri" panose="020F0502020204030204" pitchFamily="34" charset="0"/>
              </a:rPr>
              <a:t> </a:t>
            </a:r>
            <a:r>
              <a:rPr lang="en" sz="8808" dirty="0" err="1">
                <a:latin typeface="Calibri" panose="020F0502020204030204" pitchFamily="34" charset="0"/>
                <a:cs typeface="Calibri" panose="020F0502020204030204" pitchFamily="34" charset="0"/>
              </a:rPr>
              <a:t>dò</a:t>
            </a:r>
            <a:endParaRPr sz="8808" dirty="0">
              <a:latin typeface="Calibri" panose="020F0502020204030204" pitchFamily="34" charset="0"/>
              <a:cs typeface="Calibri" panose="020F0502020204030204" pitchFamily="34" charset="0"/>
            </a:endParaRPr>
          </a:p>
        </p:txBody>
      </p:sp>
      <p:pic>
        <p:nvPicPr>
          <p:cNvPr id="316" name="Google Shape;316;p38"/>
          <p:cNvPicPr preferRelativeResize="0"/>
          <p:nvPr/>
        </p:nvPicPr>
        <p:blipFill rotWithShape="1">
          <a:blip r:embed="rId3">
            <a:alphaModFix/>
          </a:blip>
          <a:srcRect/>
          <a:stretch/>
        </p:blipFill>
        <p:spPr>
          <a:xfrm>
            <a:off x="333306" y="1018086"/>
            <a:ext cx="6050967" cy="7260252"/>
          </a:xfrm>
          <a:prstGeom prst="rect">
            <a:avLst/>
          </a:prstGeom>
          <a:noFill/>
          <a:ln>
            <a:noFill/>
          </a:ln>
        </p:spPr>
      </p:pic>
      <p:sp>
        <p:nvSpPr>
          <p:cNvPr id="2" name="TextBox 1">
            <a:extLst>
              <a:ext uri="{FF2B5EF4-FFF2-40B4-BE49-F238E27FC236}">
                <a16:creationId xmlns:a16="http://schemas.microsoft.com/office/drawing/2014/main" id="{6CFF4EC9-4390-B64C-8C32-4411A98448B7}"/>
              </a:ext>
            </a:extLst>
          </p:cNvPr>
          <p:cNvSpPr txBox="1"/>
          <p:nvPr/>
        </p:nvSpPr>
        <p:spPr>
          <a:xfrm>
            <a:off x="6384273" y="2535745"/>
            <a:ext cx="6636753" cy="882999"/>
          </a:xfrm>
          <a:prstGeom prst="rect">
            <a:avLst/>
          </a:prstGeom>
          <a:noFill/>
        </p:spPr>
        <p:txBody>
          <a:bodyPr wrap="none" rtlCol="0">
            <a:spAutoFit/>
          </a:bodyPr>
          <a:lstStyle/>
          <a:p>
            <a:r>
              <a:rPr lang="en-VN" sz="5138" dirty="0"/>
              <a:t>- </a:t>
            </a:r>
            <a:r>
              <a:rPr lang="en-US" sz="5138" dirty="0"/>
              <a:t>Hoàn thiện phần viết</a:t>
            </a:r>
            <a:endParaRPr lang="en-VN" sz="5138" dirty="0"/>
          </a:p>
        </p:txBody>
      </p:sp>
    </p:spTree>
    <p:extLst>
      <p:ext uri="{BB962C8B-B14F-4D97-AF65-F5344CB8AC3E}">
        <p14:creationId xmlns:p14="http://schemas.microsoft.com/office/powerpoint/2010/main" val="117532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F60AC-3E21-C7E3-E3D9-07D119A0CE6B}"/>
              </a:ext>
            </a:extLst>
          </p:cNvPr>
          <p:cNvSpPr>
            <a:spLocks noGrp="1"/>
          </p:cNvSpPr>
          <p:nvPr>
            <p:ph type="title"/>
          </p:nvPr>
        </p:nvSpPr>
        <p:spPr>
          <a:xfrm>
            <a:off x="1116013" y="4098925"/>
            <a:ext cx="13843000" cy="4598988"/>
          </a:xfrm>
          <a:solidFill>
            <a:schemeClr val="bg1"/>
          </a:solidFill>
        </p:spPr>
        <p:txBody>
          <a:bodyPr>
            <a:noAutofit/>
          </a:bodyPr>
          <a:lstStyle/>
          <a:p>
            <a:pPr algn="just">
              <a:defRPr/>
            </a:pPr>
            <a:r>
              <a:rPr lang="en-US" sz="6881">
                <a:solidFill>
                  <a:srgbClr val="FF0000"/>
                </a:solidFill>
                <a:latin typeface="Times New Roman" panose="02020603050405020304" pitchFamily="18" charset="0"/>
                <a:cs typeface="Times New Roman" panose="02020603050405020304" pitchFamily="18" charset="0"/>
              </a:rPr>
              <a:t>           Hãy </a:t>
            </a:r>
            <a:r>
              <a:rPr lang="en-US" sz="6881" dirty="0">
                <a:solidFill>
                  <a:srgbClr val="FF0000"/>
                </a:solidFill>
                <a:latin typeface="Times New Roman" panose="02020603050405020304" pitchFamily="18" charset="0"/>
                <a:cs typeface="Times New Roman" panose="02020603050405020304" pitchFamily="18" charset="0"/>
              </a:rPr>
              <a:t>kể tên một số tác phẩm thơ đã học. Em ấn tượng nhất tác phẩm nào? Hãy chia sẻ cảm xúc của em sau khi đọc xong tác phẩm thơ đó? </a:t>
            </a:r>
            <a:br>
              <a:rPr lang="en-US" sz="6881" dirty="0">
                <a:solidFill>
                  <a:srgbClr val="FF0000"/>
                </a:solidFill>
                <a:latin typeface="Times New Roman" panose="02020603050405020304" pitchFamily="18" charset="0"/>
                <a:cs typeface="Times New Roman" panose="02020603050405020304" pitchFamily="18" charset="0"/>
              </a:rPr>
            </a:br>
            <a:endParaRPr lang="en-US" sz="6881" dirty="0">
              <a:solidFill>
                <a:srgbClr val="FF0000"/>
              </a:solidFill>
              <a:latin typeface="Times New Roman" panose="02020603050405020304" pitchFamily="18" charset="0"/>
              <a:cs typeface="Times New Roman" panose="02020603050405020304" pitchFamily="18" charset="0"/>
            </a:endParaRPr>
          </a:p>
        </p:txBody>
      </p:sp>
      <p:sp>
        <p:nvSpPr>
          <p:cNvPr id="6" name="Flowchart: Punched Tape 5">
            <a:extLst>
              <a:ext uri="{FF2B5EF4-FFF2-40B4-BE49-F238E27FC236}">
                <a16:creationId xmlns:a16="http://schemas.microsoft.com/office/drawing/2014/main" id="{45CA3F28-EBF8-7518-B64F-06C67D88D118}"/>
              </a:ext>
            </a:extLst>
          </p:cNvPr>
          <p:cNvSpPr/>
          <p:nvPr/>
        </p:nvSpPr>
        <p:spPr>
          <a:xfrm>
            <a:off x="4335862" y="2211068"/>
            <a:ext cx="8106562" cy="1887557"/>
          </a:xfrm>
          <a:prstGeom prst="flowChartPunchedTape">
            <a:avLst/>
          </a:prstGeom>
        </p:spPr>
        <p:style>
          <a:lnRef idx="2">
            <a:schemeClr val="accent6"/>
          </a:lnRef>
          <a:fillRef idx="1">
            <a:schemeClr val="lt1"/>
          </a:fillRef>
          <a:effectRef idx="0">
            <a:schemeClr val="accent6"/>
          </a:effectRef>
          <a:fontRef idx="minor">
            <a:schemeClr val="dk1"/>
          </a:fontRef>
        </p:style>
        <p:txBody>
          <a:bodyPr anchor="ctr">
            <a:prstTxWarp prst="textWave2">
              <a:avLst/>
            </a:prstTxWarp>
          </a:bodyPr>
          <a:lstStyle/>
          <a:p>
            <a:pPr algn="ctr">
              <a:defRPr/>
            </a:pPr>
            <a:r>
              <a:rPr lang="en-US" sz="4404" b="1" dirty="0">
                <a:ln w="9525">
                  <a:solidFill>
                    <a:schemeClr val="bg2">
                      <a:lumMod val="10000"/>
                    </a:schemeClr>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KHỞI ĐỘNG</a:t>
            </a:r>
            <a:endParaRPr lang="en-US" sz="4404" dirty="0">
              <a:ln>
                <a:solidFill>
                  <a:schemeClr val="bg2">
                    <a:lumMod val="10000"/>
                  </a:schemeClr>
                </a:solidFill>
              </a:ln>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85" name="Google Shape;185;p31"/>
          <p:cNvPicPr preferRelativeResize="0"/>
          <p:nvPr/>
        </p:nvPicPr>
        <p:blipFill rotWithShape="1">
          <a:blip r:embed="rId3">
            <a:alphaModFix/>
          </a:blip>
          <a:srcRect t="835" b="826"/>
          <a:stretch/>
        </p:blipFill>
        <p:spPr>
          <a:xfrm>
            <a:off x="4702227" y="442024"/>
            <a:ext cx="7625005" cy="1590423"/>
          </a:xfrm>
          <a:prstGeom prst="rect">
            <a:avLst/>
          </a:prstGeom>
          <a:noFill/>
          <a:ln>
            <a:noFill/>
          </a:ln>
        </p:spPr>
      </p:pic>
      <p:pic>
        <p:nvPicPr>
          <p:cNvPr id="169" name="Google Shape;169;p31"/>
          <p:cNvPicPr preferRelativeResize="0"/>
          <p:nvPr/>
        </p:nvPicPr>
        <p:blipFill>
          <a:blip r:embed="rId4">
            <a:alphaModFix/>
          </a:blip>
          <a:stretch>
            <a:fillRect/>
          </a:stretch>
        </p:blipFill>
        <p:spPr>
          <a:xfrm>
            <a:off x="841450" y="6420615"/>
            <a:ext cx="2060817" cy="2079810"/>
          </a:xfrm>
          <a:prstGeom prst="rect">
            <a:avLst/>
          </a:prstGeom>
          <a:noFill/>
          <a:ln>
            <a:noFill/>
          </a:ln>
        </p:spPr>
      </p:pic>
      <p:pic>
        <p:nvPicPr>
          <p:cNvPr id="170" name="Google Shape;170;p31"/>
          <p:cNvPicPr preferRelativeResize="0"/>
          <p:nvPr/>
        </p:nvPicPr>
        <p:blipFill>
          <a:blip r:embed="rId4">
            <a:alphaModFix/>
          </a:blip>
          <a:stretch>
            <a:fillRect/>
          </a:stretch>
        </p:blipFill>
        <p:spPr>
          <a:xfrm>
            <a:off x="912869" y="4193194"/>
            <a:ext cx="2060817" cy="2079810"/>
          </a:xfrm>
          <a:prstGeom prst="rect">
            <a:avLst/>
          </a:prstGeom>
          <a:noFill/>
          <a:ln>
            <a:noFill/>
          </a:ln>
        </p:spPr>
      </p:pic>
      <p:pic>
        <p:nvPicPr>
          <p:cNvPr id="171" name="Google Shape;171;p31"/>
          <p:cNvPicPr preferRelativeResize="0"/>
          <p:nvPr/>
        </p:nvPicPr>
        <p:blipFill>
          <a:blip r:embed="rId4">
            <a:alphaModFix/>
          </a:blip>
          <a:stretch>
            <a:fillRect/>
          </a:stretch>
        </p:blipFill>
        <p:spPr>
          <a:xfrm>
            <a:off x="843448" y="2261836"/>
            <a:ext cx="2060817" cy="2079810"/>
          </a:xfrm>
          <a:prstGeom prst="rect">
            <a:avLst/>
          </a:prstGeom>
          <a:noFill/>
          <a:ln>
            <a:noFill/>
          </a:ln>
        </p:spPr>
      </p:pic>
      <p:sp>
        <p:nvSpPr>
          <p:cNvPr id="172" name="Google Shape;172;p31"/>
          <p:cNvSpPr txBox="1">
            <a:spLocks noGrp="1"/>
          </p:cNvSpPr>
          <p:nvPr>
            <p:ph type="title"/>
          </p:nvPr>
        </p:nvSpPr>
        <p:spPr>
          <a:xfrm>
            <a:off x="1308694" y="975363"/>
            <a:ext cx="14160809" cy="1050845"/>
          </a:xfrm>
          <a:prstGeom prst="rect">
            <a:avLst/>
          </a:prstGeom>
        </p:spPr>
        <p:txBody>
          <a:bodyPr spcFirstLastPara="1" wrap="square" lIns="0" tIns="0" rIns="0" bIns="0" anchor="t" anchorCtr="0">
            <a:noAutofit/>
          </a:bodyPr>
          <a:lstStyle/>
          <a:p>
            <a:r>
              <a:rPr lang="en-US" dirty="0" err="1">
                <a:solidFill>
                  <a:srgbClr val="C00000"/>
                </a:solidFill>
                <a:latin typeface="Chalkboard SE" panose="03050602040202020205" pitchFamily="66" charset="77"/>
              </a:rPr>
              <a:t>Mục</a:t>
            </a:r>
            <a:r>
              <a:rPr lang="en-US" dirty="0">
                <a:solidFill>
                  <a:srgbClr val="C00000"/>
                </a:solidFill>
                <a:latin typeface="Chalkboard SE" panose="03050602040202020205" pitchFamily="66" charset="77"/>
              </a:rPr>
              <a:t> </a:t>
            </a:r>
            <a:r>
              <a:rPr lang="en-US" dirty="0" err="1">
                <a:solidFill>
                  <a:srgbClr val="C00000"/>
                </a:solidFill>
                <a:latin typeface="Chalkboard SE" panose="03050602040202020205" pitchFamily="66" charset="77"/>
              </a:rPr>
              <a:t>tiêu</a:t>
            </a:r>
            <a:r>
              <a:rPr lang="en-US" dirty="0">
                <a:solidFill>
                  <a:srgbClr val="C00000"/>
                </a:solidFill>
                <a:latin typeface="Chalkboard SE" panose="03050602040202020205" pitchFamily="66" charset="77"/>
              </a:rPr>
              <a:t> </a:t>
            </a:r>
            <a:r>
              <a:rPr lang="en-US" dirty="0" err="1">
                <a:solidFill>
                  <a:srgbClr val="C00000"/>
                </a:solidFill>
                <a:latin typeface="Chalkboard SE" panose="03050602040202020205" pitchFamily="66" charset="77"/>
              </a:rPr>
              <a:t>bài</a:t>
            </a:r>
            <a:r>
              <a:rPr lang="en-US" dirty="0">
                <a:solidFill>
                  <a:srgbClr val="C00000"/>
                </a:solidFill>
                <a:latin typeface="Chalkboard SE" panose="03050602040202020205" pitchFamily="66" charset="77"/>
              </a:rPr>
              <a:t> </a:t>
            </a:r>
            <a:r>
              <a:rPr lang="en-US" dirty="0" err="1">
                <a:solidFill>
                  <a:srgbClr val="C00000"/>
                </a:solidFill>
                <a:latin typeface="Chalkboard SE" panose="03050602040202020205" pitchFamily="66" charset="77"/>
              </a:rPr>
              <a:t>học</a:t>
            </a:r>
            <a:endParaRPr lang="en-US" dirty="0">
              <a:solidFill>
                <a:srgbClr val="C00000"/>
              </a:solidFill>
              <a:latin typeface="Chalkboard SE" panose="03050602040202020205" pitchFamily="66" charset="77"/>
            </a:endParaRPr>
          </a:p>
        </p:txBody>
      </p:sp>
      <p:sp>
        <p:nvSpPr>
          <p:cNvPr id="175" name="Google Shape;175;p31"/>
          <p:cNvSpPr txBox="1">
            <a:spLocks noGrp="1"/>
          </p:cNvSpPr>
          <p:nvPr>
            <p:ph type="title" idx="3"/>
          </p:nvPr>
        </p:nvSpPr>
        <p:spPr>
          <a:xfrm>
            <a:off x="1089163" y="2358948"/>
            <a:ext cx="1569386" cy="1686636"/>
          </a:xfrm>
          <a:prstGeom prst="rect">
            <a:avLst/>
          </a:prstGeom>
        </p:spPr>
        <p:txBody>
          <a:bodyPr spcFirstLastPara="1" wrap="square" lIns="0" tIns="0" rIns="0" bIns="0" anchor="ctr" anchorCtr="0">
            <a:noAutofit/>
          </a:bodyPr>
          <a:lstStyle/>
          <a:p>
            <a:r>
              <a:rPr lang="en"/>
              <a:t>01</a:t>
            </a:r>
            <a:endParaRPr/>
          </a:p>
        </p:txBody>
      </p:sp>
      <p:sp>
        <p:nvSpPr>
          <p:cNvPr id="178" name="Google Shape;178;p31"/>
          <p:cNvSpPr txBox="1">
            <a:spLocks noGrp="1"/>
          </p:cNvSpPr>
          <p:nvPr>
            <p:ph type="title" idx="6"/>
          </p:nvPr>
        </p:nvSpPr>
        <p:spPr>
          <a:xfrm>
            <a:off x="1087163" y="4232990"/>
            <a:ext cx="1569386" cy="1686636"/>
          </a:xfrm>
          <a:prstGeom prst="rect">
            <a:avLst/>
          </a:prstGeom>
        </p:spPr>
        <p:txBody>
          <a:bodyPr spcFirstLastPara="1" wrap="square" lIns="0" tIns="0" rIns="0" bIns="0" anchor="ctr" anchorCtr="0">
            <a:noAutofit/>
          </a:bodyPr>
          <a:lstStyle/>
          <a:p>
            <a:r>
              <a:rPr lang="en" dirty="0"/>
              <a:t>02</a:t>
            </a:r>
            <a:endParaRPr dirty="0"/>
          </a:p>
        </p:txBody>
      </p:sp>
      <p:sp>
        <p:nvSpPr>
          <p:cNvPr id="181" name="Google Shape;181;p31"/>
          <p:cNvSpPr txBox="1">
            <a:spLocks noGrp="1"/>
          </p:cNvSpPr>
          <p:nvPr>
            <p:ph type="title" idx="9"/>
          </p:nvPr>
        </p:nvSpPr>
        <p:spPr>
          <a:xfrm>
            <a:off x="1087163" y="6617202"/>
            <a:ext cx="1569386" cy="1686636"/>
          </a:xfrm>
          <a:prstGeom prst="rect">
            <a:avLst/>
          </a:prstGeom>
        </p:spPr>
        <p:txBody>
          <a:bodyPr spcFirstLastPara="1" wrap="square" lIns="0" tIns="0" rIns="0" bIns="0" anchor="ctr" anchorCtr="0">
            <a:noAutofit/>
          </a:bodyPr>
          <a:lstStyle/>
          <a:p>
            <a:r>
              <a:rPr lang="en" dirty="0"/>
              <a:t>03</a:t>
            </a:r>
            <a:endParaRPr dirty="0"/>
          </a:p>
        </p:txBody>
      </p:sp>
      <p:sp>
        <p:nvSpPr>
          <p:cNvPr id="21" name="Rectangle 20">
            <a:extLst>
              <a:ext uri="{FF2B5EF4-FFF2-40B4-BE49-F238E27FC236}">
                <a16:creationId xmlns:a16="http://schemas.microsoft.com/office/drawing/2014/main" id="{AA61466D-9D8A-4044-B7A2-743E765EB436}"/>
              </a:ext>
            </a:extLst>
          </p:cNvPr>
          <p:cNvSpPr/>
          <p:nvPr/>
        </p:nvSpPr>
        <p:spPr>
          <a:xfrm>
            <a:off x="2656551" y="2829399"/>
            <a:ext cx="11027891" cy="657103"/>
          </a:xfrm>
          <a:prstGeom prst="rect">
            <a:avLst/>
          </a:prstGeom>
        </p:spPr>
        <p:txBody>
          <a:bodyPr wrap="none">
            <a:spAutoFit/>
          </a:bodyPr>
          <a:lstStyle/>
          <a:p>
            <a:r>
              <a:rPr lang="vi-VN" sz="3670" dirty="0">
                <a:solidFill>
                  <a:srgbClr val="002060"/>
                </a:solidFill>
                <a:latin typeface="Calibri" panose="020F0502020204030204" pitchFamily="34" charset="0"/>
                <a:cs typeface="Calibri" panose="020F0502020204030204" pitchFamily="34" charset="0"/>
              </a:rPr>
              <a:t>Học sinh cảm nhận được cái hay, cái đẹp của một bài thơ</a:t>
            </a:r>
            <a:endParaRPr lang="en-VN" sz="3670" dirty="0"/>
          </a:p>
        </p:txBody>
      </p:sp>
      <p:sp>
        <p:nvSpPr>
          <p:cNvPr id="22" name="Rectangle 21">
            <a:extLst>
              <a:ext uri="{FF2B5EF4-FFF2-40B4-BE49-F238E27FC236}">
                <a16:creationId xmlns:a16="http://schemas.microsoft.com/office/drawing/2014/main" id="{9CE0AF32-F4BA-5E47-A302-F45D8D1350FD}"/>
              </a:ext>
            </a:extLst>
          </p:cNvPr>
          <p:cNvSpPr/>
          <p:nvPr/>
        </p:nvSpPr>
        <p:spPr>
          <a:xfrm>
            <a:off x="2656550" y="4564349"/>
            <a:ext cx="13378115" cy="657103"/>
          </a:xfrm>
          <a:prstGeom prst="rect">
            <a:avLst/>
          </a:prstGeom>
        </p:spPr>
        <p:txBody>
          <a:bodyPr wrap="square">
            <a:spAutoFit/>
          </a:bodyPr>
          <a:lstStyle/>
          <a:p>
            <a:pPr lvl="0"/>
            <a:r>
              <a:rPr lang="vi-VN" sz="3670" dirty="0">
                <a:solidFill>
                  <a:srgbClr val="002060"/>
                </a:solidFill>
                <a:latin typeface="Calibri" panose="020F0502020204030204" pitchFamily="34" charset="0"/>
                <a:cs typeface="Calibri" panose="020F0502020204030204" pitchFamily="34" charset="0"/>
              </a:rPr>
              <a:t>Học sinh viết đoạn văn ghi lại cảm xúc</a:t>
            </a:r>
            <a:r>
              <a:rPr lang="en-US" sz="3670" dirty="0">
                <a:solidFill>
                  <a:srgbClr val="002060"/>
                </a:solidFill>
                <a:latin typeface="Calibri" panose="020F0502020204030204" pitchFamily="34" charset="0"/>
                <a:cs typeface="Calibri" panose="020F0502020204030204" pitchFamily="34" charset="0"/>
              </a:rPr>
              <a:t> về 1 </a:t>
            </a:r>
            <a:r>
              <a:rPr lang="en-US" sz="3670" dirty="0" err="1">
                <a:solidFill>
                  <a:srgbClr val="002060"/>
                </a:solidFill>
                <a:latin typeface="Calibri" panose="020F0502020204030204" pitchFamily="34" charset="0"/>
                <a:cs typeface="Calibri" panose="020F0502020204030204" pitchFamily="34" charset="0"/>
              </a:rPr>
              <a:t>bài</a:t>
            </a:r>
            <a:r>
              <a:rPr lang="en-US" sz="3670" dirty="0">
                <a:solidFill>
                  <a:srgbClr val="002060"/>
                </a:solidFill>
                <a:latin typeface="Calibri" panose="020F0502020204030204" pitchFamily="34" charset="0"/>
                <a:cs typeface="Calibri" panose="020F0502020204030204" pitchFamily="34" charset="0"/>
              </a:rPr>
              <a:t> </a:t>
            </a:r>
            <a:r>
              <a:rPr lang="en-US" sz="3670" dirty="0" err="1">
                <a:solidFill>
                  <a:srgbClr val="002060"/>
                </a:solidFill>
                <a:latin typeface="Calibri" panose="020F0502020204030204" pitchFamily="34" charset="0"/>
                <a:cs typeface="Calibri" panose="020F0502020204030204" pitchFamily="34" charset="0"/>
              </a:rPr>
              <a:t>thơ</a:t>
            </a:r>
            <a:r>
              <a:rPr lang="en-US" sz="3670" dirty="0">
                <a:solidFill>
                  <a:srgbClr val="002060"/>
                </a:solidFill>
                <a:latin typeface="Calibri" panose="020F0502020204030204" pitchFamily="34" charset="0"/>
                <a:cs typeface="Calibri" panose="020F0502020204030204" pitchFamily="34" charset="0"/>
              </a:rPr>
              <a:t> </a:t>
            </a:r>
            <a:r>
              <a:rPr lang="vi-VN" sz="3670" dirty="0">
                <a:solidFill>
                  <a:srgbClr val="002060"/>
                </a:solidFill>
                <a:latin typeface="Calibri" panose="020F0502020204030204" pitchFamily="34" charset="0"/>
                <a:cs typeface="Calibri" panose="020F0502020204030204" pitchFamily="34" charset="0"/>
              </a:rPr>
              <a:t>.</a:t>
            </a:r>
          </a:p>
        </p:txBody>
      </p:sp>
      <p:sp>
        <p:nvSpPr>
          <p:cNvPr id="23" name="Rectangle 22">
            <a:extLst>
              <a:ext uri="{FF2B5EF4-FFF2-40B4-BE49-F238E27FC236}">
                <a16:creationId xmlns:a16="http://schemas.microsoft.com/office/drawing/2014/main" id="{79836A32-D92F-C848-8F11-E1B97D00230C}"/>
              </a:ext>
            </a:extLst>
          </p:cNvPr>
          <p:cNvSpPr/>
          <p:nvPr/>
        </p:nvSpPr>
        <p:spPr>
          <a:xfrm>
            <a:off x="2656548" y="7088582"/>
            <a:ext cx="15022467" cy="657103"/>
          </a:xfrm>
          <a:prstGeom prst="rect">
            <a:avLst/>
          </a:prstGeom>
        </p:spPr>
        <p:txBody>
          <a:bodyPr wrap="square">
            <a:spAutoFit/>
          </a:bodyPr>
          <a:lstStyle/>
          <a:p>
            <a:r>
              <a:rPr lang="vi-VN" sz="3670" dirty="0">
                <a:solidFill>
                  <a:srgbClr val="002060"/>
                </a:solidFill>
                <a:latin typeface="Calibri" panose="020F0502020204030204" pitchFamily="34" charset="0"/>
                <a:cs typeface="Calibri" panose="020F0502020204030204" pitchFamily="34" charset="0"/>
              </a:rPr>
              <a:t>Học sinh viết được đoạn văn ghi lại cảm xúc sau khi đọc một bài thơ.</a:t>
            </a:r>
          </a:p>
        </p:txBody>
      </p:sp>
    </p:spTree>
    <p:extLst>
      <p:ext uri="{BB962C8B-B14F-4D97-AF65-F5344CB8AC3E}">
        <p14:creationId xmlns:p14="http://schemas.microsoft.com/office/powerpoint/2010/main" val="40884432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oogle Shape;997;p62">
            <a:extLst>
              <a:ext uri="{FF2B5EF4-FFF2-40B4-BE49-F238E27FC236}">
                <a16:creationId xmlns:a16="http://schemas.microsoft.com/office/drawing/2014/main" id="{1CBCE45D-379D-CA48-B5AA-209365A80068}"/>
              </a:ext>
            </a:extLst>
          </p:cNvPr>
          <p:cNvPicPr preferRelativeResize="0"/>
          <p:nvPr/>
        </p:nvPicPr>
        <p:blipFill>
          <a:blip r:embed="rId4">
            <a:alphaModFix/>
          </a:blip>
          <a:stretch>
            <a:fillRect/>
          </a:stretch>
        </p:blipFill>
        <p:spPr>
          <a:xfrm>
            <a:off x="4954" y="386562"/>
            <a:ext cx="1346630" cy="1071625"/>
          </a:xfrm>
          <a:prstGeom prst="rect">
            <a:avLst/>
          </a:prstGeom>
          <a:noFill/>
          <a:ln>
            <a:noFill/>
          </a:ln>
        </p:spPr>
      </p:pic>
      <p:sp>
        <p:nvSpPr>
          <p:cNvPr id="16" name="TextBox 15">
            <a:extLst>
              <a:ext uri="{FF2B5EF4-FFF2-40B4-BE49-F238E27FC236}">
                <a16:creationId xmlns:a16="http://schemas.microsoft.com/office/drawing/2014/main" id="{B631F2EC-3C5A-8B47-9629-54C7F845289D}"/>
              </a:ext>
            </a:extLst>
          </p:cNvPr>
          <p:cNvSpPr txBox="1"/>
          <p:nvPr/>
        </p:nvSpPr>
        <p:spPr>
          <a:xfrm>
            <a:off x="1351585" y="432682"/>
            <a:ext cx="7181261" cy="657103"/>
          </a:xfrm>
          <a:prstGeom prst="rect">
            <a:avLst/>
          </a:prstGeom>
          <a:noFill/>
        </p:spPr>
        <p:txBody>
          <a:bodyPr wrap="none" rtlCol="0">
            <a:spAutoFit/>
          </a:bodyPr>
          <a:lstStyle/>
          <a:p>
            <a:r>
              <a:rPr lang="en-VN" sz="3670" b="1" dirty="0">
                <a:solidFill>
                  <a:srgbClr val="C00000"/>
                </a:solidFill>
                <a:latin typeface="Calibri" panose="020F0502020204030204" pitchFamily="34" charset="0"/>
                <a:cs typeface="Calibri" panose="020F0502020204030204" pitchFamily="34" charset="0"/>
              </a:rPr>
              <a:t>Đọc và phân tích bài viết tham khảo</a:t>
            </a:r>
          </a:p>
        </p:txBody>
      </p:sp>
      <p:sp>
        <p:nvSpPr>
          <p:cNvPr id="18" name="TextBox 17">
            <a:extLst>
              <a:ext uri="{FF2B5EF4-FFF2-40B4-BE49-F238E27FC236}">
                <a16:creationId xmlns:a16="http://schemas.microsoft.com/office/drawing/2014/main" id="{3372EA49-4E92-6C47-A9C6-CB35F486B121}"/>
              </a:ext>
            </a:extLst>
          </p:cNvPr>
          <p:cNvSpPr txBox="1"/>
          <p:nvPr/>
        </p:nvSpPr>
        <p:spPr>
          <a:xfrm>
            <a:off x="3905036" y="922374"/>
            <a:ext cx="8641853" cy="1108893"/>
          </a:xfrm>
          <a:prstGeom prst="rect">
            <a:avLst/>
          </a:prstGeom>
          <a:noFill/>
        </p:spPr>
        <p:txBody>
          <a:bodyPr wrap="none" rtlCol="0">
            <a:spAutoFit/>
          </a:bodyPr>
          <a:lstStyle/>
          <a:p>
            <a:pPr algn="ctr"/>
            <a:r>
              <a:rPr lang="en-VN" sz="3303" b="1" u="sng" dirty="0">
                <a:solidFill>
                  <a:srgbClr val="002060"/>
                </a:solidFill>
                <a:latin typeface="Calibri" panose="020F0502020204030204" pitchFamily="34" charset="0"/>
                <a:cs typeface="Calibri" panose="020F0502020204030204" pitchFamily="34" charset="0"/>
              </a:rPr>
              <a:t>Làm việc cá nhân</a:t>
            </a:r>
            <a:r>
              <a:rPr lang="en-VN" sz="3303" b="1" dirty="0">
                <a:solidFill>
                  <a:srgbClr val="002060"/>
                </a:solidFill>
                <a:latin typeface="Calibri" panose="020F0502020204030204" pitchFamily="34" charset="0"/>
                <a:cs typeface="Calibri" panose="020F0502020204030204" pitchFamily="34" charset="0"/>
              </a:rPr>
              <a:t>: Hoàn thiện phiếu học tập số 1</a:t>
            </a:r>
          </a:p>
          <a:p>
            <a:pPr algn="ctr"/>
            <a:r>
              <a:rPr lang="en-VN" sz="3303" b="1" dirty="0">
                <a:solidFill>
                  <a:srgbClr val="002060"/>
                </a:solidFill>
                <a:latin typeface="Calibri" panose="020F0502020204030204" pitchFamily="34" charset="0"/>
                <a:cs typeface="Calibri" panose="020F0502020204030204" pitchFamily="34" charset="0"/>
              </a:rPr>
              <a:t>T</a:t>
            </a:r>
            <a:r>
              <a:rPr lang="en-US" sz="3303" b="1" dirty="0">
                <a:solidFill>
                  <a:srgbClr val="002060"/>
                </a:solidFill>
                <a:latin typeface="Calibri" panose="020F0502020204030204" pitchFamily="34" charset="0"/>
                <a:cs typeface="Calibri" panose="020F0502020204030204" pitchFamily="34" charset="0"/>
              </a:rPr>
              <a:t>h</a:t>
            </a:r>
            <a:r>
              <a:rPr lang="en-VN" sz="3303" b="1" dirty="0">
                <a:solidFill>
                  <a:srgbClr val="002060"/>
                </a:solidFill>
                <a:latin typeface="Calibri" panose="020F0502020204030204" pitchFamily="34" charset="0"/>
                <a:cs typeface="Calibri" panose="020F0502020204030204" pitchFamily="34" charset="0"/>
              </a:rPr>
              <a:t>ời gian: 3 phút</a:t>
            </a:r>
          </a:p>
        </p:txBody>
      </p:sp>
      <p:sp>
        <p:nvSpPr>
          <p:cNvPr id="19" name="Rectangle 18">
            <a:extLst>
              <a:ext uri="{FF2B5EF4-FFF2-40B4-BE49-F238E27FC236}">
                <a16:creationId xmlns:a16="http://schemas.microsoft.com/office/drawing/2014/main" id="{20E3C0E1-A1E3-424D-A877-A0796158E895}"/>
              </a:ext>
            </a:extLst>
          </p:cNvPr>
          <p:cNvSpPr/>
          <p:nvPr/>
        </p:nvSpPr>
        <p:spPr>
          <a:xfrm>
            <a:off x="466063" y="2108325"/>
            <a:ext cx="16145966" cy="6980902"/>
          </a:xfrm>
          <a:custGeom>
            <a:avLst/>
            <a:gdLst>
              <a:gd name="connsiteX0" fmla="*/ 0 w 8799391"/>
              <a:gd name="connsiteY0" fmla="*/ 0 h 3804522"/>
              <a:gd name="connsiteX1" fmla="*/ 588882 w 8799391"/>
              <a:gd name="connsiteY1" fmla="*/ 0 h 3804522"/>
              <a:gd name="connsiteX2" fmla="*/ 1001777 w 8799391"/>
              <a:gd name="connsiteY2" fmla="*/ 0 h 3804522"/>
              <a:gd name="connsiteX3" fmla="*/ 1854641 w 8799391"/>
              <a:gd name="connsiteY3" fmla="*/ 0 h 3804522"/>
              <a:gd name="connsiteX4" fmla="*/ 2443523 w 8799391"/>
              <a:gd name="connsiteY4" fmla="*/ 0 h 3804522"/>
              <a:gd name="connsiteX5" fmla="*/ 3032406 w 8799391"/>
              <a:gd name="connsiteY5" fmla="*/ 0 h 3804522"/>
              <a:gd name="connsiteX6" fmla="*/ 3885270 w 8799391"/>
              <a:gd name="connsiteY6" fmla="*/ 0 h 3804522"/>
              <a:gd name="connsiteX7" fmla="*/ 4386158 w 8799391"/>
              <a:gd name="connsiteY7" fmla="*/ 0 h 3804522"/>
              <a:gd name="connsiteX8" fmla="*/ 5239022 w 8799391"/>
              <a:gd name="connsiteY8" fmla="*/ 0 h 3804522"/>
              <a:gd name="connsiteX9" fmla="*/ 6091886 w 8799391"/>
              <a:gd name="connsiteY9" fmla="*/ 0 h 3804522"/>
              <a:gd name="connsiteX10" fmla="*/ 6768762 w 8799391"/>
              <a:gd name="connsiteY10" fmla="*/ 0 h 3804522"/>
              <a:gd name="connsiteX11" fmla="*/ 7621626 w 8799391"/>
              <a:gd name="connsiteY11" fmla="*/ 0 h 3804522"/>
              <a:gd name="connsiteX12" fmla="*/ 8210509 w 8799391"/>
              <a:gd name="connsiteY12" fmla="*/ 0 h 3804522"/>
              <a:gd name="connsiteX13" fmla="*/ 8799391 w 8799391"/>
              <a:gd name="connsiteY13" fmla="*/ 0 h 3804522"/>
              <a:gd name="connsiteX14" fmla="*/ 8799391 w 8799391"/>
              <a:gd name="connsiteY14" fmla="*/ 672132 h 3804522"/>
              <a:gd name="connsiteX15" fmla="*/ 8799391 w 8799391"/>
              <a:gd name="connsiteY15" fmla="*/ 1306219 h 3804522"/>
              <a:gd name="connsiteX16" fmla="*/ 8799391 w 8799391"/>
              <a:gd name="connsiteY16" fmla="*/ 1940306 h 3804522"/>
              <a:gd name="connsiteX17" fmla="*/ 8799391 w 8799391"/>
              <a:gd name="connsiteY17" fmla="*/ 2612438 h 3804522"/>
              <a:gd name="connsiteX18" fmla="*/ 8799391 w 8799391"/>
              <a:gd name="connsiteY18" fmla="*/ 3804522 h 3804522"/>
              <a:gd name="connsiteX19" fmla="*/ 8034521 w 8799391"/>
              <a:gd name="connsiteY19" fmla="*/ 3804522 h 3804522"/>
              <a:gd name="connsiteX20" fmla="*/ 7533632 w 8799391"/>
              <a:gd name="connsiteY20" fmla="*/ 3804522 h 3804522"/>
              <a:gd name="connsiteX21" fmla="*/ 6680768 w 8799391"/>
              <a:gd name="connsiteY21" fmla="*/ 3804522 h 3804522"/>
              <a:gd name="connsiteX22" fmla="*/ 6003892 w 8799391"/>
              <a:gd name="connsiteY22" fmla="*/ 3804522 h 3804522"/>
              <a:gd name="connsiteX23" fmla="*/ 5503004 w 8799391"/>
              <a:gd name="connsiteY23" fmla="*/ 3804522 h 3804522"/>
              <a:gd name="connsiteX24" fmla="*/ 4826128 w 8799391"/>
              <a:gd name="connsiteY24" fmla="*/ 3804522 h 3804522"/>
              <a:gd name="connsiteX25" fmla="*/ 4413233 w 8799391"/>
              <a:gd name="connsiteY25" fmla="*/ 3804522 h 3804522"/>
              <a:gd name="connsiteX26" fmla="*/ 4000339 w 8799391"/>
              <a:gd name="connsiteY26" fmla="*/ 3804522 h 3804522"/>
              <a:gd name="connsiteX27" fmla="*/ 3323462 w 8799391"/>
              <a:gd name="connsiteY27" fmla="*/ 3804522 h 3804522"/>
              <a:gd name="connsiteX28" fmla="*/ 2822574 w 8799391"/>
              <a:gd name="connsiteY28" fmla="*/ 3804522 h 3804522"/>
              <a:gd name="connsiteX29" fmla="*/ 2057704 w 8799391"/>
              <a:gd name="connsiteY29" fmla="*/ 3804522 h 3804522"/>
              <a:gd name="connsiteX30" fmla="*/ 1556815 w 8799391"/>
              <a:gd name="connsiteY30" fmla="*/ 3804522 h 3804522"/>
              <a:gd name="connsiteX31" fmla="*/ 791945 w 8799391"/>
              <a:gd name="connsiteY31" fmla="*/ 3804522 h 3804522"/>
              <a:gd name="connsiteX32" fmla="*/ 0 w 8799391"/>
              <a:gd name="connsiteY32" fmla="*/ 3804522 h 3804522"/>
              <a:gd name="connsiteX33" fmla="*/ 0 w 8799391"/>
              <a:gd name="connsiteY33" fmla="*/ 3132390 h 3804522"/>
              <a:gd name="connsiteX34" fmla="*/ 0 w 8799391"/>
              <a:gd name="connsiteY34" fmla="*/ 2460258 h 3804522"/>
              <a:gd name="connsiteX35" fmla="*/ 0 w 8799391"/>
              <a:gd name="connsiteY35" fmla="*/ 1750080 h 3804522"/>
              <a:gd name="connsiteX36" fmla="*/ 0 w 8799391"/>
              <a:gd name="connsiteY36" fmla="*/ 1154038 h 3804522"/>
              <a:gd name="connsiteX37" fmla="*/ 0 w 8799391"/>
              <a:gd name="connsiteY37" fmla="*/ 0 h 3804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99391" h="3804522" extrusionOk="0">
                <a:moveTo>
                  <a:pt x="0" y="0"/>
                </a:moveTo>
                <a:cubicBezTo>
                  <a:pt x="253954" y="-19624"/>
                  <a:pt x="383557" y="-25851"/>
                  <a:pt x="588882" y="0"/>
                </a:cubicBezTo>
                <a:cubicBezTo>
                  <a:pt x="794207" y="25851"/>
                  <a:pt x="870993" y="6815"/>
                  <a:pt x="1001777" y="0"/>
                </a:cubicBezTo>
                <a:cubicBezTo>
                  <a:pt x="1132562" y="-6815"/>
                  <a:pt x="1587893" y="7339"/>
                  <a:pt x="1854641" y="0"/>
                </a:cubicBezTo>
                <a:cubicBezTo>
                  <a:pt x="2121389" y="-7339"/>
                  <a:pt x="2247417" y="1605"/>
                  <a:pt x="2443523" y="0"/>
                </a:cubicBezTo>
                <a:cubicBezTo>
                  <a:pt x="2639629" y="-1605"/>
                  <a:pt x="2809917" y="-21504"/>
                  <a:pt x="3032406" y="0"/>
                </a:cubicBezTo>
                <a:cubicBezTo>
                  <a:pt x="3254895" y="21504"/>
                  <a:pt x="3467938" y="-28419"/>
                  <a:pt x="3885270" y="0"/>
                </a:cubicBezTo>
                <a:cubicBezTo>
                  <a:pt x="4302602" y="28419"/>
                  <a:pt x="4150053" y="-11040"/>
                  <a:pt x="4386158" y="0"/>
                </a:cubicBezTo>
                <a:cubicBezTo>
                  <a:pt x="4622263" y="11040"/>
                  <a:pt x="5024724" y="-34569"/>
                  <a:pt x="5239022" y="0"/>
                </a:cubicBezTo>
                <a:cubicBezTo>
                  <a:pt x="5453320" y="34569"/>
                  <a:pt x="5833711" y="5951"/>
                  <a:pt x="6091886" y="0"/>
                </a:cubicBezTo>
                <a:cubicBezTo>
                  <a:pt x="6350061" y="-5951"/>
                  <a:pt x="6479077" y="27980"/>
                  <a:pt x="6768762" y="0"/>
                </a:cubicBezTo>
                <a:cubicBezTo>
                  <a:pt x="7058447" y="-27980"/>
                  <a:pt x="7238309" y="-17259"/>
                  <a:pt x="7621626" y="0"/>
                </a:cubicBezTo>
                <a:cubicBezTo>
                  <a:pt x="8004943" y="17259"/>
                  <a:pt x="8001913" y="-27298"/>
                  <a:pt x="8210509" y="0"/>
                </a:cubicBezTo>
                <a:cubicBezTo>
                  <a:pt x="8419105" y="27298"/>
                  <a:pt x="8647932" y="9301"/>
                  <a:pt x="8799391" y="0"/>
                </a:cubicBezTo>
                <a:cubicBezTo>
                  <a:pt x="8767417" y="301619"/>
                  <a:pt x="8826527" y="471325"/>
                  <a:pt x="8799391" y="672132"/>
                </a:cubicBezTo>
                <a:cubicBezTo>
                  <a:pt x="8772255" y="872939"/>
                  <a:pt x="8810904" y="1151323"/>
                  <a:pt x="8799391" y="1306219"/>
                </a:cubicBezTo>
                <a:cubicBezTo>
                  <a:pt x="8787878" y="1461115"/>
                  <a:pt x="8784065" y="1779696"/>
                  <a:pt x="8799391" y="1940306"/>
                </a:cubicBezTo>
                <a:cubicBezTo>
                  <a:pt x="8814717" y="2100916"/>
                  <a:pt x="8815194" y="2441345"/>
                  <a:pt x="8799391" y="2612438"/>
                </a:cubicBezTo>
                <a:cubicBezTo>
                  <a:pt x="8783588" y="2783531"/>
                  <a:pt x="8798988" y="3467699"/>
                  <a:pt x="8799391" y="3804522"/>
                </a:cubicBezTo>
                <a:cubicBezTo>
                  <a:pt x="8481581" y="3777722"/>
                  <a:pt x="8392522" y="3768085"/>
                  <a:pt x="8034521" y="3804522"/>
                </a:cubicBezTo>
                <a:cubicBezTo>
                  <a:pt x="7676520" y="3840960"/>
                  <a:pt x="7698585" y="3797316"/>
                  <a:pt x="7533632" y="3804522"/>
                </a:cubicBezTo>
                <a:cubicBezTo>
                  <a:pt x="7368679" y="3811728"/>
                  <a:pt x="6998585" y="3785952"/>
                  <a:pt x="6680768" y="3804522"/>
                </a:cubicBezTo>
                <a:cubicBezTo>
                  <a:pt x="6362951" y="3823092"/>
                  <a:pt x="6317466" y="3778961"/>
                  <a:pt x="6003892" y="3804522"/>
                </a:cubicBezTo>
                <a:cubicBezTo>
                  <a:pt x="5690318" y="3830083"/>
                  <a:pt x="5682977" y="3796452"/>
                  <a:pt x="5503004" y="3804522"/>
                </a:cubicBezTo>
                <a:cubicBezTo>
                  <a:pt x="5323031" y="3812592"/>
                  <a:pt x="5071440" y="3826239"/>
                  <a:pt x="4826128" y="3804522"/>
                </a:cubicBezTo>
                <a:cubicBezTo>
                  <a:pt x="4580816" y="3782805"/>
                  <a:pt x="4610917" y="3811513"/>
                  <a:pt x="4413233" y="3804522"/>
                </a:cubicBezTo>
                <a:cubicBezTo>
                  <a:pt x="4215550" y="3797531"/>
                  <a:pt x="4090665" y="3805903"/>
                  <a:pt x="4000339" y="3804522"/>
                </a:cubicBezTo>
                <a:cubicBezTo>
                  <a:pt x="3910013" y="3803141"/>
                  <a:pt x="3575898" y="3796360"/>
                  <a:pt x="3323462" y="3804522"/>
                </a:cubicBezTo>
                <a:cubicBezTo>
                  <a:pt x="3071026" y="3812684"/>
                  <a:pt x="3037302" y="3808923"/>
                  <a:pt x="2822574" y="3804522"/>
                </a:cubicBezTo>
                <a:cubicBezTo>
                  <a:pt x="2607846" y="3800121"/>
                  <a:pt x="2428107" y="3829002"/>
                  <a:pt x="2057704" y="3804522"/>
                </a:cubicBezTo>
                <a:cubicBezTo>
                  <a:pt x="1687301" y="3780043"/>
                  <a:pt x="1676660" y="3819897"/>
                  <a:pt x="1556815" y="3804522"/>
                </a:cubicBezTo>
                <a:cubicBezTo>
                  <a:pt x="1436970" y="3789147"/>
                  <a:pt x="1170607" y="3772259"/>
                  <a:pt x="791945" y="3804522"/>
                </a:cubicBezTo>
                <a:cubicBezTo>
                  <a:pt x="413283" y="3836786"/>
                  <a:pt x="328146" y="3790409"/>
                  <a:pt x="0" y="3804522"/>
                </a:cubicBezTo>
                <a:cubicBezTo>
                  <a:pt x="-8180" y="3509451"/>
                  <a:pt x="25355" y="3414921"/>
                  <a:pt x="0" y="3132390"/>
                </a:cubicBezTo>
                <a:cubicBezTo>
                  <a:pt x="-25355" y="2849859"/>
                  <a:pt x="1468" y="2755932"/>
                  <a:pt x="0" y="2460258"/>
                </a:cubicBezTo>
                <a:cubicBezTo>
                  <a:pt x="-1468" y="2164584"/>
                  <a:pt x="-27531" y="1985319"/>
                  <a:pt x="0" y="1750080"/>
                </a:cubicBezTo>
                <a:cubicBezTo>
                  <a:pt x="27531" y="1514841"/>
                  <a:pt x="-4704" y="1283348"/>
                  <a:pt x="0" y="1154038"/>
                </a:cubicBezTo>
                <a:cubicBezTo>
                  <a:pt x="4704" y="1024728"/>
                  <a:pt x="-56822" y="526646"/>
                  <a:pt x="0" y="0"/>
                </a:cubicBezTo>
                <a:close/>
              </a:path>
            </a:pathLst>
          </a:custGeom>
          <a:noFill/>
          <a:ln w="19050">
            <a:solidFill>
              <a:schemeClr val="accent1">
                <a:lumMod val="75000"/>
                <a:lumOff val="25000"/>
              </a:schemeClr>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5505"/>
          </a:p>
        </p:txBody>
      </p:sp>
      <p:cxnSp>
        <p:nvCxnSpPr>
          <p:cNvPr id="23" name="Straight Arrow Connector 22">
            <a:extLst>
              <a:ext uri="{FF2B5EF4-FFF2-40B4-BE49-F238E27FC236}">
                <a16:creationId xmlns:a16="http://schemas.microsoft.com/office/drawing/2014/main" id="{A12B1BCA-AF3F-3847-A319-505EBCCF44B1}"/>
              </a:ext>
            </a:extLst>
          </p:cNvPr>
          <p:cNvCxnSpPr>
            <a:cxnSpLocks/>
          </p:cNvCxnSpPr>
          <p:nvPr/>
        </p:nvCxnSpPr>
        <p:spPr>
          <a:xfrm>
            <a:off x="6151654" y="2241902"/>
            <a:ext cx="0" cy="6763698"/>
          </a:xfrm>
          <a:prstGeom prst="straightConnector1">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D9BBF3A5-1FFB-B84A-8F1F-E89CA1B40D32}"/>
              </a:ext>
            </a:extLst>
          </p:cNvPr>
          <p:cNvSpPr txBox="1"/>
          <p:nvPr/>
        </p:nvSpPr>
        <p:spPr>
          <a:xfrm>
            <a:off x="6216610" y="2259500"/>
            <a:ext cx="10520528" cy="1052339"/>
          </a:xfrm>
          <a:prstGeom prst="rect">
            <a:avLst/>
          </a:prstGeom>
          <a:noFill/>
        </p:spPr>
        <p:txBody>
          <a:bodyPr wrap="square" rtlCol="0">
            <a:spAutoFit/>
          </a:bodyPr>
          <a:lstStyle/>
          <a:p>
            <a:r>
              <a:rPr lang="en-VN" sz="3119" dirty="0">
                <a:latin typeface="Calibri" panose="020F0502020204030204" pitchFamily="34" charset="0"/>
                <a:cs typeface="Calibri" panose="020F0502020204030204" pitchFamily="34" charset="0"/>
              </a:rPr>
              <a:t>1. Đoạn văn giới thiệu nhan đề bài thơ, tên tác giả và nêu cảm xúc chung của người viết bằng câu văn nào? </a:t>
            </a:r>
            <a:r>
              <a:rPr lang="en-VN" sz="3119" i="1" dirty="0">
                <a:latin typeface="Calibri" panose="020F0502020204030204" pitchFamily="34" charset="0"/>
                <a:cs typeface="Calibri" panose="020F0502020204030204" pitchFamily="34" charset="0"/>
              </a:rPr>
              <a:t>(Gạch chân chỉ rõ)</a:t>
            </a:r>
          </a:p>
        </p:txBody>
      </p:sp>
      <p:sp>
        <p:nvSpPr>
          <p:cNvPr id="27" name="TextBox 26">
            <a:extLst>
              <a:ext uri="{FF2B5EF4-FFF2-40B4-BE49-F238E27FC236}">
                <a16:creationId xmlns:a16="http://schemas.microsoft.com/office/drawing/2014/main" id="{82976BF8-F3F2-5F4A-B109-4814C16794C9}"/>
              </a:ext>
            </a:extLst>
          </p:cNvPr>
          <p:cNvSpPr txBox="1"/>
          <p:nvPr/>
        </p:nvSpPr>
        <p:spPr>
          <a:xfrm>
            <a:off x="6257759" y="3489013"/>
            <a:ext cx="10520529" cy="1052339"/>
          </a:xfrm>
          <a:prstGeom prst="rect">
            <a:avLst/>
          </a:prstGeom>
          <a:noFill/>
        </p:spPr>
        <p:txBody>
          <a:bodyPr wrap="square" rtlCol="0">
            <a:spAutoFit/>
          </a:bodyPr>
          <a:lstStyle/>
          <a:p>
            <a:r>
              <a:rPr lang="en-VN" sz="3119" dirty="0">
                <a:latin typeface="Calibri" panose="020F0502020204030204" pitchFamily="34" charset="0"/>
                <a:cs typeface="Calibri" panose="020F0502020204030204" pitchFamily="34" charset="0"/>
              </a:rPr>
              <a:t>2. Cảm xúc của người viết được thể hiện qua những từ ngữ nào? </a:t>
            </a:r>
            <a:r>
              <a:rPr lang="en-VN" sz="3119" i="1" dirty="0">
                <a:latin typeface="Calibri" panose="020F0502020204030204" pitchFamily="34" charset="0"/>
                <a:cs typeface="Calibri" panose="020F0502020204030204" pitchFamily="34" charset="0"/>
              </a:rPr>
              <a:t>(Dùng bút highlight tô các từ ngữ)</a:t>
            </a:r>
          </a:p>
        </p:txBody>
      </p:sp>
      <p:sp>
        <p:nvSpPr>
          <p:cNvPr id="28" name="TextBox 27">
            <a:extLst>
              <a:ext uri="{FF2B5EF4-FFF2-40B4-BE49-F238E27FC236}">
                <a16:creationId xmlns:a16="http://schemas.microsoft.com/office/drawing/2014/main" id="{DBDC2749-788F-BB4D-85AB-36E5EA8E6B26}"/>
              </a:ext>
            </a:extLst>
          </p:cNvPr>
          <p:cNvSpPr txBox="1"/>
          <p:nvPr/>
        </p:nvSpPr>
        <p:spPr>
          <a:xfrm>
            <a:off x="6279596" y="4578986"/>
            <a:ext cx="10375079" cy="2012346"/>
          </a:xfrm>
          <a:prstGeom prst="rect">
            <a:avLst/>
          </a:prstGeom>
          <a:noFill/>
        </p:spPr>
        <p:txBody>
          <a:bodyPr wrap="square" rtlCol="0">
            <a:spAutoFit/>
          </a:bodyPr>
          <a:lstStyle/>
          <a:p>
            <a:r>
              <a:rPr lang="en-VN" sz="3119" dirty="0">
                <a:latin typeface="Calibri" panose="020F0502020204030204" pitchFamily="34" charset="0"/>
                <a:cs typeface="Calibri" panose="020F0502020204030204" pitchFamily="34" charset="0"/>
              </a:rPr>
              <a:t>3. Người viết đã nêu và đánh giá ý nghĩa của các chi tiết mang tính tự sự và miêu tả nào trong bài thơ?</a:t>
            </a:r>
          </a:p>
          <a:p>
            <a:r>
              <a:rPr lang="en-VN" sz="3119" i="1" dirty="0">
                <a:latin typeface="Calibri" panose="020F0502020204030204" pitchFamily="34" charset="0"/>
                <a:cs typeface="Calibri" panose="020F0502020204030204" pitchFamily="34" charset="0"/>
              </a:rPr>
              <a:t>………………………………………………………………………………………………………………………………………………………………………………………………</a:t>
            </a:r>
          </a:p>
        </p:txBody>
      </p:sp>
      <p:sp>
        <p:nvSpPr>
          <p:cNvPr id="29" name="TextBox 28">
            <a:extLst>
              <a:ext uri="{FF2B5EF4-FFF2-40B4-BE49-F238E27FC236}">
                <a16:creationId xmlns:a16="http://schemas.microsoft.com/office/drawing/2014/main" id="{4C63177C-1A49-274C-80F7-D86E3465C3C1}"/>
              </a:ext>
            </a:extLst>
          </p:cNvPr>
          <p:cNvSpPr txBox="1"/>
          <p:nvPr/>
        </p:nvSpPr>
        <p:spPr>
          <a:xfrm>
            <a:off x="6341717" y="6428955"/>
            <a:ext cx="10395421" cy="1532343"/>
          </a:xfrm>
          <a:prstGeom prst="rect">
            <a:avLst/>
          </a:prstGeom>
          <a:noFill/>
        </p:spPr>
        <p:txBody>
          <a:bodyPr wrap="square" rtlCol="0">
            <a:spAutoFit/>
          </a:bodyPr>
          <a:lstStyle/>
          <a:p>
            <a:r>
              <a:rPr lang="en-VN" sz="3119" dirty="0">
                <a:latin typeface="Calibri" panose="020F0502020204030204" pitchFamily="34" charset="0"/>
                <a:cs typeface="Calibri" panose="020F0502020204030204" pitchFamily="34" charset="0"/>
              </a:rPr>
              <a:t>4. Nét độc đáo trong cách tự sự và miêu tả của nhà thơ được tác giả bài viết chỉ ra trong câu văn nào?</a:t>
            </a:r>
            <a:r>
              <a:rPr lang="en-VN" sz="3119" i="1" dirty="0">
                <a:latin typeface="Calibri" panose="020F0502020204030204" pitchFamily="34" charset="0"/>
                <a:cs typeface="Calibri" panose="020F0502020204030204" pitchFamily="34" charset="0"/>
              </a:rPr>
              <a:t> (Gạch chân hai gạch để chỉ rõ)</a:t>
            </a:r>
          </a:p>
        </p:txBody>
      </p:sp>
      <p:sp>
        <p:nvSpPr>
          <p:cNvPr id="30" name="TextBox 29">
            <a:extLst>
              <a:ext uri="{FF2B5EF4-FFF2-40B4-BE49-F238E27FC236}">
                <a16:creationId xmlns:a16="http://schemas.microsoft.com/office/drawing/2014/main" id="{D961C894-F7B0-F745-9D71-D0F06DAA8C5D}"/>
              </a:ext>
            </a:extLst>
          </p:cNvPr>
          <p:cNvSpPr txBox="1"/>
          <p:nvPr/>
        </p:nvSpPr>
        <p:spPr>
          <a:xfrm>
            <a:off x="6345360" y="7960440"/>
            <a:ext cx="10225519" cy="1532343"/>
          </a:xfrm>
          <a:prstGeom prst="rect">
            <a:avLst/>
          </a:prstGeom>
          <a:noFill/>
        </p:spPr>
        <p:txBody>
          <a:bodyPr wrap="square" rtlCol="0">
            <a:spAutoFit/>
          </a:bodyPr>
          <a:lstStyle/>
          <a:p>
            <a:r>
              <a:rPr lang="en-VN" sz="3119" dirty="0">
                <a:latin typeface="Calibri" panose="020F0502020204030204" pitchFamily="34" charset="0"/>
                <a:cs typeface="Calibri" panose="020F0502020204030204" pitchFamily="34" charset="0"/>
              </a:rPr>
              <a:t>5. Câu kết đoạn có nội dung gì?</a:t>
            </a:r>
          </a:p>
          <a:p>
            <a:r>
              <a:rPr lang="en-VN" sz="3119" i="1" dirty="0">
                <a:latin typeface="Calibri" panose="020F0502020204030204" pitchFamily="34" charset="0"/>
                <a:cs typeface="Calibri" panose="020F0502020204030204" pitchFamily="34" charset="0"/>
              </a:rPr>
              <a:t>…………………………………………………………………………………………………</a:t>
            </a:r>
          </a:p>
        </p:txBody>
      </p:sp>
      <p:pic>
        <p:nvPicPr>
          <p:cNvPr id="31" name="X2Convert.com countdown_timer_10_seconds_with_sound_effect_4k_free_download_-2171032521074627030" descr="X2Convert.com countdown_timer_10_seconds_with_sound_effect_4k_free_download_-2171032521074627030">
            <a:hlinkClick r:id="" action="ppaction://media"/>
            <a:extLst>
              <a:ext uri="{FF2B5EF4-FFF2-40B4-BE49-F238E27FC236}">
                <a16:creationId xmlns:a16="http://schemas.microsoft.com/office/drawing/2014/main" id="{C1751338-5B7A-4E45-9531-8DBB9D2E552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065822" y="228351"/>
            <a:ext cx="2920039" cy="1642522"/>
          </a:xfrm>
          <a:prstGeom prst="rect">
            <a:avLst/>
          </a:prstGeom>
        </p:spPr>
      </p:pic>
      <p:pic>
        <p:nvPicPr>
          <p:cNvPr id="32" name="Picture 31" descr="Text&#10;&#10;Description automatically generated">
            <a:extLst>
              <a:ext uri="{FF2B5EF4-FFF2-40B4-BE49-F238E27FC236}">
                <a16:creationId xmlns:a16="http://schemas.microsoft.com/office/drawing/2014/main" id="{314F71AE-CB05-9C42-BBF8-FC868F8E7543}"/>
              </a:ext>
            </a:extLst>
          </p:cNvPr>
          <p:cNvPicPr>
            <a:picLocks noChangeAspect="1"/>
          </p:cNvPicPr>
          <p:nvPr/>
        </p:nvPicPr>
        <p:blipFill rotWithShape="1">
          <a:blip r:embed="rId6"/>
          <a:srcRect l="7162" t="10370" r="8559" b="5682"/>
          <a:stretch/>
        </p:blipFill>
        <p:spPr>
          <a:xfrm>
            <a:off x="584282" y="2033479"/>
            <a:ext cx="5385357" cy="7152136"/>
          </a:xfrm>
          <a:prstGeom prst="rect">
            <a:avLst/>
          </a:prstGeom>
        </p:spPr>
      </p:pic>
      <p:sp>
        <p:nvSpPr>
          <p:cNvPr id="33" name="Rectangle 32">
            <a:extLst>
              <a:ext uri="{FF2B5EF4-FFF2-40B4-BE49-F238E27FC236}">
                <a16:creationId xmlns:a16="http://schemas.microsoft.com/office/drawing/2014/main" id="{3EFE8089-AB81-DD43-B6C7-443E525833F2}"/>
              </a:ext>
            </a:extLst>
          </p:cNvPr>
          <p:cNvSpPr/>
          <p:nvPr/>
        </p:nvSpPr>
        <p:spPr>
          <a:xfrm>
            <a:off x="4345412" y="2865538"/>
            <a:ext cx="1612538" cy="523439"/>
          </a:xfrm>
          <a:prstGeom prst="rect">
            <a:avLst/>
          </a:prstGeom>
          <a:solidFill>
            <a:srgbClr val="DAF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5505"/>
          </a:p>
        </p:txBody>
      </p:sp>
      <p:sp>
        <p:nvSpPr>
          <p:cNvPr id="38" name="Rectangle 37">
            <a:extLst>
              <a:ext uri="{FF2B5EF4-FFF2-40B4-BE49-F238E27FC236}">
                <a16:creationId xmlns:a16="http://schemas.microsoft.com/office/drawing/2014/main" id="{07EAB2B7-47C2-E24F-8655-4687A1048A7B}"/>
              </a:ext>
            </a:extLst>
          </p:cNvPr>
          <p:cNvSpPr/>
          <p:nvPr/>
        </p:nvSpPr>
        <p:spPr>
          <a:xfrm>
            <a:off x="4345410" y="3575699"/>
            <a:ext cx="1612538" cy="523439"/>
          </a:xfrm>
          <a:prstGeom prst="rect">
            <a:avLst/>
          </a:prstGeom>
          <a:solidFill>
            <a:srgbClr val="DAF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5505"/>
          </a:p>
        </p:txBody>
      </p:sp>
      <p:sp>
        <p:nvSpPr>
          <p:cNvPr id="39" name="Rectangle 38">
            <a:extLst>
              <a:ext uri="{FF2B5EF4-FFF2-40B4-BE49-F238E27FC236}">
                <a16:creationId xmlns:a16="http://schemas.microsoft.com/office/drawing/2014/main" id="{93DBC058-47A9-2E49-B1D1-46700C7B6493}"/>
              </a:ext>
            </a:extLst>
          </p:cNvPr>
          <p:cNvSpPr/>
          <p:nvPr/>
        </p:nvSpPr>
        <p:spPr>
          <a:xfrm>
            <a:off x="4345409" y="4412709"/>
            <a:ext cx="1612538" cy="523439"/>
          </a:xfrm>
          <a:prstGeom prst="rect">
            <a:avLst/>
          </a:prstGeom>
          <a:solidFill>
            <a:srgbClr val="DAF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5505"/>
          </a:p>
        </p:txBody>
      </p:sp>
      <p:sp>
        <p:nvSpPr>
          <p:cNvPr id="40" name="Rectangle 39">
            <a:extLst>
              <a:ext uri="{FF2B5EF4-FFF2-40B4-BE49-F238E27FC236}">
                <a16:creationId xmlns:a16="http://schemas.microsoft.com/office/drawing/2014/main" id="{A8E07643-B878-BB49-B39D-BA59AA3A1C92}"/>
              </a:ext>
            </a:extLst>
          </p:cNvPr>
          <p:cNvSpPr/>
          <p:nvPr/>
        </p:nvSpPr>
        <p:spPr>
          <a:xfrm>
            <a:off x="4345407" y="7180591"/>
            <a:ext cx="1612538" cy="523439"/>
          </a:xfrm>
          <a:prstGeom prst="rect">
            <a:avLst/>
          </a:prstGeom>
          <a:solidFill>
            <a:srgbClr val="DAF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5505"/>
          </a:p>
        </p:txBody>
      </p:sp>
      <p:sp>
        <p:nvSpPr>
          <p:cNvPr id="41" name="Rectangle 40">
            <a:extLst>
              <a:ext uri="{FF2B5EF4-FFF2-40B4-BE49-F238E27FC236}">
                <a16:creationId xmlns:a16="http://schemas.microsoft.com/office/drawing/2014/main" id="{426615DD-4515-744F-86D8-A3B6708F6A82}"/>
              </a:ext>
            </a:extLst>
          </p:cNvPr>
          <p:cNvSpPr/>
          <p:nvPr/>
        </p:nvSpPr>
        <p:spPr>
          <a:xfrm>
            <a:off x="4345407" y="7890752"/>
            <a:ext cx="1612538" cy="679913"/>
          </a:xfrm>
          <a:prstGeom prst="rect">
            <a:avLst/>
          </a:prstGeom>
          <a:solidFill>
            <a:srgbClr val="DAF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5505"/>
          </a:p>
        </p:txBody>
      </p:sp>
    </p:spTree>
    <p:extLst>
      <p:ext uri="{BB962C8B-B14F-4D97-AF65-F5344CB8AC3E}">
        <p14:creationId xmlns:p14="http://schemas.microsoft.com/office/powerpoint/2010/main" val="2561802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0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1"/>
                </p:tgtEl>
              </p:cMediaNode>
            </p:video>
            <p:seq concurrent="1" nextAc="seek">
              <p:cTn id="8" restart="whenNotActive" fill="hold" evtFilter="cancelBubble" nodeType="interactiveSeq">
                <p:stCondLst>
                  <p:cond evt="onClick" delay="0">
                    <p:tgtEl>
                      <p:spTgt spid="3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1"/>
                                        </p:tgtEl>
                                      </p:cBhvr>
                                    </p:cmd>
                                  </p:childTnLst>
                                </p:cTn>
                              </p:par>
                            </p:childTnLst>
                          </p:cTn>
                        </p:par>
                      </p:childTnLst>
                    </p:cTn>
                  </p:par>
                </p:childTnLst>
              </p:cTn>
              <p:nextCondLst>
                <p:cond evt="onClick" delay="0">
                  <p:tgtEl>
                    <p:spTgt spid="3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oogle Shape;997;p62">
            <a:extLst>
              <a:ext uri="{FF2B5EF4-FFF2-40B4-BE49-F238E27FC236}">
                <a16:creationId xmlns:a16="http://schemas.microsoft.com/office/drawing/2014/main" id="{1CBCE45D-379D-CA48-B5AA-209365A80068}"/>
              </a:ext>
            </a:extLst>
          </p:cNvPr>
          <p:cNvPicPr preferRelativeResize="0"/>
          <p:nvPr/>
        </p:nvPicPr>
        <p:blipFill>
          <a:blip r:embed="rId4">
            <a:alphaModFix/>
          </a:blip>
          <a:stretch>
            <a:fillRect/>
          </a:stretch>
        </p:blipFill>
        <p:spPr>
          <a:xfrm>
            <a:off x="4954" y="386562"/>
            <a:ext cx="1346630" cy="1071625"/>
          </a:xfrm>
          <a:prstGeom prst="rect">
            <a:avLst/>
          </a:prstGeom>
          <a:noFill/>
          <a:ln>
            <a:noFill/>
          </a:ln>
        </p:spPr>
      </p:pic>
      <p:sp>
        <p:nvSpPr>
          <p:cNvPr id="16" name="TextBox 15">
            <a:extLst>
              <a:ext uri="{FF2B5EF4-FFF2-40B4-BE49-F238E27FC236}">
                <a16:creationId xmlns:a16="http://schemas.microsoft.com/office/drawing/2014/main" id="{B631F2EC-3C5A-8B47-9629-54C7F845289D}"/>
              </a:ext>
            </a:extLst>
          </p:cNvPr>
          <p:cNvSpPr txBox="1"/>
          <p:nvPr/>
        </p:nvSpPr>
        <p:spPr>
          <a:xfrm>
            <a:off x="1351585" y="432682"/>
            <a:ext cx="7181261" cy="657103"/>
          </a:xfrm>
          <a:prstGeom prst="rect">
            <a:avLst/>
          </a:prstGeom>
          <a:noFill/>
        </p:spPr>
        <p:txBody>
          <a:bodyPr wrap="none" rtlCol="0">
            <a:spAutoFit/>
          </a:bodyPr>
          <a:lstStyle/>
          <a:p>
            <a:r>
              <a:rPr lang="en-VN" sz="3670" b="1" dirty="0">
                <a:solidFill>
                  <a:srgbClr val="C00000"/>
                </a:solidFill>
                <a:latin typeface="Calibri" panose="020F0502020204030204" pitchFamily="34" charset="0"/>
                <a:cs typeface="Calibri" panose="020F0502020204030204" pitchFamily="34" charset="0"/>
              </a:rPr>
              <a:t>Đọc và phân tích bài viết tham khảo</a:t>
            </a:r>
          </a:p>
        </p:txBody>
      </p:sp>
      <p:sp>
        <p:nvSpPr>
          <p:cNvPr id="18" name="TextBox 17">
            <a:extLst>
              <a:ext uri="{FF2B5EF4-FFF2-40B4-BE49-F238E27FC236}">
                <a16:creationId xmlns:a16="http://schemas.microsoft.com/office/drawing/2014/main" id="{3372EA49-4E92-6C47-A9C6-CB35F486B121}"/>
              </a:ext>
            </a:extLst>
          </p:cNvPr>
          <p:cNvSpPr txBox="1"/>
          <p:nvPr/>
        </p:nvSpPr>
        <p:spPr>
          <a:xfrm>
            <a:off x="1442093" y="943915"/>
            <a:ext cx="11581081" cy="1108893"/>
          </a:xfrm>
          <a:prstGeom prst="rect">
            <a:avLst/>
          </a:prstGeom>
          <a:noFill/>
        </p:spPr>
        <p:txBody>
          <a:bodyPr wrap="square" rtlCol="0">
            <a:spAutoFit/>
          </a:bodyPr>
          <a:lstStyle/>
          <a:p>
            <a:pPr algn="ctr"/>
            <a:r>
              <a:rPr lang="en-VN" sz="3303" b="1" u="sng" dirty="0">
                <a:solidFill>
                  <a:srgbClr val="002060"/>
                </a:solidFill>
                <a:latin typeface="Calibri" panose="020F0502020204030204" pitchFamily="34" charset="0"/>
                <a:cs typeface="Calibri" panose="020F0502020204030204" pitchFamily="34" charset="0"/>
              </a:rPr>
              <a:t>Thảo luận nhóm</a:t>
            </a:r>
            <a:r>
              <a:rPr lang="en-VN" sz="3303" b="1" dirty="0">
                <a:solidFill>
                  <a:srgbClr val="002060"/>
                </a:solidFill>
                <a:latin typeface="Calibri" panose="020F0502020204030204" pitchFamily="34" charset="0"/>
                <a:cs typeface="Calibri" panose="020F0502020204030204" pitchFamily="34" charset="0"/>
              </a:rPr>
              <a:t>: Trao đổi thông tin và thống nhất đáp án trả lời phiếu học tập số 1 - T</a:t>
            </a:r>
            <a:r>
              <a:rPr lang="en-US" sz="3303" b="1" dirty="0">
                <a:solidFill>
                  <a:srgbClr val="002060"/>
                </a:solidFill>
                <a:latin typeface="Calibri" panose="020F0502020204030204" pitchFamily="34" charset="0"/>
                <a:cs typeface="Calibri" panose="020F0502020204030204" pitchFamily="34" charset="0"/>
              </a:rPr>
              <a:t>h</a:t>
            </a:r>
            <a:r>
              <a:rPr lang="en-VN" sz="3303" b="1" dirty="0">
                <a:solidFill>
                  <a:srgbClr val="002060"/>
                </a:solidFill>
                <a:latin typeface="Calibri" panose="020F0502020204030204" pitchFamily="34" charset="0"/>
                <a:cs typeface="Calibri" panose="020F0502020204030204" pitchFamily="34" charset="0"/>
              </a:rPr>
              <a:t>ời gian: 4 phút</a:t>
            </a:r>
          </a:p>
        </p:txBody>
      </p:sp>
      <p:sp>
        <p:nvSpPr>
          <p:cNvPr id="19" name="Rectangle 18">
            <a:extLst>
              <a:ext uri="{FF2B5EF4-FFF2-40B4-BE49-F238E27FC236}">
                <a16:creationId xmlns:a16="http://schemas.microsoft.com/office/drawing/2014/main" id="{20E3C0E1-A1E3-424D-A877-A0796158E895}"/>
              </a:ext>
            </a:extLst>
          </p:cNvPr>
          <p:cNvSpPr/>
          <p:nvPr/>
        </p:nvSpPr>
        <p:spPr>
          <a:xfrm>
            <a:off x="466063" y="2108325"/>
            <a:ext cx="16145966" cy="6980902"/>
          </a:xfrm>
          <a:custGeom>
            <a:avLst/>
            <a:gdLst>
              <a:gd name="connsiteX0" fmla="*/ 0 w 8799391"/>
              <a:gd name="connsiteY0" fmla="*/ 0 h 3804522"/>
              <a:gd name="connsiteX1" fmla="*/ 588882 w 8799391"/>
              <a:gd name="connsiteY1" fmla="*/ 0 h 3804522"/>
              <a:gd name="connsiteX2" fmla="*/ 1001777 w 8799391"/>
              <a:gd name="connsiteY2" fmla="*/ 0 h 3804522"/>
              <a:gd name="connsiteX3" fmla="*/ 1854641 w 8799391"/>
              <a:gd name="connsiteY3" fmla="*/ 0 h 3804522"/>
              <a:gd name="connsiteX4" fmla="*/ 2443523 w 8799391"/>
              <a:gd name="connsiteY4" fmla="*/ 0 h 3804522"/>
              <a:gd name="connsiteX5" fmla="*/ 3032406 w 8799391"/>
              <a:gd name="connsiteY5" fmla="*/ 0 h 3804522"/>
              <a:gd name="connsiteX6" fmla="*/ 3885270 w 8799391"/>
              <a:gd name="connsiteY6" fmla="*/ 0 h 3804522"/>
              <a:gd name="connsiteX7" fmla="*/ 4386158 w 8799391"/>
              <a:gd name="connsiteY7" fmla="*/ 0 h 3804522"/>
              <a:gd name="connsiteX8" fmla="*/ 5239022 w 8799391"/>
              <a:gd name="connsiteY8" fmla="*/ 0 h 3804522"/>
              <a:gd name="connsiteX9" fmla="*/ 6091886 w 8799391"/>
              <a:gd name="connsiteY9" fmla="*/ 0 h 3804522"/>
              <a:gd name="connsiteX10" fmla="*/ 6768762 w 8799391"/>
              <a:gd name="connsiteY10" fmla="*/ 0 h 3804522"/>
              <a:gd name="connsiteX11" fmla="*/ 7621626 w 8799391"/>
              <a:gd name="connsiteY11" fmla="*/ 0 h 3804522"/>
              <a:gd name="connsiteX12" fmla="*/ 8210509 w 8799391"/>
              <a:gd name="connsiteY12" fmla="*/ 0 h 3804522"/>
              <a:gd name="connsiteX13" fmla="*/ 8799391 w 8799391"/>
              <a:gd name="connsiteY13" fmla="*/ 0 h 3804522"/>
              <a:gd name="connsiteX14" fmla="*/ 8799391 w 8799391"/>
              <a:gd name="connsiteY14" fmla="*/ 672132 h 3804522"/>
              <a:gd name="connsiteX15" fmla="*/ 8799391 w 8799391"/>
              <a:gd name="connsiteY15" fmla="*/ 1306219 h 3804522"/>
              <a:gd name="connsiteX16" fmla="*/ 8799391 w 8799391"/>
              <a:gd name="connsiteY16" fmla="*/ 1940306 h 3804522"/>
              <a:gd name="connsiteX17" fmla="*/ 8799391 w 8799391"/>
              <a:gd name="connsiteY17" fmla="*/ 2612438 h 3804522"/>
              <a:gd name="connsiteX18" fmla="*/ 8799391 w 8799391"/>
              <a:gd name="connsiteY18" fmla="*/ 3804522 h 3804522"/>
              <a:gd name="connsiteX19" fmla="*/ 8034521 w 8799391"/>
              <a:gd name="connsiteY19" fmla="*/ 3804522 h 3804522"/>
              <a:gd name="connsiteX20" fmla="*/ 7533632 w 8799391"/>
              <a:gd name="connsiteY20" fmla="*/ 3804522 h 3804522"/>
              <a:gd name="connsiteX21" fmla="*/ 6680768 w 8799391"/>
              <a:gd name="connsiteY21" fmla="*/ 3804522 h 3804522"/>
              <a:gd name="connsiteX22" fmla="*/ 6003892 w 8799391"/>
              <a:gd name="connsiteY22" fmla="*/ 3804522 h 3804522"/>
              <a:gd name="connsiteX23" fmla="*/ 5503004 w 8799391"/>
              <a:gd name="connsiteY23" fmla="*/ 3804522 h 3804522"/>
              <a:gd name="connsiteX24" fmla="*/ 4826128 w 8799391"/>
              <a:gd name="connsiteY24" fmla="*/ 3804522 h 3804522"/>
              <a:gd name="connsiteX25" fmla="*/ 4413233 w 8799391"/>
              <a:gd name="connsiteY25" fmla="*/ 3804522 h 3804522"/>
              <a:gd name="connsiteX26" fmla="*/ 4000339 w 8799391"/>
              <a:gd name="connsiteY26" fmla="*/ 3804522 h 3804522"/>
              <a:gd name="connsiteX27" fmla="*/ 3323462 w 8799391"/>
              <a:gd name="connsiteY27" fmla="*/ 3804522 h 3804522"/>
              <a:gd name="connsiteX28" fmla="*/ 2822574 w 8799391"/>
              <a:gd name="connsiteY28" fmla="*/ 3804522 h 3804522"/>
              <a:gd name="connsiteX29" fmla="*/ 2057704 w 8799391"/>
              <a:gd name="connsiteY29" fmla="*/ 3804522 h 3804522"/>
              <a:gd name="connsiteX30" fmla="*/ 1556815 w 8799391"/>
              <a:gd name="connsiteY30" fmla="*/ 3804522 h 3804522"/>
              <a:gd name="connsiteX31" fmla="*/ 791945 w 8799391"/>
              <a:gd name="connsiteY31" fmla="*/ 3804522 h 3804522"/>
              <a:gd name="connsiteX32" fmla="*/ 0 w 8799391"/>
              <a:gd name="connsiteY32" fmla="*/ 3804522 h 3804522"/>
              <a:gd name="connsiteX33" fmla="*/ 0 w 8799391"/>
              <a:gd name="connsiteY33" fmla="*/ 3132390 h 3804522"/>
              <a:gd name="connsiteX34" fmla="*/ 0 w 8799391"/>
              <a:gd name="connsiteY34" fmla="*/ 2460258 h 3804522"/>
              <a:gd name="connsiteX35" fmla="*/ 0 w 8799391"/>
              <a:gd name="connsiteY35" fmla="*/ 1750080 h 3804522"/>
              <a:gd name="connsiteX36" fmla="*/ 0 w 8799391"/>
              <a:gd name="connsiteY36" fmla="*/ 1154038 h 3804522"/>
              <a:gd name="connsiteX37" fmla="*/ 0 w 8799391"/>
              <a:gd name="connsiteY37" fmla="*/ 0 h 3804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99391" h="3804522" extrusionOk="0">
                <a:moveTo>
                  <a:pt x="0" y="0"/>
                </a:moveTo>
                <a:cubicBezTo>
                  <a:pt x="253954" y="-19624"/>
                  <a:pt x="383557" y="-25851"/>
                  <a:pt x="588882" y="0"/>
                </a:cubicBezTo>
                <a:cubicBezTo>
                  <a:pt x="794207" y="25851"/>
                  <a:pt x="870993" y="6815"/>
                  <a:pt x="1001777" y="0"/>
                </a:cubicBezTo>
                <a:cubicBezTo>
                  <a:pt x="1132562" y="-6815"/>
                  <a:pt x="1587893" y="7339"/>
                  <a:pt x="1854641" y="0"/>
                </a:cubicBezTo>
                <a:cubicBezTo>
                  <a:pt x="2121389" y="-7339"/>
                  <a:pt x="2247417" y="1605"/>
                  <a:pt x="2443523" y="0"/>
                </a:cubicBezTo>
                <a:cubicBezTo>
                  <a:pt x="2639629" y="-1605"/>
                  <a:pt x="2809917" y="-21504"/>
                  <a:pt x="3032406" y="0"/>
                </a:cubicBezTo>
                <a:cubicBezTo>
                  <a:pt x="3254895" y="21504"/>
                  <a:pt x="3467938" y="-28419"/>
                  <a:pt x="3885270" y="0"/>
                </a:cubicBezTo>
                <a:cubicBezTo>
                  <a:pt x="4302602" y="28419"/>
                  <a:pt x="4150053" y="-11040"/>
                  <a:pt x="4386158" y="0"/>
                </a:cubicBezTo>
                <a:cubicBezTo>
                  <a:pt x="4622263" y="11040"/>
                  <a:pt x="5024724" y="-34569"/>
                  <a:pt x="5239022" y="0"/>
                </a:cubicBezTo>
                <a:cubicBezTo>
                  <a:pt x="5453320" y="34569"/>
                  <a:pt x="5833711" y="5951"/>
                  <a:pt x="6091886" y="0"/>
                </a:cubicBezTo>
                <a:cubicBezTo>
                  <a:pt x="6350061" y="-5951"/>
                  <a:pt x="6479077" y="27980"/>
                  <a:pt x="6768762" y="0"/>
                </a:cubicBezTo>
                <a:cubicBezTo>
                  <a:pt x="7058447" y="-27980"/>
                  <a:pt x="7238309" y="-17259"/>
                  <a:pt x="7621626" y="0"/>
                </a:cubicBezTo>
                <a:cubicBezTo>
                  <a:pt x="8004943" y="17259"/>
                  <a:pt x="8001913" y="-27298"/>
                  <a:pt x="8210509" y="0"/>
                </a:cubicBezTo>
                <a:cubicBezTo>
                  <a:pt x="8419105" y="27298"/>
                  <a:pt x="8647932" y="9301"/>
                  <a:pt x="8799391" y="0"/>
                </a:cubicBezTo>
                <a:cubicBezTo>
                  <a:pt x="8767417" y="301619"/>
                  <a:pt x="8826527" y="471325"/>
                  <a:pt x="8799391" y="672132"/>
                </a:cubicBezTo>
                <a:cubicBezTo>
                  <a:pt x="8772255" y="872939"/>
                  <a:pt x="8810904" y="1151323"/>
                  <a:pt x="8799391" y="1306219"/>
                </a:cubicBezTo>
                <a:cubicBezTo>
                  <a:pt x="8787878" y="1461115"/>
                  <a:pt x="8784065" y="1779696"/>
                  <a:pt x="8799391" y="1940306"/>
                </a:cubicBezTo>
                <a:cubicBezTo>
                  <a:pt x="8814717" y="2100916"/>
                  <a:pt x="8815194" y="2441345"/>
                  <a:pt x="8799391" y="2612438"/>
                </a:cubicBezTo>
                <a:cubicBezTo>
                  <a:pt x="8783588" y="2783531"/>
                  <a:pt x="8798988" y="3467699"/>
                  <a:pt x="8799391" y="3804522"/>
                </a:cubicBezTo>
                <a:cubicBezTo>
                  <a:pt x="8481581" y="3777722"/>
                  <a:pt x="8392522" y="3768085"/>
                  <a:pt x="8034521" y="3804522"/>
                </a:cubicBezTo>
                <a:cubicBezTo>
                  <a:pt x="7676520" y="3840960"/>
                  <a:pt x="7698585" y="3797316"/>
                  <a:pt x="7533632" y="3804522"/>
                </a:cubicBezTo>
                <a:cubicBezTo>
                  <a:pt x="7368679" y="3811728"/>
                  <a:pt x="6998585" y="3785952"/>
                  <a:pt x="6680768" y="3804522"/>
                </a:cubicBezTo>
                <a:cubicBezTo>
                  <a:pt x="6362951" y="3823092"/>
                  <a:pt x="6317466" y="3778961"/>
                  <a:pt x="6003892" y="3804522"/>
                </a:cubicBezTo>
                <a:cubicBezTo>
                  <a:pt x="5690318" y="3830083"/>
                  <a:pt x="5682977" y="3796452"/>
                  <a:pt x="5503004" y="3804522"/>
                </a:cubicBezTo>
                <a:cubicBezTo>
                  <a:pt x="5323031" y="3812592"/>
                  <a:pt x="5071440" y="3826239"/>
                  <a:pt x="4826128" y="3804522"/>
                </a:cubicBezTo>
                <a:cubicBezTo>
                  <a:pt x="4580816" y="3782805"/>
                  <a:pt x="4610917" y="3811513"/>
                  <a:pt x="4413233" y="3804522"/>
                </a:cubicBezTo>
                <a:cubicBezTo>
                  <a:pt x="4215550" y="3797531"/>
                  <a:pt x="4090665" y="3805903"/>
                  <a:pt x="4000339" y="3804522"/>
                </a:cubicBezTo>
                <a:cubicBezTo>
                  <a:pt x="3910013" y="3803141"/>
                  <a:pt x="3575898" y="3796360"/>
                  <a:pt x="3323462" y="3804522"/>
                </a:cubicBezTo>
                <a:cubicBezTo>
                  <a:pt x="3071026" y="3812684"/>
                  <a:pt x="3037302" y="3808923"/>
                  <a:pt x="2822574" y="3804522"/>
                </a:cubicBezTo>
                <a:cubicBezTo>
                  <a:pt x="2607846" y="3800121"/>
                  <a:pt x="2428107" y="3829002"/>
                  <a:pt x="2057704" y="3804522"/>
                </a:cubicBezTo>
                <a:cubicBezTo>
                  <a:pt x="1687301" y="3780043"/>
                  <a:pt x="1676660" y="3819897"/>
                  <a:pt x="1556815" y="3804522"/>
                </a:cubicBezTo>
                <a:cubicBezTo>
                  <a:pt x="1436970" y="3789147"/>
                  <a:pt x="1170607" y="3772259"/>
                  <a:pt x="791945" y="3804522"/>
                </a:cubicBezTo>
                <a:cubicBezTo>
                  <a:pt x="413283" y="3836786"/>
                  <a:pt x="328146" y="3790409"/>
                  <a:pt x="0" y="3804522"/>
                </a:cubicBezTo>
                <a:cubicBezTo>
                  <a:pt x="-8180" y="3509451"/>
                  <a:pt x="25355" y="3414921"/>
                  <a:pt x="0" y="3132390"/>
                </a:cubicBezTo>
                <a:cubicBezTo>
                  <a:pt x="-25355" y="2849859"/>
                  <a:pt x="1468" y="2755932"/>
                  <a:pt x="0" y="2460258"/>
                </a:cubicBezTo>
                <a:cubicBezTo>
                  <a:pt x="-1468" y="2164584"/>
                  <a:pt x="-27531" y="1985319"/>
                  <a:pt x="0" y="1750080"/>
                </a:cubicBezTo>
                <a:cubicBezTo>
                  <a:pt x="27531" y="1514841"/>
                  <a:pt x="-4704" y="1283348"/>
                  <a:pt x="0" y="1154038"/>
                </a:cubicBezTo>
                <a:cubicBezTo>
                  <a:pt x="4704" y="1024728"/>
                  <a:pt x="-56822" y="526646"/>
                  <a:pt x="0" y="0"/>
                </a:cubicBezTo>
                <a:close/>
              </a:path>
            </a:pathLst>
          </a:custGeom>
          <a:noFill/>
          <a:ln w="19050">
            <a:solidFill>
              <a:schemeClr val="accent1">
                <a:lumMod val="75000"/>
                <a:lumOff val="25000"/>
              </a:schemeClr>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5505"/>
          </a:p>
        </p:txBody>
      </p:sp>
      <p:pic>
        <p:nvPicPr>
          <p:cNvPr id="21" name="Picture 20" descr="Text&#10;&#10;Description automatically generated">
            <a:extLst>
              <a:ext uri="{FF2B5EF4-FFF2-40B4-BE49-F238E27FC236}">
                <a16:creationId xmlns:a16="http://schemas.microsoft.com/office/drawing/2014/main" id="{D28B873F-2B5B-C240-88E7-C0455633D963}"/>
              </a:ext>
            </a:extLst>
          </p:cNvPr>
          <p:cNvPicPr>
            <a:picLocks noChangeAspect="1"/>
          </p:cNvPicPr>
          <p:nvPr/>
        </p:nvPicPr>
        <p:blipFill rotWithShape="1">
          <a:blip r:embed="rId5"/>
          <a:srcRect l="7162" t="10370" r="8559" b="5682"/>
          <a:stretch/>
        </p:blipFill>
        <p:spPr>
          <a:xfrm>
            <a:off x="278282" y="1969421"/>
            <a:ext cx="5385357" cy="7152136"/>
          </a:xfrm>
          <a:prstGeom prst="rect">
            <a:avLst/>
          </a:prstGeom>
        </p:spPr>
      </p:pic>
      <p:cxnSp>
        <p:nvCxnSpPr>
          <p:cNvPr id="23" name="Straight Arrow Connector 22">
            <a:extLst>
              <a:ext uri="{FF2B5EF4-FFF2-40B4-BE49-F238E27FC236}">
                <a16:creationId xmlns:a16="http://schemas.microsoft.com/office/drawing/2014/main" id="{A12B1BCA-AF3F-3847-A319-505EBCCF44B1}"/>
              </a:ext>
            </a:extLst>
          </p:cNvPr>
          <p:cNvCxnSpPr>
            <a:cxnSpLocks/>
          </p:cNvCxnSpPr>
          <p:nvPr/>
        </p:nvCxnSpPr>
        <p:spPr>
          <a:xfrm>
            <a:off x="5824272" y="2241900"/>
            <a:ext cx="0" cy="6763698"/>
          </a:xfrm>
          <a:prstGeom prst="straightConnector1">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D9BBF3A5-1FFB-B84A-8F1F-E89CA1B40D32}"/>
              </a:ext>
            </a:extLst>
          </p:cNvPr>
          <p:cNvSpPr txBox="1"/>
          <p:nvPr/>
        </p:nvSpPr>
        <p:spPr>
          <a:xfrm>
            <a:off x="5824273" y="2197088"/>
            <a:ext cx="11143232" cy="1052339"/>
          </a:xfrm>
          <a:prstGeom prst="rect">
            <a:avLst/>
          </a:prstGeom>
          <a:noFill/>
        </p:spPr>
        <p:txBody>
          <a:bodyPr wrap="square" rtlCol="0">
            <a:spAutoFit/>
          </a:bodyPr>
          <a:lstStyle/>
          <a:p>
            <a:r>
              <a:rPr lang="en-VN" sz="3119" dirty="0">
                <a:latin typeface="Calibri" panose="020F0502020204030204" pitchFamily="34" charset="0"/>
                <a:cs typeface="Calibri" panose="020F0502020204030204" pitchFamily="34" charset="0"/>
              </a:rPr>
              <a:t>1. Đoạn văn giới thiệu nhan đề bài thơ, tên tác giả và nêu cảm xúc chung của người viết bằng câu văn nào? </a:t>
            </a:r>
            <a:r>
              <a:rPr lang="en-VN" sz="3119" i="1" dirty="0">
                <a:latin typeface="Calibri" panose="020F0502020204030204" pitchFamily="34" charset="0"/>
                <a:cs typeface="Calibri" panose="020F0502020204030204" pitchFamily="34" charset="0"/>
              </a:rPr>
              <a:t>(Gạch chân bút xanh)</a:t>
            </a:r>
          </a:p>
        </p:txBody>
      </p:sp>
      <p:sp>
        <p:nvSpPr>
          <p:cNvPr id="27" name="TextBox 26">
            <a:extLst>
              <a:ext uri="{FF2B5EF4-FFF2-40B4-BE49-F238E27FC236}">
                <a16:creationId xmlns:a16="http://schemas.microsoft.com/office/drawing/2014/main" id="{82976BF8-F3F2-5F4A-B109-4814C16794C9}"/>
              </a:ext>
            </a:extLst>
          </p:cNvPr>
          <p:cNvSpPr txBox="1"/>
          <p:nvPr/>
        </p:nvSpPr>
        <p:spPr>
          <a:xfrm>
            <a:off x="5851418" y="3407443"/>
            <a:ext cx="10803256" cy="1052339"/>
          </a:xfrm>
          <a:prstGeom prst="rect">
            <a:avLst/>
          </a:prstGeom>
          <a:noFill/>
        </p:spPr>
        <p:txBody>
          <a:bodyPr wrap="square" rtlCol="0">
            <a:spAutoFit/>
          </a:bodyPr>
          <a:lstStyle/>
          <a:p>
            <a:r>
              <a:rPr lang="en-VN" sz="3119" dirty="0">
                <a:latin typeface="Calibri" panose="020F0502020204030204" pitchFamily="34" charset="0"/>
                <a:cs typeface="Calibri" panose="020F0502020204030204" pitchFamily="34" charset="0"/>
              </a:rPr>
              <a:t>2. Cảm xúc của người viết được thể hiện qua những từ ngữ nào? </a:t>
            </a:r>
            <a:r>
              <a:rPr lang="en-VN" sz="3119" i="1" dirty="0">
                <a:latin typeface="Calibri" panose="020F0502020204030204" pitchFamily="34" charset="0"/>
                <a:cs typeface="Calibri" panose="020F0502020204030204" pitchFamily="34" charset="0"/>
              </a:rPr>
              <a:t>(Dùng bút highlight tô các từ ngữ)</a:t>
            </a:r>
          </a:p>
        </p:txBody>
      </p:sp>
      <p:sp>
        <p:nvSpPr>
          <p:cNvPr id="28" name="TextBox 27">
            <a:extLst>
              <a:ext uri="{FF2B5EF4-FFF2-40B4-BE49-F238E27FC236}">
                <a16:creationId xmlns:a16="http://schemas.microsoft.com/office/drawing/2014/main" id="{DBDC2749-788F-BB4D-85AB-36E5EA8E6B26}"/>
              </a:ext>
            </a:extLst>
          </p:cNvPr>
          <p:cNvSpPr txBox="1"/>
          <p:nvPr/>
        </p:nvSpPr>
        <p:spPr>
          <a:xfrm>
            <a:off x="5869978" y="4709486"/>
            <a:ext cx="10375079" cy="1052339"/>
          </a:xfrm>
          <a:prstGeom prst="rect">
            <a:avLst/>
          </a:prstGeom>
          <a:noFill/>
        </p:spPr>
        <p:txBody>
          <a:bodyPr wrap="square" rtlCol="0">
            <a:spAutoFit/>
          </a:bodyPr>
          <a:lstStyle/>
          <a:p>
            <a:r>
              <a:rPr lang="en-VN" sz="3119" dirty="0">
                <a:latin typeface="Calibri" panose="020F0502020204030204" pitchFamily="34" charset="0"/>
                <a:cs typeface="Calibri" panose="020F0502020204030204" pitchFamily="34" charset="0"/>
              </a:rPr>
              <a:t>3. Người viết đã nêu và đánh giá ý nghĩa của các chi tiết mang tính tự sự và miêu tả nào trong bài thơ? </a:t>
            </a:r>
            <a:r>
              <a:rPr lang="en-VN" sz="3119" i="1" dirty="0">
                <a:latin typeface="Calibri" panose="020F0502020204030204" pitchFamily="34" charset="0"/>
                <a:cs typeface="Calibri" panose="020F0502020204030204" pitchFamily="34" charset="0"/>
              </a:rPr>
              <a:t>(Gạch chân bút đỏ)</a:t>
            </a:r>
          </a:p>
        </p:txBody>
      </p:sp>
      <p:sp>
        <p:nvSpPr>
          <p:cNvPr id="29" name="TextBox 28">
            <a:extLst>
              <a:ext uri="{FF2B5EF4-FFF2-40B4-BE49-F238E27FC236}">
                <a16:creationId xmlns:a16="http://schemas.microsoft.com/office/drawing/2014/main" id="{4C63177C-1A49-274C-80F7-D86E3465C3C1}"/>
              </a:ext>
            </a:extLst>
          </p:cNvPr>
          <p:cNvSpPr txBox="1"/>
          <p:nvPr/>
        </p:nvSpPr>
        <p:spPr>
          <a:xfrm>
            <a:off x="5869978" y="6074741"/>
            <a:ext cx="10395421" cy="1532343"/>
          </a:xfrm>
          <a:prstGeom prst="rect">
            <a:avLst/>
          </a:prstGeom>
          <a:noFill/>
        </p:spPr>
        <p:txBody>
          <a:bodyPr wrap="square" rtlCol="0">
            <a:spAutoFit/>
          </a:bodyPr>
          <a:lstStyle/>
          <a:p>
            <a:r>
              <a:rPr lang="en-VN" sz="3119" dirty="0">
                <a:latin typeface="Calibri" panose="020F0502020204030204" pitchFamily="34" charset="0"/>
                <a:cs typeface="Calibri" panose="020F0502020204030204" pitchFamily="34" charset="0"/>
              </a:rPr>
              <a:t>4. Nét độc đáo trong cách tự sự và miêu tả của nhà thơ được tác giả bài viết chỉ ra trong câu văn nào?</a:t>
            </a:r>
            <a:r>
              <a:rPr lang="en-VN" sz="3119" i="1" dirty="0">
                <a:latin typeface="Calibri" panose="020F0502020204030204" pitchFamily="34" charset="0"/>
                <a:cs typeface="Calibri" panose="020F0502020204030204" pitchFamily="34" charset="0"/>
              </a:rPr>
              <a:t> (Gạch chân hai gạch để chỉ rõ)</a:t>
            </a:r>
          </a:p>
        </p:txBody>
      </p:sp>
      <p:sp>
        <p:nvSpPr>
          <p:cNvPr id="30" name="TextBox 29">
            <a:extLst>
              <a:ext uri="{FF2B5EF4-FFF2-40B4-BE49-F238E27FC236}">
                <a16:creationId xmlns:a16="http://schemas.microsoft.com/office/drawing/2014/main" id="{D961C894-F7B0-F745-9D71-D0F06DAA8C5D}"/>
              </a:ext>
            </a:extLst>
          </p:cNvPr>
          <p:cNvSpPr txBox="1"/>
          <p:nvPr/>
        </p:nvSpPr>
        <p:spPr>
          <a:xfrm>
            <a:off x="5824272" y="7861814"/>
            <a:ext cx="10787756" cy="1052339"/>
          </a:xfrm>
          <a:prstGeom prst="rect">
            <a:avLst/>
          </a:prstGeom>
          <a:noFill/>
        </p:spPr>
        <p:txBody>
          <a:bodyPr wrap="square" rtlCol="0">
            <a:spAutoFit/>
          </a:bodyPr>
          <a:lstStyle/>
          <a:p>
            <a:r>
              <a:rPr lang="en-VN" sz="3119" dirty="0">
                <a:latin typeface="Calibri" panose="020F0502020204030204" pitchFamily="34" charset="0"/>
                <a:cs typeface="Calibri" panose="020F0502020204030204" pitchFamily="34" charset="0"/>
              </a:rPr>
              <a:t>5. Câu kết đoạn có nội dung gì?</a:t>
            </a:r>
          </a:p>
          <a:p>
            <a:r>
              <a:rPr lang="en-VN" sz="3119" i="1" dirty="0">
                <a:latin typeface="Calibri" panose="020F0502020204030204" pitchFamily="34" charset="0"/>
                <a:cs typeface="Calibri" panose="020F0502020204030204" pitchFamily="34" charset="0"/>
              </a:rPr>
              <a:t>…………………………………………………………………………………………………</a:t>
            </a:r>
          </a:p>
        </p:txBody>
      </p:sp>
      <p:pic>
        <p:nvPicPr>
          <p:cNvPr id="13" name="X2Convert.com countdown_timer_10_seconds_with_sound_effect_4k_free_download_-2171032521074627030" descr="X2Convert.com countdown_timer_10_seconds_with_sound_effect_4k_free_download_-2171032521074627030">
            <a:hlinkClick r:id="" action="ppaction://media"/>
            <a:extLst>
              <a:ext uri="{FF2B5EF4-FFF2-40B4-BE49-F238E27FC236}">
                <a16:creationId xmlns:a16="http://schemas.microsoft.com/office/drawing/2014/main" id="{9992FBE0-946B-8F48-ABCE-0DFC465E694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3065822" y="228351"/>
            <a:ext cx="2920039" cy="1642522"/>
          </a:xfrm>
          <a:prstGeom prst="rect">
            <a:avLst/>
          </a:prstGeom>
        </p:spPr>
      </p:pic>
      <p:sp>
        <p:nvSpPr>
          <p:cNvPr id="25" name="Rectangle 24">
            <a:extLst>
              <a:ext uri="{FF2B5EF4-FFF2-40B4-BE49-F238E27FC236}">
                <a16:creationId xmlns:a16="http://schemas.microsoft.com/office/drawing/2014/main" id="{6A994450-9BEA-B448-8188-8A81825990D6}"/>
              </a:ext>
            </a:extLst>
          </p:cNvPr>
          <p:cNvSpPr/>
          <p:nvPr/>
        </p:nvSpPr>
        <p:spPr>
          <a:xfrm>
            <a:off x="4051101" y="2884004"/>
            <a:ext cx="1612538" cy="523439"/>
          </a:xfrm>
          <a:prstGeom prst="rect">
            <a:avLst/>
          </a:prstGeom>
          <a:solidFill>
            <a:srgbClr val="DAF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5505"/>
          </a:p>
        </p:txBody>
      </p:sp>
      <p:sp>
        <p:nvSpPr>
          <p:cNvPr id="31" name="Rectangle 30">
            <a:extLst>
              <a:ext uri="{FF2B5EF4-FFF2-40B4-BE49-F238E27FC236}">
                <a16:creationId xmlns:a16="http://schemas.microsoft.com/office/drawing/2014/main" id="{DF637FAC-327E-FF42-B7FF-5C42C319B555}"/>
              </a:ext>
            </a:extLst>
          </p:cNvPr>
          <p:cNvSpPr/>
          <p:nvPr/>
        </p:nvSpPr>
        <p:spPr>
          <a:xfrm>
            <a:off x="4051099" y="3594166"/>
            <a:ext cx="1612538" cy="523439"/>
          </a:xfrm>
          <a:prstGeom prst="rect">
            <a:avLst/>
          </a:prstGeom>
          <a:solidFill>
            <a:srgbClr val="DAF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5505"/>
          </a:p>
        </p:txBody>
      </p:sp>
      <p:sp>
        <p:nvSpPr>
          <p:cNvPr id="32" name="Rectangle 31">
            <a:extLst>
              <a:ext uri="{FF2B5EF4-FFF2-40B4-BE49-F238E27FC236}">
                <a16:creationId xmlns:a16="http://schemas.microsoft.com/office/drawing/2014/main" id="{A3092654-0AC1-B442-AB0A-B4A51882340C}"/>
              </a:ext>
            </a:extLst>
          </p:cNvPr>
          <p:cNvSpPr/>
          <p:nvPr/>
        </p:nvSpPr>
        <p:spPr>
          <a:xfrm>
            <a:off x="4051095" y="4348926"/>
            <a:ext cx="1612538" cy="523439"/>
          </a:xfrm>
          <a:prstGeom prst="rect">
            <a:avLst/>
          </a:prstGeom>
          <a:solidFill>
            <a:srgbClr val="DAF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5505" dirty="0"/>
          </a:p>
        </p:txBody>
      </p:sp>
      <p:sp>
        <p:nvSpPr>
          <p:cNvPr id="33" name="Rectangle 32">
            <a:extLst>
              <a:ext uri="{FF2B5EF4-FFF2-40B4-BE49-F238E27FC236}">
                <a16:creationId xmlns:a16="http://schemas.microsoft.com/office/drawing/2014/main" id="{857182E0-93B9-4948-B8E4-1CFBCB4B7174}"/>
              </a:ext>
            </a:extLst>
          </p:cNvPr>
          <p:cNvSpPr/>
          <p:nvPr/>
        </p:nvSpPr>
        <p:spPr>
          <a:xfrm>
            <a:off x="4051095" y="7199057"/>
            <a:ext cx="1612538" cy="523439"/>
          </a:xfrm>
          <a:prstGeom prst="rect">
            <a:avLst/>
          </a:prstGeom>
          <a:solidFill>
            <a:srgbClr val="DAF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5505"/>
          </a:p>
        </p:txBody>
      </p:sp>
      <p:sp>
        <p:nvSpPr>
          <p:cNvPr id="34" name="Rectangle 33">
            <a:extLst>
              <a:ext uri="{FF2B5EF4-FFF2-40B4-BE49-F238E27FC236}">
                <a16:creationId xmlns:a16="http://schemas.microsoft.com/office/drawing/2014/main" id="{2A6599AF-CF24-9E40-B58C-365F35B5E6E8}"/>
              </a:ext>
            </a:extLst>
          </p:cNvPr>
          <p:cNvSpPr/>
          <p:nvPr/>
        </p:nvSpPr>
        <p:spPr>
          <a:xfrm>
            <a:off x="4051095" y="7909218"/>
            <a:ext cx="1612538" cy="679913"/>
          </a:xfrm>
          <a:prstGeom prst="rect">
            <a:avLst/>
          </a:prstGeom>
          <a:solidFill>
            <a:srgbClr val="DAF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5505"/>
          </a:p>
        </p:txBody>
      </p:sp>
    </p:spTree>
    <p:extLst>
      <p:ext uri="{BB962C8B-B14F-4D97-AF65-F5344CB8AC3E}">
        <p14:creationId xmlns:p14="http://schemas.microsoft.com/office/powerpoint/2010/main" val="400801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0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vol="80000">
                <p:cTn id="12" fill="hold" display="0">
                  <p:stCondLst>
                    <p:cond delay="indefinite"/>
                  </p:stCondLst>
                </p:cTn>
                <p:tgtEl>
                  <p:spTgt spid="1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059BFDB2-B26C-B844-B099-CC619FE773E0}"/>
              </a:ext>
            </a:extLst>
          </p:cNvPr>
          <p:cNvPicPr>
            <a:picLocks noChangeAspect="1"/>
          </p:cNvPicPr>
          <p:nvPr/>
        </p:nvPicPr>
        <p:blipFill rotWithShape="1">
          <a:blip r:embed="rId2"/>
          <a:srcRect l="7162" t="10370" r="8559" b="5682"/>
          <a:stretch/>
        </p:blipFill>
        <p:spPr>
          <a:xfrm>
            <a:off x="1120256" y="359845"/>
            <a:ext cx="6593096" cy="8756099"/>
          </a:xfrm>
          <a:prstGeom prst="rect">
            <a:avLst/>
          </a:prstGeom>
        </p:spPr>
      </p:pic>
      <p:sp>
        <p:nvSpPr>
          <p:cNvPr id="5" name="Rectangle 4">
            <a:extLst>
              <a:ext uri="{FF2B5EF4-FFF2-40B4-BE49-F238E27FC236}">
                <a16:creationId xmlns:a16="http://schemas.microsoft.com/office/drawing/2014/main" id="{10ABF5A5-C8F2-8B44-A6A6-37DB47A1A59F}"/>
              </a:ext>
            </a:extLst>
          </p:cNvPr>
          <p:cNvSpPr/>
          <p:nvPr/>
        </p:nvSpPr>
        <p:spPr>
          <a:xfrm>
            <a:off x="466063" y="333128"/>
            <a:ext cx="16055891" cy="8756099"/>
          </a:xfrm>
          <a:custGeom>
            <a:avLst/>
            <a:gdLst>
              <a:gd name="connsiteX0" fmla="*/ 0 w 8750301"/>
              <a:gd name="connsiteY0" fmla="*/ 0 h 4771987"/>
              <a:gd name="connsiteX1" fmla="*/ 585597 w 8750301"/>
              <a:gd name="connsiteY1" fmla="*/ 0 h 4771987"/>
              <a:gd name="connsiteX2" fmla="*/ 996188 w 8750301"/>
              <a:gd name="connsiteY2" fmla="*/ 0 h 4771987"/>
              <a:gd name="connsiteX3" fmla="*/ 1844294 w 8750301"/>
              <a:gd name="connsiteY3" fmla="*/ 0 h 4771987"/>
              <a:gd name="connsiteX4" fmla="*/ 2429891 w 8750301"/>
              <a:gd name="connsiteY4" fmla="*/ 0 h 4771987"/>
              <a:gd name="connsiteX5" fmla="*/ 3015488 w 8750301"/>
              <a:gd name="connsiteY5" fmla="*/ 0 h 4771987"/>
              <a:gd name="connsiteX6" fmla="*/ 3863594 w 8750301"/>
              <a:gd name="connsiteY6" fmla="*/ 0 h 4771987"/>
              <a:gd name="connsiteX7" fmla="*/ 4361688 w 8750301"/>
              <a:gd name="connsiteY7" fmla="*/ 0 h 4771987"/>
              <a:gd name="connsiteX8" fmla="*/ 5209795 w 8750301"/>
              <a:gd name="connsiteY8" fmla="*/ 0 h 4771987"/>
              <a:gd name="connsiteX9" fmla="*/ 6057901 w 8750301"/>
              <a:gd name="connsiteY9" fmla="*/ 0 h 4771987"/>
              <a:gd name="connsiteX10" fmla="*/ 6731001 w 8750301"/>
              <a:gd name="connsiteY10" fmla="*/ 0 h 4771987"/>
              <a:gd name="connsiteX11" fmla="*/ 7579107 w 8750301"/>
              <a:gd name="connsiteY11" fmla="*/ 0 h 4771987"/>
              <a:gd name="connsiteX12" fmla="*/ 8164704 w 8750301"/>
              <a:gd name="connsiteY12" fmla="*/ 0 h 4771987"/>
              <a:gd name="connsiteX13" fmla="*/ 8750301 w 8750301"/>
              <a:gd name="connsiteY13" fmla="*/ 0 h 4771987"/>
              <a:gd name="connsiteX14" fmla="*/ 8750301 w 8750301"/>
              <a:gd name="connsiteY14" fmla="*/ 729432 h 4771987"/>
              <a:gd name="connsiteX15" fmla="*/ 8750301 w 8750301"/>
              <a:gd name="connsiteY15" fmla="*/ 1411145 h 4771987"/>
              <a:gd name="connsiteX16" fmla="*/ 8750301 w 8750301"/>
              <a:gd name="connsiteY16" fmla="*/ 2092857 h 4771987"/>
              <a:gd name="connsiteX17" fmla="*/ 8750301 w 8750301"/>
              <a:gd name="connsiteY17" fmla="*/ 2822289 h 4771987"/>
              <a:gd name="connsiteX18" fmla="*/ 8750301 w 8750301"/>
              <a:gd name="connsiteY18" fmla="*/ 3551722 h 4771987"/>
              <a:gd name="connsiteX19" fmla="*/ 8750301 w 8750301"/>
              <a:gd name="connsiteY19" fmla="*/ 4771987 h 4771987"/>
              <a:gd name="connsiteX20" fmla="*/ 8339710 w 8750301"/>
              <a:gd name="connsiteY20" fmla="*/ 4771987 h 4771987"/>
              <a:gd name="connsiteX21" fmla="*/ 7491604 w 8750301"/>
              <a:gd name="connsiteY21" fmla="*/ 4771987 h 4771987"/>
              <a:gd name="connsiteX22" fmla="*/ 6818504 w 8750301"/>
              <a:gd name="connsiteY22" fmla="*/ 4771987 h 4771987"/>
              <a:gd name="connsiteX23" fmla="*/ 6320410 w 8750301"/>
              <a:gd name="connsiteY23" fmla="*/ 4771987 h 4771987"/>
              <a:gd name="connsiteX24" fmla="*/ 5647310 w 8750301"/>
              <a:gd name="connsiteY24" fmla="*/ 4771987 h 4771987"/>
              <a:gd name="connsiteX25" fmla="*/ 5236719 w 8750301"/>
              <a:gd name="connsiteY25" fmla="*/ 4771987 h 4771987"/>
              <a:gd name="connsiteX26" fmla="*/ 4826128 w 8750301"/>
              <a:gd name="connsiteY26" fmla="*/ 4771987 h 4771987"/>
              <a:gd name="connsiteX27" fmla="*/ 4153027 w 8750301"/>
              <a:gd name="connsiteY27" fmla="*/ 4771987 h 4771987"/>
              <a:gd name="connsiteX28" fmla="*/ 3654933 w 8750301"/>
              <a:gd name="connsiteY28" fmla="*/ 4771987 h 4771987"/>
              <a:gd name="connsiteX29" fmla="*/ 2894330 w 8750301"/>
              <a:gd name="connsiteY29" fmla="*/ 4771987 h 4771987"/>
              <a:gd name="connsiteX30" fmla="*/ 2396236 w 8750301"/>
              <a:gd name="connsiteY30" fmla="*/ 4771987 h 4771987"/>
              <a:gd name="connsiteX31" fmla="*/ 1635633 w 8750301"/>
              <a:gd name="connsiteY31" fmla="*/ 4771987 h 4771987"/>
              <a:gd name="connsiteX32" fmla="*/ 1225042 w 8750301"/>
              <a:gd name="connsiteY32" fmla="*/ 4771987 h 4771987"/>
              <a:gd name="connsiteX33" fmla="*/ 0 w 8750301"/>
              <a:gd name="connsiteY33" fmla="*/ 4771987 h 4771987"/>
              <a:gd name="connsiteX34" fmla="*/ 0 w 8750301"/>
              <a:gd name="connsiteY34" fmla="*/ 4185714 h 4771987"/>
              <a:gd name="connsiteX35" fmla="*/ 0 w 8750301"/>
              <a:gd name="connsiteY35" fmla="*/ 3408562 h 4771987"/>
              <a:gd name="connsiteX36" fmla="*/ 0 w 8750301"/>
              <a:gd name="connsiteY36" fmla="*/ 2774570 h 4771987"/>
              <a:gd name="connsiteX37" fmla="*/ 0 w 8750301"/>
              <a:gd name="connsiteY37" fmla="*/ 1997417 h 4771987"/>
              <a:gd name="connsiteX38" fmla="*/ 0 w 8750301"/>
              <a:gd name="connsiteY38" fmla="*/ 1411145 h 4771987"/>
              <a:gd name="connsiteX39" fmla="*/ 0 w 8750301"/>
              <a:gd name="connsiteY39" fmla="*/ 872592 h 4771987"/>
              <a:gd name="connsiteX40" fmla="*/ 0 w 8750301"/>
              <a:gd name="connsiteY40" fmla="*/ 0 h 477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750301" h="4771987" extrusionOk="0">
                <a:moveTo>
                  <a:pt x="0" y="0"/>
                </a:moveTo>
                <a:cubicBezTo>
                  <a:pt x="185694" y="-26757"/>
                  <a:pt x="449409" y="-23071"/>
                  <a:pt x="585597" y="0"/>
                </a:cubicBezTo>
                <a:cubicBezTo>
                  <a:pt x="721785" y="23071"/>
                  <a:pt x="866310" y="4599"/>
                  <a:pt x="996188" y="0"/>
                </a:cubicBezTo>
                <a:cubicBezTo>
                  <a:pt x="1126066" y="-4599"/>
                  <a:pt x="1467916" y="34508"/>
                  <a:pt x="1844294" y="0"/>
                </a:cubicBezTo>
                <a:cubicBezTo>
                  <a:pt x="2220672" y="-34508"/>
                  <a:pt x="2162316" y="2668"/>
                  <a:pt x="2429891" y="0"/>
                </a:cubicBezTo>
                <a:cubicBezTo>
                  <a:pt x="2697466" y="-2668"/>
                  <a:pt x="2871788" y="9930"/>
                  <a:pt x="3015488" y="0"/>
                </a:cubicBezTo>
                <a:cubicBezTo>
                  <a:pt x="3159188" y="-9930"/>
                  <a:pt x="3600035" y="20495"/>
                  <a:pt x="3863594" y="0"/>
                </a:cubicBezTo>
                <a:cubicBezTo>
                  <a:pt x="4127153" y="-20495"/>
                  <a:pt x="4175460" y="-359"/>
                  <a:pt x="4361688" y="0"/>
                </a:cubicBezTo>
                <a:cubicBezTo>
                  <a:pt x="4547916" y="359"/>
                  <a:pt x="5031010" y="3928"/>
                  <a:pt x="5209795" y="0"/>
                </a:cubicBezTo>
                <a:cubicBezTo>
                  <a:pt x="5388580" y="-3928"/>
                  <a:pt x="5761817" y="19313"/>
                  <a:pt x="6057901" y="0"/>
                </a:cubicBezTo>
                <a:cubicBezTo>
                  <a:pt x="6353985" y="-19313"/>
                  <a:pt x="6493248" y="-9814"/>
                  <a:pt x="6731001" y="0"/>
                </a:cubicBezTo>
                <a:cubicBezTo>
                  <a:pt x="6968754" y="9814"/>
                  <a:pt x="7278174" y="40950"/>
                  <a:pt x="7579107" y="0"/>
                </a:cubicBezTo>
                <a:cubicBezTo>
                  <a:pt x="7880040" y="-40950"/>
                  <a:pt x="8017256" y="14562"/>
                  <a:pt x="8164704" y="0"/>
                </a:cubicBezTo>
                <a:cubicBezTo>
                  <a:pt x="8312152" y="-14562"/>
                  <a:pt x="8612287" y="16375"/>
                  <a:pt x="8750301" y="0"/>
                </a:cubicBezTo>
                <a:cubicBezTo>
                  <a:pt x="8752784" y="250878"/>
                  <a:pt x="8748146" y="582530"/>
                  <a:pt x="8750301" y="729432"/>
                </a:cubicBezTo>
                <a:cubicBezTo>
                  <a:pt x="8752456" y="876334"/>
                  <a:pt x="8731452" y="1259183"/>
                  <a:pt x="8750301" y="1411145"/>
                </a:cubicBezTo>
                <a:cubicBezTo>
                  <a:pt x="8769150" y="1563107"/>
                  <a:pt x="8752205" y="1954044"/>
                  <a:pt x="8750301" y="2092857"/>
                </a:cubicBezTo>
                <a:cubicBezTo>
                  <a:pt x="8748397" y="2231670"/>
                  <a:pt x="8745420" y="2546527"/>
                  <a:pt x="8750301" y="2822289"/>
                </a:cubicBezTo>
                <a:cubicBezTo>
                  <a:pt x="8755182" y="3098051"/>
                  <a:pt x="8744065" y="3320757"/>
                  <a:pt x="8750301" y="3551722"/>
                </a:cubicBezTo>
                <a:cubicBezTo>
                  <a:pt x="8756537" y="3782687"/>
                  <a:pt x="8765858" y="4225374"/>
                  <a:pt x="8750301" y="4771987"/>
                </a:cubicBezTo>
                <a:cubicBezTo>
                  <a:pt x="8555964" y="4759283"/>
                  <a:pt x="8453687" y="4765510"/>
                  <a:pt x="8339710" y="4771987"/>
                </a:cubicBezTo>
                <a:cubicBezTo>
                  <a:pt x="8225733" y="4778464"/>
                  <a:pt x="7850140" y="4767329"/>
                  <a:pt x="7491604" y="4771987"/>
                </a:cubicBezTo>
                <a:cubicBezTo>
                  <a:pt x="7133068" y="4776645"/>
                  <a:pt x="7027728" y="4789665"/>
                  <a:pt x="6818504" y="4771987"/>
                </a:cubicBezTo>
                <a:cubicBezTo>
                  <a:pt x="6609280" y="4754309"/>
                  <a:pt x="6485904" y="4784478"/>
                  <a:pt x="6320410" y="4771987"/>
                </a:cubicBezTo>
                <a:cubicBezTo>
                  <a:pt x="6154916" y="4759496"/>
                  <a:pt x="5969670" y="4769218"/>
                  <a:pt x="5647310" y="4771987"/>
                </a:cubicBezTo>
                <a:cubicBezTo>
                  <a:pt x="5324950" y="4774756"/>
                  <a:pt x="5318997" y="4752818"/>
                  <a:pt x="5236719" y="4771987"/>
                </a:cubicBezTo>
                <a:cubicBezTo>
                  <a:pt x="5154441" y="4791156"/>
                  <a:pt x="5010802" y="4768658"/>
                  <a:pt x="4826128" y="4771987"/>
                </a:cubicBezTo>
                <a:cubicBezTo>
                  <a:pt x="4641454" y="4775316"/>
                  <a:pt x="4412069" y="4791790"/>
                  <a:pt x="4153027" y="4771987"/>
                </a:cubicBezTo>
                <a:cubicBezTo>
                  <a:pt x="3893985" y="4752184"/>
                  <a:pt x="3801365" y="4782776"/>
                  <a:pt x="3654933" y="4771987"/>
                </a:cubicBezTo>
                <a:cubicBezTo>
                  <a:pt x="3508501" y="4761198"/>
                  <a:pt x="3253688" y="4777604"/>
                  <a:pt x="2894330" y="4771987"/>
                </a:cubicBezTo>
                <a:cubicBezTo>
                  <a:pt x="2534972" y="4766370"/>
                  <a:pt x="2644845" y="4766134"/>
                  <a:pt x="2396236" y="4771987"/>
                </a:cubicBezTo>
                <a:cubicBezTo>
                  <a:pt x="2147627" y="4777840"/>
                  <a:pt x="1975071" y="4794312"/>
                  <a:pt x="1635633" y="4771987"/>
                </a:cubicBezTo>
                <a:cubicBezTo>
                  <a:pt x="1296195" y="4749662"/>
                  <a:pt x="1346095" y="4783754"/>
                  <a:pt x="1225042" y="4771987"/>
                </a:cubicBezTo>
                <a:cubicBezTo>
                  <a:pt x="1103989" y="4760220"/>
                  <a:pt x="596555" y="4749409"/>
                  <a:pt x="0" y="4771987"/>
                </a:cubicBezTo>
                <a:cubicBezTo>
                  <a:pt x="-9999" y="4640064"/>
                  <a:pt x="-21388" y="4360099"/>
                  <a:pt x="0" y="4185714"/>
                </a:cubicBezTo>
                <a:cubicBezTo>
                  <a:pt x="21388" y="4011329"/>
                  <a:pt x="26279" y="3739127"/>
                  <a:pt x="0" y="3408562"/>
                </a:cubicBezTo>
                <a:cubicBezTo>
                  <a:pt x="-26279" y="3077997"/>
                  <a:pt x="19612" y="2924612"/>
                  <a:pt x="0" y="2774570"/>
                </a:cubicBezTo>
                <a:cubicBezTo>
                  <a:pt x="-19612" y="2624528"/>
                  <a:pt x="21229" y="2274302"/>
                  <a:pt x="0" y="1997417"/>
                </a:cubicBezTo>
                <a:cubicBezTo>
                  <a:pt x="-21229" y="1720532"/>
                  <a:pt x="-11992" y="1548907"/>
                  <a:pt x="0" y="1411145"/>
                </a:cubicBezTo>
                <a:cubicBezTo>
                  <a:pt x="11992" y="1273383"/>
                  <a:pt x="-13767" y="1116423"/>
                  <a:pt x="0" y="872592"/>
                </a:cubicBezTo>
                <a:cubicBezTo>
                  <a:pt x="13767" y="628761"/>
                  <a:pt x="-31990" y="206199"/>
                  <a:pt x="0" y="0"/>
                </a:cubicBezTo>
                <a:close/>
              </a:path>
            </a:pathLst>
          </a:custGeom>
          <a:noFill/>
          <a:ln w="19050">
            <a:solidFill>
              <a:schemeClr val="accent1">
                <a:lumMod val="75000"/>
                <a:lumOff val="25000"/>
              </a:schemeClr>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5505"/>
          </a:p>
        </p:txBody>
      </p:sp>
      <p:sp>
        <p:nvSpPr>
          <p:cNvPr id="6" name="TextBox 5">
            <a:extLst>
              <a:ext uri="{FF2B5EF4-FFF2-40B4-BE49-F238E27FC236}">
                <a16:creationId xmlns:a16="http://schemas.microsoft.com/office/drawing/2014/main" id="{93EB3649-E293-E848-972F-8AE4F41622A4}"/>
              </a:ext>
            </a:extLst>
          </p:cNvPr>
          <p:cNvSpPr txBox="1"/>
          <p:nvPr/>
        </p:nvSpPr>
        <p:spPr>
          <a:xfrm>
            <a:off x="7806564" y="1544299"/>
            <a:ext cx="8715390" cy="2351413"/>
          </a:xfrm>
          <a:prstGeom prst="rect">
            <a:avLst/>
          </a:prstGeom>
          <a:noFill/>
        </p:spPr>
        <p:txBody>
          <a:bodyPr wrap="square" rtlCol="0">
            <a:spAutoFit/>
          </a:bodyPr>
          <a:lstStyle/>
          <a:p>
            <a:r>
              <a:rPr lang="en-VN" sz="3670" dirty="0">
                <a:solidFill>
                  <a:srgbClr val="00616C"/>
                </a:solidFill>
                <a:latin typeface="Calibri" panose="020F0502020204030204" pitchFamily="34" charset="0"/>
                <a:cs typeface="Calibri" panose="020F0502020204030204" pitchFamily="34" charset="0"/>
              </a:rPr>
              <a:t>1. Đoạn văn giới thiệu nhan đề bài thơ, tên tác giả và nêu cảm xúc chung của người viết bằng câu văn nào?</a:t>
            </a:r>
          </a:p>
          <a:p>
            <a:r>
              <a:rPr lang="en-VN" sz="3670" i="1" dirty="0">
                <a:solidFill>
                  <a:srgbClr val="00616C"/>
                </a:solidFill>
                <a:latin typeface="Calibri" panose="020F0502020204030204" pitchFamily="34" charset="0"/>
                <a:cs typeface="Calibri" panose="020F0502020204030204" pitchFamily="34" charset="0"/>
              </a:rPr>
              <a:t>(Gạch chân bằng bút xanh)</a:t>
            </a:r>
          </a:p>
        </p:txBody>
      </p:sp>
      <p:cxnSp>
        <p:nvCxnSpPr>
          <p:cNvPr id="7" name="Straight Arrow Connector 6">
            <a:extLst>
              <a:ext uri="{FF2B5EF4-FFF2-40B4-BE49-F238E27FC236}">
                <a16:creationId xmlns:a16="http://schemas.microsoft.com/office/drawing/2014/main" id="{741434EA-ED03-9644-89F9-6FE449F7A999}"/>
              </a:ext>
            </a:extLst>
          </p:cNvPr>
          <p:cNvCxnSpPr>
            <a:cxnSpLocks/>
          </p:cNvCxnSpPr>
          <p:nvPr/>
        </p:nvCxnSpPr>
        <p:spPr>
          <a:xfrm>
            <a:off x="1607432" y="1450434"/>
            <a:ext cx="3789781" cy="0"/>
          </a:xfrm>
          <a:prstGeom prst="straightConnector1">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33A5612-700F-0049-9CCA-C0FA8E35081A}"/>
              </a:ext>
            </a:extLst>
          </p:cNvPr>
          <p:cNvCxnSpPr>
            <a:cxnSpLocks/>
          </p:cNvCxnSpPr>
          <p:nvPr/>
        </p:nvCxnSpPr>
        <p:spPr>
          <a:xfrm>
            <a:off x="1394281" y="1741805"/>
            <a:ext cx="4002932" cy="0"/>
          </a:xfrm>
          <a:prstGeom prst="straightConnector1">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ED870B0-EAD9-7B40-8A8F-B0FA45CC6CFF}"/>
              </a:ext>
            </a:extLst>
          </p:cNvPr>
          <p:cNvCxnSpPr>
            <a:cxnSpLocks/>
          </p:cNvCxnSpPr>
          <p:nvPr/>
        </p:nvCxnSpPr>
        <p:spPr>
          <a:xfrm>
            <a:off x="1394281" y="1986244"/>
            <a:ext cx="4002932" cy="0"/>
          </a:xfrm>
          <a:prstGeom prst="straightConnector1">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FC34FC2-7D75-C844-9BCC-C5DD9256FB68}"/>
              </a:ext>
            </a:extLst>
          </p:cNvPr>
          <p:cNvCxnSpPr>
            <a:cxnSpLocks/>
          </p:cNvCxnSpPr>
          <p:nvPr/>
        </p:nvCxnSpPr>
        <p:spPr>
          <a:xfrm>
            <a:off x="1394281" y="2232300"/>
            <a:ext cx="4002932" cy="0"/>
          </a:xfrm>
          <a:prstGeom prst="straightConnector1">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DC9C1B0-89C0-A641-B58E-51CC1043029F}"/>
              </a:ext>
            </a:extLst>
          </p:cNvPr>
          <p:cNvCxnSpPr>
            <a:cxnSpLocks/>
          </p:cNvCxnSpPr>
          <p:nvPr/>
        </p:nvCxnSpPr>
        <p:spPr>
          <a:xfrm>
            <a:off x="1394282" y="2479033"/>
            <a:ext cx="2001466" cy="0"/>
          </a:xfrm>
          <a:prstGeom prst="straightConnector1">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39F878F-A9AA-1C43-8388-692E76D0A3E6}"/>
              </a:ext>
            </a:extLst>
          </p:cNvPr>
          <p:cNvSpPr txBox="1"/>
          <p:nvPr/>
        </p:nvSpPr>
        <p:spPr>
          <a:xfrm>
            <a:off x="7713352" y="5503120"/>
            <a:ext cx="8925120" cy="1786643"/>
          </a:xfrm>
          <a:prstGeom prst="rect">
            <a:avLst/>
          </a:prstGeom>
          <a:noFill/>
        </p:spPr>
        <p:txBody>
          <a:bodyPr wrap="square" rtlCol="0">
            <a:spAutoFit/>
          </a:bodyPr>
          <a:lstStyle/>
          <a:p>
            <a:r>
              <a:rPr lang="en-VN" sz="3670" dirty="0">
                <a:solidFill>
                  <a:schemeClr val="accent1">
                    <a:lumMod val="90000"/>
                    <a:lumOff val="10000"/>
                  </a:schemeClr>
                </a:solidFill>
                <a:latin typeface="Calibri" panose="020F0502020204030204" pitchFamily="34" charset="0"/>
                <a:cs typeface="Calibri" panose="020F0502020204030204" pitchFamily="34" charset="0"/>
              </a:rPr>
              <a:t>2. Cảm xúc của người viết được thể hiện qua những từ ngữ nào? </a:t>
            </a:r>
          </a:p>
          <a:p>
            <a:r>
              <a:rPr lang="en-VN" sz="3670" i="1" dirty="0">
                <a:solidFill>
                  <a:schemeClr val="accent1">
                    <a:lumMod val="90000"/>
                    <a:lumOff val="10000"/>
                  </a:schemeClr>
                </a:solidFill>
                <a:latin typeface="Calibri" panose="020F0502020204030204" pitchFamily="34" charset="0"/>
                <a:cs typeface="Calibri" panose="020F0502020204030204" pitchFamily="34" charset="0"/>
              </a:rPr>
              <a:t>(Dùng bút highlight tô các từ ngữ)</a:t>
            </a:r>
          </a:p>
        </p:txBody>
      </p:sp>
      <p:sp>
        <p:nvSpPr>
          <p:cNvPr id="20" name="Rectangle 19">
            <a:extLst>
              <a:ext uri="{FF2B5EF4-FFF2-40B4-BE49-F238E27FC236}">
                <a16:creationId xmlns:a16="http://schemas.microsoft.com/office/drawing/2014/main" id="{84A01830-BECF-064B-AF33-5AC6F995CE6F}"/>
              </a:ext>
            </a:extLst>
          </p:cNvPr>
          <p:cNvSpPr/>
          <p:nvPr/>
        </p:nvSpPr>
        <p:spPr>
          <a:xfrm>
            <a:off x="1394282" y="2725766"/>
            <a:ext cx="1292304" cy="277706"/>
          </a:xfrm>
          <a:prstGeom prst="rect">
            <a:avLst/>
          </a:prstGeom>
          <a:solidFill>
            <a:srgbClr val="FFFF00">
              <a:alpha val="32157"/>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5505"/>
          </a:p>
        </p:txBody>
      </p:sp>
      <p:sp>
        <p:nvSpPr>
          <p:cNvPr id="21" name="Rectangle 20">
            <a:extLst>
              <a:ext uri="{FF2B5EF4-FFF2-40B4-BE49-F238E27FC236}">
                <a16:creationId xmlns:a16="http://schemas.microsoft.com/office/drawing/2014/main" id="{009FA3C7-3C2C-2F49-A5B1-DAB39CA43351}"/>
              </a:ext>
            </a:extLst>
          </p:cNvPr>
          <p:cNvSpPr/>
          <p:nvPr/>
        </p:nvSpPr>
        <p:spPr>
          <a:xfrm>
            <a:off x="1673920" y="3017897"/>
            <a:ext cx="694781" cy="277706"/>
          </a:xfrm>
          <a:prstGeom prst="rect">
            <a:avLst/>
          </a:prstGeom>
          <a:solidFill>
            <a:srgbClr val="FFFF00">
              <a:alpha val="32157"/>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5505"/>
          </a:p>
        </p:txBody>
      </p:sp>
      <p:sp>
        <p:nvSpPr>
          <p:cNvPr id="22" name="Rectangle 21">
            <a:extLst>
              <a:ext uri="{FF2B5EF4-FFF2-40B4-BE49-F238E27FC236}">
                <a16:creationId xmlns:a16="http://schemas.microsoft.com/office/drawing/2014/main" id="{69C611C8-C700-F048-A181-B44BCAECD74C}"/>
              </a:ext>
            </a:extLst>
          </p:cNvPr>
          <p:cNvSpPr/>
          <p:nvPr/>
        </p:nvSpPr>
        <p:spPr>
          <a:xfrm>
            <a:off x="2520943" y="2012963"/>
            <a:ext cx="1749608" cy="277706"/>
          </a:xfrm>
          <a:prstGeom prst="rect">
            <a:avLst/>
          </a:prstGeom>
          <a:solidFill>
            <a:srgbClr val="FFFF00">
              <a:alpha val="32157"/>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5505"/>
          </a:p>
        </p:txBody>
      </p:sp>
      <p:sp>
        <p:nvSpPr>
          <p:cNvPr id="23" name="Rectangle 22">
            <a:extLst>
              <a:ext uri="{FF2B5EF4-FFF2-40B4-BE49-F238E27FC236}">
                <a16:creationId xmlns:a16="http://schemas.microsoft.com/office/drawing/2014/main" id="{F81643C3-D784-E440-B257-E6CF5AC4AC49}"/>
              </a:ext>
            </a:extLst>
          </p:cNvPr>
          <p:cNvSpPr/>
          <p:nvPr/>
        </p:nvSpPr>
        <p:spPr>
          <a:xfrm>
            <a:off x="5717048" y="1453029"/>
            <a:ext cx="1996304" cy="523439"/>
          </a:xfrm>
          <a:prstGeom prst="rect">
            <a:avLst/>
          </a:prstGeom>
          <a:solidFill>
            <a:srgbClr val="DAF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5505"/>
          </a:p>
        </p:txBody>
      </p:sp>
      <p:sp>
        <p:nvSpPr>
          <p:cNvPr id="24" name="Rectangle 23">
            <a:extLst>
              <a:ext uri="{FF2B5EF4-FFF2-40B4-BE49-F238E27FC236}">
                <a16:creationId xmlns:a16="http://schemas.microsoft.com/office/drawing/2014/main" id="{52714F64-08C8-6448-B48A-8529C82BCB4A}"/>
              </a:ext>
            </a:extLst>
          </p:cNvPr>
          <p:cNvSpPr/>
          <p:nvPr/>
        </p:nvSpPr>
        <p:spPr>
          <a:xfrm>
            <a:off x="5717048" y="2240339"/>
            <a:ext cx="1996304" cy="523439"/>
          </a:xfrm>
          <a:prstGeom prst="rect">
            <a:avLst/>
          </a:prstGeom>
          <a:solidFill>
            <a:srgbClr val="DAF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5505"/>
          </a:p>
        </p:txBody>
      </p:sp>
      <p:sp>
        <p:nvSpPr>
          <p:cNvPr id="25" name="Rectangle 24">
            <a:extLst>
              <a:ext uri="{FF2B5EF4-FFF2-40B4-BE49-F238E27FC236}">
                <a16:creationId xmlns:a16="http://schemas.microsoft.com/office/drawing/2014/main" id="{5E4433F4-5898-7349-B815-05D32133C42C}"/>
              </a:ext>
            </a:extLst>
          </p:cNvPr>
          <p:cNvSpPr/>
          <p:nvPr/>
        </p:nvSpPr>
        <p:spPr>
          <a:xfrm>
            <a:off x="5717048" y="3236218"/>
            <a:ext cx="1996304" cy="688524"/>
          </a:xfrm>
          <a:prstGeom prst="rect">
            <a:avLst/>
          </a:prstGeom>
          <a:solidFill>
            <a:srgbClr val="DAF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5505"/>
          </a:p>
        </p:txBody>
      </p:sp>
      <p:sp>
        <p:nvSpPr>
          <p:cNvPr id="26" name="Rectangle 25">
            <a:extLst>
              <a:ext uri="{FF2B5EF4-FFF2-40B4-BE49-F238E27FC236}">
                <a16:creationId xmlns:a16="http://schemas.microsoft.com/office/drawing/2014/main" id="{E67179EA-BC7E-3340-AA35-4569930AF074}"/>
              </a:ext>
            </a:extLst>
          </p:cNvPr>
          <p:cNvSpPr/>
          <p:nvPr/>
        </p:nvSpPr>
        <p:spPr>
          <a:xfrm>
            <a:off x="5717048" y="6614445"/>
            <a:ext cx="1996304" cy="523439"/>
          </a:xfrm>
          <a:prstGeom prst="rect">
            <a:avLst/>
          </a:prstGeom>
          <a:solidFill>
            <a:srgbClr val="DAF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5505"/>
          </a:p>
        </p:txBody>
      </p:sp>
      <p:sp>
        <p:nvSpPr>
          <p:cNvPr id="27" name="Rectangle 26">
            <a:extLst>
              <a:ext uri="{FF2B5EF4-FFF2-40B4-BE49-F238E27FC236}">
                <a16:creationId xmlns:a16="http://schemas.microsoft.com/office/drawing/2014/main" id="{9716B0FD-546B-2E4C-B14E-7D8466B84248}"/>
              </a:ext>
            </a:extLst>
          </p:cNvPr>
          <p:cNvSpPr/>
          <p:nvPr/>
        </p:nvSpPr>
        <p:spPr>
          <a:xfrm>
            <a:off x="5717048" y="7571610"/>
            <a:ext cx="1996304" cy="914211"/>
          </a:xfrm>
          <a:prstGeom prst="rect">
            <a:avLst/>
          </a:prstGeom>
          <a:solidFill>
            <a:srgbClr val="DAF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5505"/>
          </a:p>
        </p:txBody>
      </p:sp>
    </p:spTree>
    <p:extLst>
      <p:ext uri="{BB962C8B-B14F-4D97-AF65-F5344CB8AC3E}">
        <p14:creationId xmlns:p14="http://schemas.microsoft.com/office/powerpoint/2010/main" val="2426076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par>
                                <p:cTn id="11" presetID="9"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dissolve">
                                      <p:cBhvr>
                                        <p:cTn id="13" dur="500"/>
                                        <p:tgtEl>
                                          <p:spTgt spid="15"/>
                                        </p:tgtEl>
                                      </p:cBhvr>
                                    </p:animEffect>
                                  </p:childTnLst>
                                </p:cTn>
                              </p:par>
                              <p:par>
                                <p:cTn id="14" presetID="9"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dissolve">
                                      <p:cBhvr>
                                        <p:cTn id="16" dur="500"/>
                                        <p:tgtEl>
                                          <p:spTgt spid="16"/>
                                        </p:tgtEl>
                                      </p:cBhvr>
                                    </p:animEffect>
                                  </p:childTnLst>
                                </p:cTn>
                              </p:par>
                              <p:par>
                                <p:cTn id="17" presetID="9"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dissolv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dissolv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dissolve">
                                      <p:cBhvr>
                                        <p:cTn id="29" dur="500"/>
                                        <p:tgtEl>
                                          <p:spTgt spid="22"/>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dissolve">
                                      <p:cBhvr>
                                        <p:cTn id="32" dur="500"/>
                                        <p:tgtEl>
                                          <p:spTgt spid="21"/>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dissolve">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1D79FC1-F415-B14A-9758-3D8463EFBD1C}"/>
              </a:ext>
            </a:extLst>
          </p:cNvPr>
          <p:cNvSpPr/>
          <p:nvPr/>
        </p:nvSpPr>
        <p:spPr>
          <a:xfrm>
            <a:off x="466063" y="333128"/>
            <a:ext cx="16145966" cy="8756099"/>
          </a:xfrm>
          <a:custGeom>
            <a:avLst/>
            <a:gdLst>
              <a:gd name="connsiteX0" fmla="*/ 0 w 8799391"/>
              <a:gd name="connsiteY0" fmla="*/ 0 h 4771987"/>
              <a:gd name="connsiteX1" fmla="*/ 588882 w 8799391"/>
              <a:gd name="connsiteY1" fmla="*/ 0 h 4771987"/>
              <a:gd name="connsiteX2" fmla="*/ 1001777 w 8799391"/>
              <a:gd name="connsiteY2" fmla="*/ 0 h 4771987"/>
              <a:gd name="connsiteX3" fmla="*/ 1854641 w 8799391"/>
              <a:gd name="connsiteY3" fmla="*/ 0 h 4771987"/>
              <a:gd name="connsiteX4" fmla="*/ 2443523 w 8799391"/>
              <a:gd name="connsiteY4" fmla="*/ 0 h 4771987"/>
              <a:gd name="connsiteX5" fmla="*/ 3032406 w 8799391"/>
              <a:gd name="connsiteY5" fmla="*/ 0 h 4771987"/>
              <a:gd name="connsiteX6" fmla="*/ 3885270 w 8799391"/>
              <a:gd name="connsiteY6" fmla="*/ 0 h 4771987"/>
              <a:gd name="connsiteX7" fmla="*/ 4386158 w 8799391"/>
              <a:gd name="connsiteY7" fmla="*/ 0 h 4771987"/>
              <a:gd name="connsiteX8" fmla="*/ 5239022 w 8799391"/>
              <a:gd name="connsiteY8" fmla="*/ 0 h 4771987"/>
              <a:gd name="connsiteX9" fmla="*/ 6091886 w 8799391"/>
              <a:gd name="connsiteY9" fmla="*/ 0 h 4771987"/>
              <a:gd name="connsiteX10" fmla="*/ 6768762 w 8799391"/>
              <a:gd name="connsiteY10" fmla="*/ 0 h 4771987"/>
              <a:gd name="connsiteX11" fmla="*/ 7621626 w 8799391"/>
              <a:gd name="connsiteY11" fmla="*/ 0 h 4771987"/>
              <a:gd name="connsiteX12" fmla="*/ 8210509 w 8799391"/>
              <a:gd name="connsiteY12" fmla="*/ 0 h 4771987"/>
              <a:gd name="connsiteX13" fmla="*/ 8799391 w 8799391"/>
              <a:gd name="connsiteY13" fmla="*/ 0 h 4771987"/>
              <a:gd name="connsiteX14" fmla="*/ 8799391 w 8799391"/>
              <a:gd name="connsiteY14" fmla="*/ 729432 h 4771987"/>
              <a:gd name="connsiteX15" fmla="*/ 8799391 w 8799391"/>
              <a:gd name="connsiteY15" fmla="*/ 1411145 h 4771987"/>
              <a:gd name="connsiteX16" fmla="*/ 8799391 w 8799391"/>
              <a:gd name="connsiteY16" fmla="*/ 2092857 h 4771987"/>
              <a:gd name="connsiteX17" fmla="*/ 8799391 w 8799391"/>
              <a:gd name="connsiteY17" fmla="*/ 2822289 h 4771987"/>
              <a:gd name="connsiteX18" fmla="*/ 8799391 w 8799391"/>
              <a:gd name="connsiteY18" fmla="*/ 3551722 h 4771987"/>
              <a:gd name="connsiteX19" fmla="*/ 8799391 w 8799391"/>
              <a:gd name="connsiteY19" fmla="*/ 4771987 h 4771987"/>
              <a:gd name="connsiteX20" fmla="*/ 8386496 w 8799391"/>
              <a:gd name="connsiteY20" fmla="*/ 4771987 h 4771987"/>
              <a:gd name="connsiteX21" fmla="*/ 7533632 w 8799391"/>
              <a:gd name="connsiteY21" fmla="*/ 4771987 h 4771987"/>
              <a:gd name="connsiteX22" fmla="*/ 6856756 w 8799391"/>
              <a:gd name="connsiteY22" fmla="*/ 4771987 h 4771987"/>
              <a:gd name="connsiteX23" fmla="*/ 6355868 w 8799391"/>
              <a:gd name="connsiteY23" fmla="*/ 4771987 h 4771987"/>
              <a:gd name="connsiteX24" fmla="*/ 5678992 w 8799391"/>
              <a:gd name="connsiteY24" fmla="*/ 4771987 h 4771987"/>
              <a:gd name="connsiteX25" fmla="*/ 5266097 w 8799391"/>
              <a:gd name="connsiteY25" fmla="*/ 4771987 h 4771987"/>
              <a:gd name="connsiteX26" fmla="*/ 4853203 w 8799391"/>
              <a:gd name="connsiteY26" fmla="*/ 4771987 h 4771987"/>
              <a:gd name="connsiteX27" fmla="*/ 4176326 w 8799391"/>
              <a:gd name="connsiteY27" fmla="*/ 4771987 h 4771987"/>
              <a:gd name="connsiteX28" fmla="*/ 3675438 w 8799391"/>
              <a:gd name="connsiteY28" fmla="*/ 4771987 h 4771987"/>
              <a:gd name="connsiteX29" fmla="*/ 2910568 w 8799391"/>
              <a:gd name="connsiteY29" fmla="*/ 4771987 h 4771987"/>
              <a:gd name="connsiteX30" fmla="*/ 2409679 w 8799391"/>
              <a:gd name="connsiteY30" fmla="*/ 4771987 h 4771987"/>
              <a:gd name="connsiteX31" fmla="*/ 1644809 w 8799391"/>
              <a:gd name="connsiteY31" fmla="*/ 4771987 h 4771987"/>
              <a:gd name="connsiteX32" fmla="*/ 1231915 w 8799391"/>
              <a:gd name="connsiteY32" fmla="*/ 4771987 h 4771987"/>
              <a:gd name="connsiteX33" fmla="*/ 0 w 8799391"/>
              <a:gd name="connsiteY33" fmla="*/ 4771987 h 4771987"/>
              <a:gd name="connsiteX34" fmla="*/ 0 w 8799391"/>
              <a:gd name="connsiteY34" fmla="*/ 4185714 h 4771987"/>
              <a:gd name="connsiteX35" fmla="*/ 0 w 8799391"/>
              <a:gd name="connsiteY35" fmla="*/ 3408562 h 4771987"/>
              <a:gd name="connsiteX36" fmla="*/ 0 w 8799391"/>
              <a:gd name="connsiteY36" fmla="*/ 2774570 h 4771987"/>
              <a:gd name="connsiteX37" fmla="*/ 0 w 8799391"/>
              <a:gd name="connsiteY37" fmla="*/ 1997417 h 4771987"/>
              <a:gd name="connsiteX38" fmla="*/ 0 w 8799391"/>
              <a:gd name="connsiteY38" fmla="*/ 1411145 h 4771987"/>
              <a:gd name="connsiteX39" fmla="*/ 0 w 8799391"/>
              <a:gd name="connsiteY39" fmla="*/ 872592 h 4771987"/>
              <a:gd name="connsiteX40" fmla="*/ 0 w 8799391"/>
              <a:gd name="connsiteY40" fmla="*/ 0 h 477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799391" h="4771987" extrusionOk="0">
                <a:moveTo>
                  <a:pt x="0" y="0"/>
                </a:moveTo>
                <a:cubicBezTo>
                  <a:pt x="253954" y="-19624"/>
                  <a:pt x="383557" y="-25851"/>
                  <a:pt x="588882" y="0"/>
                </a:cubicBezTo>
                <a:cubicBezTo>
                  <a:pt x="794207" y="25851"/>
                  <a:pt x="870993" y="6815"/>
                  <a:pt x="1001777" y="0"/>
                </a:cubicBezTo>
                <a:cubicBezTo>
                  <a:pt x="1132562" y="-6815"/>
                  <a:pt x="1587893" y="7339"/>
                  <a:pt x="1854641" y="0"/>
                </a:cubicBezTo>
                <a:cubicBezTo>
                  <a:pt x="2121389" y="-7339"/>
                  <a:pt x="2247417" y="1605"/>
                  <a:pt x="2443523" y="0"/>
                </a:cubicBezTo>
                <a:cubicBezTo>
                  <a:pt x="2639629" y="-1605"/>
                  <a:pt x="2809917" y="-21504"/>
                  <a:pt x="3032406" y="0"/>
                </a:cubicBezTo>
                <a:cubicBezTo>
                  <a:pt x="3254895" y="21504"/>
                  <a:pt x="3467938" y="-28419"/>
                  <a:pt x="3885270" y="0"/>
                </a:cubicBezTo>
                <a:cubicBezTo>
                  <a:pt x="4302602" y="28419"/>
                  <a:pt x="4150053" y="-11040"/>
                  <a:pt x="4386158" y="0"/>
                </a:cubicBezTo>
                <a:cubicBezTo>
                  <a:pt x="4622263" y="11040"/>
                  <a:pt x="5024724" y="-34569"/>
                  <a:pt x="5239022" y="0"/>
                </a:cubicBezTo>
                <a:cubicBezTo>
                  <a:pt x="5453320" y="34569"/>
                  <a:pt x="5833711" y="5951"/>
                  <a:pt x="6091886" y="0"/>
                </a:cubicBezTo>
                <a:cubicBezTo>
                  <a:pt x="6350061" y="-5951"/>
                  <a:pt x="6479077" y="27980"/>
                  <a:pt x="6768762" y="0"/>
                </a:cubicBezTo>
                <a:cubicBezTo>
                  <a:pt x="7058447" y="-27980"/>
                  <a:pt x="7238309" y="-17259"/>
                  <a:pt x="7621626" y="0"/>
                </a:cubicBezTo>
                <a:cubicBezTo>
                  <a:pt x="8004943" y="17259"/>
                  <a:pt x="8001913" y="-27298"/>
                  <a:pt x="8210509" y="0"/>
                </a:cubicBezTo>
                <a:cubicBezTo>
                  <a:pt x="8419105" y="27298"/>
                  <a:pt x="8647932" y="9301"/>
                  <a:pt x="8799391" y="0"/>
                </a:cubicBezTo>
                <a:cubicBezTo>
                  <a:pt x="8801874" y="250878"/>
                  <a:pt x="8797236" y="582530"/>
                  <a:pt x="8799391" y="729432"/>
                </a:cubicBezTo>
                <a:cubicBezTo>
                  <a:pt x="8801546" y="876334"/>
                  <a:pt x="8780542" y="1259183"/>
                  <a:pt x="8799391" y="1411145"/>
                </a:cubicBezTo>
                <a:cubicBezTo>
                  <a:pt x="8818240" y="1563107"/>
                  <a:pt x="8801295" y="1954044"/>
                  <a:pt x="8799391" y="2092857"/>
                </a:cubicBezTo>
                <a:cubicBezTo>
                  <a:pt x="8797487" y="2231670"/>
                  <a:pt x="8794510" y="2546527"/>
                  <a:pt x="8799391" y="2822289"/>
                </a:cubicBezTo>
                <a:cubicBezTo>
                  <a:pt x="8804272" y="3098051"/>
                  <a:pt x="8793155" y="3320757"/>
                  <a:pt x="8799391" y="3551722"/>
                </a:cubicBezTo>
                <a:cubicBezTo>
                  <a:pt x="8805627" y="3782687"/>
                  <a:pt x="8814948" y="4225374"/>
                  <a:pt x="8799391" y="4771987"/>
                </a:cubicBezTo>
                <a:cubicBezTo>
                  <a:pt x="8649566" y="4784544"/>
                  <a:pt x="8579762" y="4788271"/>
                  <a:pt x="8386496" y="4771987"/>
                </a:cubicBezTo>
                <a:cubicBezTo>
                  <a:pt x="8193230" y="4755703"/>
                  <a:pt x="7851449" y="4753417"/>
                  <a:pt x="7533632" y="4771987"/>
                </a:cubicBezTo>
                <a:cubicBezTo>
                  <a:pt x="7215815" y="4790557"/>
                  <a:pt x="7170330" y="4746426"/>
                  <a:pt x="6856756" y="4771987"/>
                </a:cubicBezTo>
                <a:cubicBezTo>
                  <a:pt x="6543182" y="4797548"/>
                  <a:pt x="6535841" y="4763917"/>
                  <a:pt x="6355868" y="4771987"/>
                </a:cubicBezTo>
                <a:cubicBezTo>
                  <a:pt x="6175895" y="4780057"/>
                  <a:pt x="5924304" y="4793704"/>
                  <a:pt x="5678992" y="4771987"/>
                </a:cubicBezTo>
                <a:cubicBezTo>
                  <a:pt x="5433680" y="4750270"/>
                  <a:pt x="5463781" y="4778978"/>
                  <a:pt x="5266097" y="4771987"/>
                </a:cubicBezTo>
                <a:cubicBezTo>
                  <a:pt x="5068414" y="4764996"/>
                  <a:pt x="4943529" y="4773368"/>
                  <a:pt x="4853203" y="4771987"/>
                </a:cubicBezTo>
                <a:cubicBezTo>
                  <a:pt x="4762877" y="4770606"/>
                  <a:pt x="4428762" y="4763825"/>
                  <a:pt x="4176326" y="4771987"/>
                </a:cubicBezTo>
                <a:cubicBezTo>
                  <a:pt x="3923890" y="4780149"/>
                  <a:pt x="3890166" y="4776388"/>
                  <a:pt x="3675438" y="4771987"/>
                </a:cubicBezTo>
                <a:cubicBezTo>
                  <a:pt x="3460710" y="4767586"/>
                  <a:pt x="3280971" y="4796467"/>
                  <a:pt x="2910568" y="4771987"/>
                </a:cubicBezTo>
                <a:cubicBezTo>
                  <a:pt x="2540165" y="4747508"/>
                  <a:pt x="2529524" y="4787362"/>
                  <a:pt x="2409679" y="4771987"/>
                </a:cubicBezTo>
                <a:cubicBezTo>
                  <a:pt x="2289834" y="4756612"/>
                  <a:pt x="2023471" y="4739724"/>
                  <a:pt x="1644809" y="4771987"/>
                </a:cubicBezTo>
                <a:cubicBezTo>
                  <a:pt x="1266147" y="4804251"/>
                  <a:pt x="1374734" y="4777566"/>
                  <a:pt x="1231915" y="4771987"/>
                </a:cubicBezTo>
                <a:cubicBezTo>
                  <a:pt x="1089096" y="4766408"/>
                  <a:pt x="260019" y="4779462"/>
                  <a:pt x="0" y="4771987"/>
                </a:cubicBezTo>
                <a:cubicBezTo>
                  <a:pt x="-9999" y="4640064"/>
                  <a:pt x="-21388" y="4360099"/>
                  <a:pt x="0" y="4185714"/>
                </a:cubicBezTo>
                <a:cubicBezTo>
                  <a:pt x="21388" y="4011329"/>
                  <a:pt x="26279" y="3739127"/>
                  <a:pt x="0" y="3408562"/>
                </a:cubicBezTo>
                <a:cubicBezTo>
                  <a:pt x="-26279" y="3077997"/>
                  <a:pt x="19612" y="2924612"/>
                  <a:pt x="0" y="2774570"/>
                </a:cubicBezTo>
                <a:cubicBezTo>
                  <a:pt x="-19612" y="2624528"/>
                  <a:pt x="21229" y="2274302"/>
                  <a:pt x="0" y="1997417"/>
                </a:cubicBezTo>
                <a:cubicBezTo>
                  <a:pt x="-21229" y="1720532"/>
                  <a:pt x="-11992" y="1548907"/>
                  <a:pt x="0" y="1411145"/>
                </a:cubicBezTo>
                <a:cubicBezTo>
                  <a:pt x="11992" y="1273383"/>
                  <a:pt x="-13767" y="1116423"/>
                  <a:pt x="0" y="872592"/>
                </a:cubicBezTo>
                <a:cubicBezTo>
                  <a:pt x="13767" y="628761"/>
                  <a:pt x="-31990" y="206199"/>
                  <a:pt x="0" y="0"/>
                </a:cubicBezTo>
                <a:close/>
              </a:path>
            </a:pathLst>
          </a:custGeom>
          <a:noFill/>
          <a:ln w="19050">
            <a:solidFill>
              <a:schemeClr val="accent1">
                <a:lumMod val="75000"/>
                <a:lumOff val="25000"/>
              </a:schemeClr>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5505"/>
          </a:p>
        </p:txBody>
      </p:sp>
      <p:sp>
        <p:nvSpPr>
          <p:cNvPr id="5" name="TextBox 4">
            <a:extLst>
              <a:ext uri="{FF2B5EF4-FFF2-40B4-BE49-F238E27FC236}">
                <a16:creationId xmlns:a16="http://schemas.microsoft.com/office/drawing/2014/main" id="{3B82BCB3-687F-2347-8205-4ABE96F0C96F}"/>
              </a:ext>
            </a:extLst>
          </p:cNvPr>
          <p:cNvSpPr txBox="1"/>
          <p:nvPr/>
        </p:nvSpPr>
        <p:spPr>
          <a:xfrm>
            <a:off x="8004782" y="3156896"/>
            <a:ext cx="8551035" cy="1786643"/>
          </a:xfrm>
          <a:prstGeom prst="rect">
            <a:avLst/>
          </a:prstGeom>
          <a:noFill/>
        </p:spPr>
        <p:txBody>
          <a:bodyPr wrap="square" rtlCol="0">
            <a:spAutoFit/>
          </a:bodyPr>
          <a:lstStyle/>
          <a:p>
            <a:r>
              <a:rPr lang="en-VN" sz="3670" dirty="0">
                <a:solidFill>
                  <a:srgbClr val="00616C"/>
                </a:solidFill>
                <a:latin typeface="Calibri" panose="020F0502020204030204" pitchFamily="34" charset="0"/>
                <a:cs typeface="Calibri" panose="020F0502020204030204" pitchFamily="34" charset="0"/>
              </a:rPr>
              <a:t>3. Người viết đã nêu và đánh giá ý nghĩa của các chi tiết </a:t>
            </a:r>
            <a:r>
              <a:rPr lang="en-US" sz="3670" dirty="0" err="1">
                <a:solidFill>
                  <a:srgbClr val="00616C"/>
                </a:solidFill>
                <a:latin typeface="Calibri" panose="020F0502020204030204" pitchFamily="34" charset="0"/>
                <a:cs typeface="Calibri" panose="020F0502020204030204" pitchFamily="34" charset="0"/>
              </a:rPr>
              <a:t>cua</a:t>
            </a:r>
            <a:r>
              <a:rPr lang="en-VN" sz="3670" dirty="0">
                <a:solidFill>
                  <a:srgbClr val="00616C"/>
                </a:solidFill>
                <a:latin typeface="Calibri" panose="020F0502020204030204" pitchFamily="34" charset="0"/>
                <a:cs typeface="Calibri" panose="020F0502020204030204" pitchFamily="34" charset="0"/>
              </a:rPr>
              <a:t>?</a:t>
            </a:r>
          </a:p>
          <a:p>
            <a:r>
              <a:rPr lang="en-VN" sz="3670" i="1" dirty="0">
                <a:solidFill>
                  <a:srgbClr val="00616C"/>
                </a:solidFill>
                <a:latin typeface="Calibri" panose="020F0502020204030204" pitchFamily="34" charset="0"/>
                <a:cs typeface="Calibri" panose="020F0502020204030204" pitchFamily="34" charset="0"/>
              </a:rPr>
              <a:t>(Gạch chân bằng bút đỏ)</a:t>
            </a:r>
          </a:p>
        </p:txBody>
      </p:sp>
      <p:pic>
        <p:nvPicPr>
          <p:cNvPr id="6" name="Picture 5" descr="Text&#10;&#10;Description automatically generated">
            <a:extLst>
              <a:ext uri="{FF2B5EF4-FFF2-40B4-BE49-F238E27FC236}">
                <a16:creationId xmlns:a16="http://schemas.microsoft.com/office/drawing/2014/main" id="{D4236C2D-1063-B346-BFA7-312C395E004A}"/>
              </a:ext>
            </a:extLst>
          </p:cNvPr>
          <p:cNvPicPr>
            <a:picLocks noChangeAspect="1"/>
          </p:cNvPicPr>
          <p:nvPr/>
        </p:nvPicPr>
        <p:blipFill rotWithShape="1">
          <a:blip r:embed="rId2"/>
          <a:srcRect l="7162" t="10370" r="8559" b="5682"/>
          <a:stretch/>
        </p:blipFill>
        <p:spPr>
          <a:xfrm>
            <a:off x="1120256" y="359845"/>
            <a:ext cx="6593096" cy="8756099"/>
          </a:xfrm>
          <a:prstGeom prst="rect">
            <a:avLst/>
          </a:prstGeom>
        </p:spPr>
      </p:pic>
      <p:cxnSp>
        <p:nvCxnSpPr>
          <p:cNvPr id="7" name="Straight Arrow Connector 6">
            <a:extLst>
              <a:ext uri="{FF2B5EF4-FFF2-40B4-BE49-F238E27FC236}">
                <a16:creationId xmlns:a16="http://schemas.microsoft.com/office/drawing/2014/main" id="{FB45DB08-B22D-5644-8CA7-5DA4447CE15A}"/>
              </a:ext>
            </a:extLst>
          </p:cNvPr>
          <p:cNvCxnSpPr>
            <a:cxnSpLocks/>
          </p:cNvCxnSpPr>
          <p:nvPr/>
        </p:nvCxnSpPr>
        <p:spPr>
          <a:xfrm>
            <a:off x="3453043" y="3743467"/>
            <a:ext cx="1916009" cy="0"/>
          </a:xfrm>
          <a:prstGeom prst="straightConnector1">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5104A3DC-3453-2A42-960B-17F042C100FF}"/>
              </a:ext>
            </a:extLst>
          </p:cNvPr>
          <p:cNvCxnSpPr>
            <a:cxnSpLocks/>
          </p:cNvCxnSpPr>
          <p:nvPr/>
        </p:nvCxnSpPr>
        <p:spPr>
          <a:xfrm>
            <a:off x="1411684" y="3995141"/>
            <a:ext cx="3957368" cy="0"/>
          </a:xfrm>
          <a:prstGeom prst="straightConnector1">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3ED5935-87CF-CE49-9452-5021F2E2DD97}"/>
              </a:ext>
            </a:extLst>
          </p:cNvPr>
          <p:cNvCxnSpPr>
            <a:cxnSpLocks/>
          </p:cNvCxnSpPr>
          <p:nvPr/>
        </p:nvCxnSpPr>
        <p:spPr>
          <a:xfrm>
            <a:off x="1411684" y="4260797"/>
            <a:ext cx="3957368" cy="0"/>
          </a:xfrm>
          <a:prstGeom prst="straightConnector1">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17207E2-ADC5-BC49-BA49-7054019A7243}"/>
              </a:ext>
            </a:extLst>
          </p:cNvPr>
          <p:cNvCxnSpPr>
            <a:cxnSpLocks/>
          </p:cNvCxnSpPr>
          <p:nvPr/>
        </p:nvCxnSpPr>
        <p:spPr>
          <a:xfrm>
            <a:off x="2491980" y="4773630"/>
            <a:ext cx="4849545" cy="0"/>
          </a:xfrm>
          <a:prstGeom prst="straightConnector1">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5C78B70-5AB3-BF4B-820B-ACB4677321F1}"/>
              </a:ext>
            </a:extLst>
          </p:cNvPr>
          <p:cNvCxnSpPr>
            <a:cxnSpLocks/>
          </p:cNvCxnSpPr>
          <p:nvPr/>
        </p:nvCxnSpPr>
        <p:spPr>
          <a:xfrm>
            <a:off x="1411685" y="5020530"/>
            <a:ext cx="2041358" cy="0"/>
          </a:xfrm>
          <a:prstGeom prst="straightConnector1">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33DD0A6-606A-0941-A61D-8D72F40911F4}"/>
              </a:ext>
            </a:extLst>
          </p:cNvPr>
          <p:cNvCxnSpPr>
            <a:cxnSpLocks/>
          </p:cNvCxnSpPr>
          <p:nvPr/>
        </p:nvCxnSpPr>
        <p:spPr>
          <a:xfrm>
            <a:off x="4932398" y="5020530"/>
            <a:ext cx="2409128" cy="0"/>
          </a:xfrm>
          <a:prstGeom prst="straightConnector1">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D3ED9C7-7AFB-3645-996E-676267D3BEFB}"/>
              </a:ext>
            </a:extLst>
          </p:cNvPr>
          <p:cNvCxnSpPr>
            <a:cxnSpLocks/>
          </p:cNvCxnSpPr>
          <p:nvPr/>
        </p:nvCxnSpPr>
        <p:spPr>
          <a:xfrm>
            <a:off x="1411685" y="5275616"/>
            <a:ext cx="2549628" cy="0"/>
          </a:xfrm>
          <a:prstGeom prst="straightConnector1">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866B96A-C69B-644C-83AA-934FA6722ADB}"/>
              </a:ext>
            </a:extLst>
          </p:cNvPr>
          <p:cNvCxnSpPr>
            <a:cxnSpLocks/>
          </p:cNvCxnSpPr>
          <p:nvPr/>
        </p:nvCxnSpPr>
        <p:spPr>
          <a:xfrm>
            <a:off x="2491980" y="5530699"/>
            <a:ext cx="3294484" cy="0"/>
          </a:xfrm>
          <a:prstGeom prst="straightConnector1">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4070E48-28E7-CE4B-9FE8-7D84F85FFE55}"/>
              </a:ext>
            </a:extLst>
          </p:cNvPr>
          <p:cNvCxnSpPr>
            <a:cxnSpLocks/>
          </p:cNvCxnSpPr>
          <p:nvPr/>
        </p:nvCxnSpPr>
        <p:spPr>
          <a:xfrm>
            <a:off x="7033006" y="6033057"/>
            <a:ext cx="308519" cy="0"/>
          </a:xfrm>
          <a:prstGeom prst="straightConnector1">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EFC2FA6A-E998-0E43-B327-CA40B5ABB9B4}"/>
              </a:ext>
            </a:extLst>
          </p:cNvPr>
          <p:cNvCxnSpPr>
            <a:cxnSpLocks/>
          </p:cNvCxnSpPr>
          <p:nvPr/>
        </p:nvCxnSpPr>
        <p:spPr>
          <a:xfrm>
            <a:off x="1411685" y="6297847"/>
            <a:ext cx="5929840" cy="0"/>
          </a:xfrm>
          <a:prstGeom prst="straightConnector1">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B175E909-495B-6741-BFB8-0E859C8CCB38}"/>
              </a:ext>
            </a:extLst>
          </p:cNvPr>
          <p:cNvCxnSpPr>
            <a:cxnSpLocks/>
          </p:cNvCxnSpPr>
          <p:nvPr/>
        </p:nvCxnSpPr>
        <p:spPr>
          <a:xfrm>
            <a:off x="1411684" y="6532941"/>
            <a:ext cx="3957368" cy="0"/>
          </a:xfrm>
          <a:prstGeom prst="straightConnector1">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2AA41545-D7A3-7549-8A64-82F69C285112}"/>
              </a:ext>
            </a:extLst>
          </p:cNvPr>
          <p:cNvCxnSpPr>
            <a:cxnSpLocks/>
          </p:cNvCxnSpPr>
          <p:nvPr/>
        </p:nvCxnSpPr>
        <p:spPr>
          <a:xfrm>
            <a:off x="1411684" y="6797732"/>
            <a:ext cx="3957368" cy="0"/>
          </a:xfrm>
          <a:prstGeom prst="straightConnector1">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E767C247-68CE-1B48-93AE-CFB7D8A30746}"/>
              </a:ext>
            </a:extLst>
          </p:cNvPr>
          <p:cNvCxnSpPr>
            <a:cxnSpLocks/>
          </p:cNvCxnSpPr>
          <p:nvPr/>
        </p:nvCxnSpPr>
        <p:spPr>
          <a:xfrm>
            <a:off x="1411686" y="7064997"/>
            <a:ext cx="1483684" cy="0"/>
          </a:xfrm>
          <a:prstGeom prst="straightConnector1">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9C7671BF-086F-BA43-B9E9-8054A9B55E78}"/>
              </a:ext>
            </a:extLst>
          </p:cNvPr>
          <p:cNvSpPr/>
          <p:nvPr/>
        </p:nvSpPr>
        <p:spPr>
          <a:xfrm>
            <a:off x="5717048" y="1453029"/>
            <a:ext cx="1996304" cy="523439"/>
          </a:xfrm>
          <a:prstGeom prst="rect">
            <a:avLst/>
          </a:prstGeom>
          <a:solidFill>
            <a:srgbClr val="DAF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5505"/>
          </a:p>
        </p:txBody>
      </p:sp>
      <p:sp>
        <p:nvSpPr>
          <p:cNvPr id="36" name="Rectangle 35">
            <a:extLst>
              <a:ext uri="{FF2B5EF4-FFF2-40B4-BE49-F238E27FC236}">
                <a16:creationId xmlns:a16="http://schemas.microsoft.com/office/drawing/2014/main" id="{1D1917E5-242D-CF43-B01E-D1B2CD4244FA}"/>
              </a:ext>
            </a:extLst>
          </p:cNvPr>
          <p:cNvSpPr/>
          <p:nvPr/>
        </p:nvSpPr>
        <p:spPr>
          <a:xfrm>
            <a:off x="5717048" y="2240339"/>
            <a:ext cx="1996304" cy="523439"/>
          </a:xfrm>
          <a:prstGeom prst="rect">
            <a:avLst/>
          </a:prstGeom>
          <a:solidFill>
            <a:srgbClr val="DAF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5505"/>
          </a:p>
        </p:txBody>
      </p:sp>
      <p:sp>
        <p:nvSpPr>
          <p:cNvPr id="37" name="Rectangle 36">
            <a:extLst>
              <a:ext uri="{FF2B5EF4-FFF2-40B4-BE49-F238E27FC236}">
                <a16:creationId xmlns:a16="http://schemas.microsoft.com/office/drawing/2014/main" id="{8DC2C803-E16B-AF42-8009-1D731E7CA819}"/>
              </a:ext>
            </a:extLst>
          </p:cNvPr>
          <p:cNvSpPr/>
          <p:nvPr/>
        </p:nvSpPr>
        <p:spPr>
          <a:xfrm>
            <a:off x="5717048" y="3236218"/>
            <a:ext cx="1996304" cy="688524"/>
          </a:xfrm>
          <a:prstGeom prst="rect">
            <a:avLst/>
          </a:prstGeom>
          <a:solidFill>
            <a:srgbClr val="DAF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5505"/>
          </a:p>
        </p:txBody>
      </p:sp>
      <p:sp>
        <p:nvSpPr>
          <p:cNvPr id="38" name="Rectangle 37">
            <a:extLst>
              <a:ext uri="{FF2B5EF4-FFF2-40B4-BE49-F238E27FC236}">
                <a16:creationId xmlns:a16="http://schemas.microsoft.com/office/drawing/2014/main" id="{11EB925B-9E49-5B40-B8CC-90DAD51AF3FF}"/>
              </a:ext>
            </a:extLst>
          </p:cNvPr>
          <p:cNvSpPr/>
          <p:nvPr/>
        </p:nvSpPr>
        <p:spPr>
          <a:xfrm>
            <a:off x="5717048" y="6614445"/>
            <a:ext cx="1996304" cy="523439"/>
          </a:xfrm>
          <a:prstGeom prst="rect">
            <a:avLst/>
          </a:prstGeom>
          <a:solidFill>
            <a:srgbClr val="DAF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5505"/>
          </a:p>
        </p:txBody>
      </p:sp>
      <p:sp>
        <p:nvSpPr>
          <p:cNvPr id="39" name="Rectangle 38">
            <a:extLst>
              <a:ext uri="{FF2B5EF4-FFF2-40B4-BE49-F238E27FC236}">
                <a16:creationId xmlns:a16="http://schemas.microsoft.com/office/drawing/2014/main" id="{D3F01D59-65C7-1F45-BBF5-9A354D53079D}"/>
              </a:ext>
            </a:extLst>
          </p:cNvPr>
          <p:cNvSpPr/>
          <p:nvPr/>
        </p:nvSpPr>
        <p:spPr>
          <a:xfrm>
            <a:off x="5717048" y="7571610"/>
            <a:ext cx="1996304" cy="914211"/>
          </a:xfrm>
          <a:prstGeom prst="rect">
            <a:avLst/>
          </a:prstGeom>
          <a:solidFill>
            <a:srgbClr val="DAF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5505"/>
          </a:p>
        </p:txBody>
      </p:sp>
    </p:spTree>
    <p:extLst>
      <p:ext uri="{BB962C8B-B14F-4D97-AF65-F5344CB8AC3E}">
        <p14:creationId xmlns:p14="http://schemas.microsoft.com/office/powerpoint/2010/main" val="2659572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dissolv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dissolv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dissolv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dissolve">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dissolve">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dissolve">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dissolve">
                                      <p:cBhvr>
                                        <p:cTn id="57" dur="500"/>
                                        <p:tgtEl>
                                          <p:spTgt spid="29"/>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dissolve">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dissolve">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nodeType="click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dissolve">
                                      <p:cBhvr>
                                        <p:cTn id="72" dur="500"/>
                                        <p:tgtEl>
                                          <p:spTgt spid="7"/>
                                        </p:tgtEl>
                                      </p:cBhvr>
                                    </p:animEffect>
                                  </p:childTnLst>
                                </p:cTn>
                              </p:par>
                              <p:par>
                                <p:cTn id="73" presetID="9" presetClass="entr" presetSubtype="0" fill="hold" nodeType="with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dissolve">
                                      <p:cBhvr>
                                        <p:cTn id="75" dur="500"/>
                                        <p:tgtEl>
                                          <p:spTgt spid="9"/>
                                        </p:tgtEl>
                                      </p:cBhvr>
                                    </p:animEffect>
                                  </p:childTnLst>
                                </p:cTn>
                              </p:par>
                              <p:par>
                                <p:cTn id="76" presetID="9" presetClass="entr" presetSubtype="0" fill="hold" nodeType="withEffect">
                                  <p:stCondLst>
                                    <p:cond delay="0"/>
                                  </p:stCondLst>
                                  <p:childTnLst>
                                    <p:set>
                                      <p:cBhvr>
                                        <p:cTn id="77" dur="1" fill="hold">
                                          <p:stCondLst>
                                            <p:cond delay="0"/>
                                          </p:stCondLst>
                                        </p:cTn>
                                        <p:tgtEl>
                                          <p:spTgt spid="11"/>
                                        </p:tgtEl>
                                        <p:attrNameLst>
                                          <p:attrName>style.visibility</p:attrName>
                                        </p:attrNameLst>
                                      </p:cBhvr>
                                      <p:to>
                                        <p:strVal val="visible"/>
                                      </p:to>
                                    </p:set>
                                    <p:animEffect transition="in" filter="dissolve">
                                      <p:cBhvr>
                                        <p:cTn id="78" dur="500"/>
                                        <p:tgtEl>
                                          <p:spTgt spid="11"/>
                                        </p:tgtEl>
                                      </p:cBhvr>
                                    </p:animEffect>
                                  </p:childTnLst>
                                </p:cTn>
                              </p:par>
                              <p:par>
                                <p:cTn id="79" presetID="9" presetClass="entr" presetSubtype="0" fill="hold" nodeType="with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dissolve">
                                      <p:cBhvr>
                                        <p:cTn id="81" dur="500"/>
                                        <p:tgtEl>
                                          <p:spTgt spid="13"/>
                                        </p:tgtEl>
                                      </p:cBhvr>
                                    </p:animEffect>
                                  </p:childTnLst>
                                </p:cTn>
                              </p:par>
                              <p:par>
                                <p:cTn id="82" presetID="9" presetClass="entr" presetSubtype="0" fill="hold" nodeType="withEffect">
                                  <p:stCondLst>
                                    <p:cond delay="0"/>
                                  </p:stCondLst>
                                  <p:childTnLst>
                                    <p:set>
                                      <p:cBhvr>
                                        <p:cTn id="83" dur="1" fill="hold">
                                          <p:stCondLst>
                                            <p:cond delay="0"/>
                                          </p:stCondLst>
                                        </p:cTn>
                                        <p:tgtEl>
                                          <p:spTgt spid="16"/>
                                        </p:tgtEl>
                                        <p:attrNameLst>
                                          <p:attrName>style.visibility</p:attrName>
                                        </p:attrNameLst>
                                      </p:cBhvr>
                                      <p:to>
                                        <p:strVal val="visible"/>
                                      </p:to>
                                    </p:set>
                                    <p:animEffect transition="in" filter="dissolve">
                                      <p:cBhvr>
                                        <p:cTn id="84" dur="500"/>
                                        <p:tgtEl>
                                          <p:spTgt spid="16"/>
                                        </p:tgtEl>
                                      </p:cBhvr>
                                    </p:animEffect>
                                  </p:childTnLst>
                                </p:cTn>
                              </p:par>
                              <p:par>
                                <p:cTn id="85" presetID="9" presetClass="entr" presetSubtype="0" fill="hold" nodeType="with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dissolve">
                                      <p:cBhvr>
                                        <p:cTn id="87" dur="500"/>
                                        <p:tgtEl>
                                          <p:spTgt spid="18"/>
                                        </p:tgtEl>
                                      </p:cBhvr>
                                    </p:animEffect>
                                  </p:childTnLst>
                                </p:cTn>
                              </p:par>
                              <p:par>
                                <p:cTn id="88" presetID="9" presetClass="entr" presetSubtype="0" fill="hold" nodeType="withEffect">
                                  <p:stCondLst>
                                    <p:cond delay="0"/>
                                  </p:stCondLst>
                                  <p:childTnLst>
                                    <p:set>
                                      <p:cBhvr>
                                        <p:cTn id="89" dur="1" fill="hold">
                                          <p:stCondLst>
                                            <p:cond delay="0"/>
                                          </p:stCondLst>
                                        </p:cTn>
                                        <p:tgtEl>
                                          <p:spTgt spid="20"/>
                                        </p:tgtEl>
                                        <p:attrNameLst>
                                          <p:attrName>style.visibility</p:attrName>
                                        </p:attrNameLst>
                                      </p:cBhvr>
                                      <p:to>
                                        <p:strVal val="visible"/>
                                      </p:to>
                                    </p:set>
                                    <p:animEffect transition="in" filter="dissolve">
                                      <p:cBhvr>
                                        <p:cTn id="90" dur="500"/>
                                        <p:tgtEl>
                                          <p:spTgt spid="20"/>
                                        </p:tgtEl>
                                      </p:cBhvr>
                                    </p:animEffect>
                                  </p:childTnLst>
                                </p:cTn>
                              </p:par>
                              <p:par>
                                <p:cTn id="91" presetID="9" presetClass="entr" presetSubtype="0" fill="hold" nodeType="withEffect">
                                  <p:stCondLst>
                                    <p:cond delay="0"/>
                                  </p:stCondLst>
                                  <p:childTnLst>
                                    <p:set>
                                      <p:cBhvr>
                                        <p:cTn id="92" dur="1" fill="hold">
                                          <p:stCondLst>
                                            <p:cond delay="0"/>
                                          </p:stCondLst>
                                        </p:cTn>
                                        <p:tgtEl>
                                          <p:spTgt spid="22"/>
                                        </p:tgtEl>
                                        <p:attrNameLst>
                                          <p:attrName>style.visibility</p:attrName>
                                        </p:attrNameLst>
                                      </p:cBhvr>
                                      <p:to>
                                        <p:strVal val="visible"/>
                                      </p:to>
                                    </p:set>
                                    <p:animEffect transition="in" filter="dissolve">
                                      <p:cBhvr>
                                        <p:cTn id="93" dur="500"/>
                                        <p:tgtEl>
                                          <p:spTgt spid="22"/>
                                        </p:tgtEl>
                                      </p:cBhvr>
                                    </p:animEffect>
                                  </p:childTnLst>
                                </p:cTn>
                              </p:par>
                              <p:par>
                                <p:cTn id="94" presetID="9" presetClass="entr" presetSubtype="0" fill="hold" nodeType="withEffect">
                                  <p:stCondLst>
                                    <p:cond delay="0"/>
                                  </p:stCondLst>
                                  <p:childTnLst>
                                    <p:set>
                                      <p:cBhvr>
                                        <p:cTn id="95" dur="1" fill="hold">
                                          <p:stCondLst>
                                            <p:cond delay="0"/>
                                          </p:stCondLst>
                                        </p:cTn>
                                        <p:tgtEl>
                                          <p:spTgt spid="26"/>
                                        </p:tgtEl>
                                        <p:attrNameLst>
                                          <p:attrName>style.visibility</p:attrName>
                                        </p:attrNameLst>
                                      </p:cBhvr>
                                      <p:to>
                                        <p:strVal val="visible"/>
                                      </p:to>
                                    </p:set>
                                    <p:animEffect transition="in" filter="dissolve">
                                      <p:cBhvr>
                                        <p:cTn id="96" dur="500"/>
                                        <p:tgtEl>
                                          <p:spTgt spid="26"/>
                                        </p:tgtEl>
                                      </p:cBhvr>
                                    </p:animEffect>
                                  </p:childTnLst>
                                </p:cTn>
                              </p:par>
                              <p:par>
                                <p:cTn id="97" presetID="9" presetClass="entr" presetSubtype="0" fill="hold" nodeType="withEffect">
                                  <p:stCondLst>
                                    <p:cond delay="0"/>
                                  </p:stCondLst>
                                  <p:childTnLst>
                                    <p:set>
                                      <p:cBhvr>
                                        <p:cTn id="98" dur="1" fill="hold">
                                          <p:stCondLst>
                                            <p:cond delay="0"/>
                                          </p:stCondLst>
                                        </p:cTn>
                                        <p:tgtEl>
                                          <p:spTgt spid="29"/>
                                        </p:tgtEl>
                                        <p:attrNameLst>
                                          <p:attrName>style.visibility</p:attrName>
                                        </p:attrNameLst>
                                      </p:cBhvr>
                                      <p:to>
                                        <p:strVal val="visible"/>
                                      </p:to>
                                    </p:set>
                                    <p:animEffect transition="in" filter="dissolve">
                                      <p:cBhvr>
                                        <p:cTn id="99" dur="500"/>
                                        <p:tgtEl>
                                          <p:spTgt spid="29"/>
                                        </p:tgtEl>
                                      </p:cBhvr>
                                    </p:animEffect>
                                  </p:childTnLst>
                                </p:cTn>
                              </p:par>
                              <p:par>
                                <p:cTn id="100" presetID="9" presetClass="entr" presetSubtype="0" fill="hold" nodeType="withEffect">
                                  <p:stCondLst>
                                    <p:cond delay="0"/>
                                  </p:stCondLst>
                                  <p:childTnLst>
                                    <p:set>
                                      <p:cBhvr>
                                        <p:cTn id="101" dur="1" fill="hold">
                                          <p:stCondLst>
                                            <p:cond delay="0"/>
                                          </p:stCondLst>
                                        </p:cTn>
                                        <p:tgtEl>
                                          <p:spTgt spid="31"/>
                                        </p:tgtEl>
                                        <p:attrNameLst>
                                          <p:attrName>style.visibility</p:attrName>
                                        </p:attrNameLst>
                                      </p:cBhvr>
                                      <p:to>
                                        <p:strVal val="visible"/>
                                      </p:to>
                                    </p:set>
                                    <p:animEffect transition="in" filter="dissolve">
                                      <p:cBhvr>
                                        <p:cTn id="102" dur="500"/>
                                        <p:tgtEl>
                                          <p:spTgt spid="31"/>
                                        </p:tgtEl>
                                      </p:cBhvr>
                                    </p:animEffect>
                                  </p:childTnLst>
                                </p:cTn>
                              </p:par>
                              <p:par>
                                <p:cTn id="103" presetID="9" presetClass="entr" presetSubtype="0" fill="hold" nodeType="withEffect">
                                  <p:stCondLst>
                                    <p:cond delay="0"/>
                                  </p:stCondLst>
                                  <p:childTnLst>
                                    <p:set>
                                      <p:cBhvr>
                                        <p:cTn id="104" dur="1" fill="hold">
                                          <p:stCondLst>
                                            <p:cond delay="0"/>
                                          </p:stCondLst>
                                        </p:cTn>
                                        <p:tgtEl>
                                          <p:spTgt spid="32"/>
                                        </p:tgtEl>
                                        <p:attrNameLst>
                                          <p:attrName>style.visibility</p:attrName>
                                        </p:attrNameLst>
                                      </p:cBhvr>
                                      <p:to>
                                        <p:strVal val="visible"/>
                                      </p:to>
                                    </p:set>
                                    <p:animEffect transition="in" filter="dissolve">
                                      <p:cBhvr>
                                        <p:cTn id="10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1D79FC1-F415-B14A-9758-3D8463EFBD1C}"/>
              </a:ext>
            </a:extLst>
          </p:cNvPr>
          <p:cNvSpPr/>
          <p:nvPr/>
        </p:nvSpPr>
        <p:spPr>
          <a:xfrm>
            <a:off x="466063" y="333128"/>
            <a:ext cx="16145966" cy="8756099"/>
          </a:xfrm>
          <a:custGeom>
            <a:avLst/>
            <a:gdLst>
              <a:gd name="connsiteX0" fmla="*/ 0 w 8799391"/>
              <a:gd name="connsiteY0" fmla="*/ 0 h 4771987"/>
              <a:gd name="connsiteX1" fmla="*/ 588882 w 8799391"/>
              <a:gd name="connsiteY1" fmla="*/ 0 h 4771987"/>
              <a:gd name="connsiteX2" fmla="*/ 1001777 w 8799391"/>
              <a:gd name="connsiteY2" fmla="*/ 0 h 4771987"/>
              <a:gd name="connsiteX3" fmla="*/ 1854641 w 8799391"/>
              <a:gd name="connsiteY3" fmla="*/ 0 h 4771987"/>
              <a:gd name="connsiteX4" fmla="*/ 2443523 w 8799391"/>
              <a:gd name="connsiteY4" fmla="*/ 0 h 4771987"/>
              <a:gd name="connsiteX5" fmla="*/ 3032406 w 8799391"/>
              <a:gd name="connsiteY5" fmla="*/ 0 h 4771987"/>
              <a:gd name="connsiteX6" fmla="*/ 3885270 w 8799391"/>
              <a:gd name="connsiteY6" fmla="*/ 0 h 4771987"/>
              <a:gd name="connsiteX7" fmla="*/ 4386158 w 8799391"/>
              <a:gd name="connsiteY7" fmla="*/ 0 h 4771987"/>
              <a:gd name="connsiteX8" fmla="*/ 5239022 w 8799391"/>
              <a:gd name="connsiteY8" fmla="*/ 0 h 4771987"/>
              <a:gd name="connsiteX9" fmla="*/ 6091886 w 8799391"/>
              <a:gd name="connsiteY9" fmla="*/ 0 h 4771987"/>
              <a:gd name="connsiteX10" fmla="*/ 6768762 w 8799391"/>
              <a:gd name="connsiteY10" fmla="*/ 0 h 4771987"/>
              <a:gd name="connsiteX11" fmla="*/ 7621626 w 8799391"/>
              <a:gd name="connsiteY11" fmla="*/ 0 h 4771987"/>
              <a:gd name="connsiteX12" fmla="*/ 8210509 w 8799391"/>
              <a:gd name="connsiteY12" fmla="*/ 0 h 4771987"/>
              <a:gd name="connsiteX13" fmla="*/ 8799391 w 8799391"/>
              <a:gd name="connsiteY13" fmla="*/ 0 h 4771987"/>
              <a:gd name="connsiteX14" fmla="*/ 8799391 w 8799391"/>
              <a:gd name="connsiteY14" fmla="*/ 729432 h 4771987"/>
              <a:gd name="connsiteX15" fmla="*/ 8799391 w 8799391"/>
              <a:gd name="connsiteY15" fmla="*/ 1411145 h 4771987"/>
              <a:gd name="connsiteX16" fmla="*/ 8799391 w 8799391"/>
              <a:gd name="connsiteY16" fmla="*/ 2092857 h 4771987"/>
              <a:gd name="connsiteX17" fmla="*/ 8799391 w 8799391"/>
              <a:gd name="connsiteY17" fmla="*/ 2822289 h 4771987"/>
              <a:gd name="connsiteX18" fmla="*/ 8799391 w 8799391"/>
              <a:gd name="connsiteY18" fmla="*/ 3551722 h 4771987"/>
              <a:gd name="connsiteX19" fmla="*/ 8799391 w 8799391"/>
              <a:gd name="connsiteY19" fmla="*/ 4771987 h 4771987"/>
              <a:gd name="connsiteX20" fmla="*/ 8386496 w 8799391"/>
              <a:gd name="connsiteY20" fmla="*/ 4771987 h 4771987"/>
              <a:gd name="connsiteX21" fmla="*/ 7533632 w 8799391"/>
              <a:gd name="connsiteY21" fmla="*/ 4771987 h 4771987"/>
              <a:gd name="connsiteX22" fmla="*/ 6856756 w 8799391"/>
              <a:gd name="connsiteY22" fmla="*/ 4771987 h 4771987"/>
              <a:gd name="connsiteX23" fmla="*/ 6355868 w 8799391"/>
              <a:gd name="connsiteY23" fmla="*/ 4771987 h 4771987"/>
              <a:gd name="connsiteX24" fmla="*/ 5678992 w 8799391"/>
              <a:gd name="connsiteY24" fmla="*/ 4771987 h 4771987"/>
              <a:gd name="connsiteX25" fmla="*/ 5266097 w 8799391"/>
              <a:gd name="connsiteY25" fmla="*/ 4771987 h 4771987"/>
              <a:gd name="connsiteX26" fmla="*/ 4853203 w 8799391"/>
              <a:gd name="connsiteY26" fmla="*/ 4771987 h 4771987"/>
              <a:gd name="connsiteX27" fmla="*/ 4176326 w 8799391"/>
              <a:gd name="connsiteY27" fmla="*/ 4771987 h 4771987"/>
              <a:gd name="connsiteX28" fmla="*/ 3675438 w 8799391"/>
              <a:gd name="connsiteY28" fmla="*/ 4771987 h 4771987"/>
              <a:gd name="connsiteX29" fmla="*/ 2910568 w 8799391"/>
              <a:gd name="connsiteY29" fmla="*/ 4771987 h 4771987"/>
              <a:gd name="connsiteX30" fmla="*/ 2409679 w 8799391"/>
              <a:gd name="connsiteY30" fmla="*/ 4771987 h 4771987"/>
              <a:gd name="connsiteX31" fmla="*/ 1644809 w 8799391"/>
              <a:gd name="connsiteY31" fmla="*/ 4771987 h 4771987"/>
              <a:gd name="connsiteX32" fmla="*/ 1231915 w 8799391"/>
              <a:gd name="connsiteY32" fmla="*/ 4771987 h 4771987"/>
              <a:gd name="connsiteX33" fmla="*/ 0 w 8799391"/>
              <a:gd name="connsiteY33" fmla="*/ 4771987 h 4771987"/>
              <a:gd name="connsiteX34" fmla="*/ 0 w 8799391"/>
              <a:gd name="connsiteY34" fmla="*/ 4185714 h 4771987"/>
              <a:gd name="connsiteX35" fmla="*/ 0 w 8799391"/>
              <a:gd name="connsiteY35" fmla="*/ 3408562 h 4771987"/>
              <a:gd name="connsiteX36" fmla="*/ 0 w 8799391"/>
              <a:gd name="connsiteY36" fmla="*/ 2774570 h 4771987"/>
              <a:gd name="connsiteX37" fmla="*/ 0 w 8799391"/>
              <a:gd name="connsiteY37" fmla="*/ 1997417 h 4771987"/>
              <a:gd name="connsiteX38" fmla="*/ 0 w 8799391"/>
              <a:gd name="connsiteY38" fmla="*/ 1411145 h 4771987"/>
              <a:gd name="connsiteX39" fmla="*/ 0 w 8799391"/>
              <a:gd name="connsiteY39" fmla="*/ 872592 h 4771987"/>
              <a:gd name="connsiteX40" fmla="*/ 0 w 8799391"/>
              <a:gd name="connsiteY40" fmla="*/ 0 h 477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799391" h="4771987" extrusionOk="0">
                <a:moveTo>
                  <a:pt x="0" y="0"/>
                </a:moveTo>
                <a:cubicBezTo>
                  <a:pt x="253954" y="-19624"/>
                  <a:pt x="383557" y="-25851"/>
                  <a:pt x="588882" y="0"/>
                </a:cubicBezTo>
                <a:cubicBezTo>
                  <a:pt x="794207" y="25851"/>
                  <a:pt x="870993" y="6815"/>
                  <a:pt x="1001777" y="0"/>
                </a:cubicBezTo>
                <a:cubicBezTo>
                  <a:pt x="1132562" y="-6815"/>
                  <a:pt x="1587893" y="7339"/>
                  <a:pt x="1854641" y="0"/>
                </a:cubicBezTo>
                <a:cubicBezTo>
                  <a:pt x="2121389" y="-7339"/>
                  <a:pt x="2247417" y="1605"/>
                  <a:pt x="2443523" y="0"/>
                </a:cubicBezTo>
                <a:cubicBezTo>
                  <a:pt x="2639629" y="-1605"/>
                  <a:pt x="2809917" y="-21504"/>
                  <a:pt x="3032406" y="0"/>
                </a:cubicBezTo>
                <a:cubicBezTo>
                  <a:pt x="3254895" y="21504"/>
                  <a:pt x="3467938" y="-28419"/>
                  <a:pt x="3885270" y="0"/>
                </a:cubicBezTo>
                <a:cubicBezTo>
                  <a:pt x="4302602" y="28419"/>
                  <a:pt x="4150053" y="-11040"/>
                  <a:pt x="4386158" y="0"/>
                </a:cubicBezTo>
                <a:cubicBezTo>
                  <a:pt x="4622263" y="11040"/>
                  <a:pt x="5024724" y="-34569"/>
                  <a:pt x="5239022" y="0"/>
                </a:cubicBezTo>
                <a:cubicBezTo>
                  <a:pt x="5453320" y="34569"/>
                  <a:pt x="5833711" y="5951"/>
                  <a:pt x="6091886" y="0"/>
                </a:cubicBezTo>
                <a:cubicBezTo>
                  <a:pt x="6350061" y="-5951"/>
                  <a:pt x="6479077" y="27980"/>
                  <a:pt x="6768762" y="0"/>
                </a:cubicBezTo>
                <a:cubicBezTo>
                  <a:pt x="7058447" y="-27980"/>
                  <a:pt x="7238309" y="-17259"/>
                  <a:pt x="7621626" y="0"/>
                </a:cubicBezTo>
                <a:cubicBezTo>
                  <a:pt x="8004943" y="17259"/>
                  <a:pt x="8001913" y="-27298"/>
                  <a:pt x="8210509" y="0"/>
                </a:cubicBezTo>
                <a:cubicBezTo>
                  <a:pt x="8419105" y="27298"/>
                  <a:pt x="8647932" y="9301"/>
                  <a:pt x="8799391" y="0"/>
                </a:cubicBezTo>
                <a:cubicBezTo>
                  <a:pt x="8801874" y="250878"/>
                  <a:pt x="8797236" y="582530"/>
                  <a:pt x="8799391" y="729432"/>
                </a:cubicBezTo>
                <a:cubicBezTo>
                  <a:pt x="8801546" y="876334"/>
                  <a:pt x="8780542" y="1259183"/>
                  <a:pt x="8799391" y="1411145"/>
                </a:cubicBezTo>
                <a:cubicBezTo>
                  <a:pt x="8818240" y="1563107"/>
                  <a:pt x="8801295" y="1954044"/>
                  <a:pt x="8799391" y="2092857"/>
                </a:cubicBezTo>
                <a:cubicBezTo>
                  <a:pt x="8797487" y="2231670"/>
                  <a:pt x="8794510" y="2546527"/>
                  <a:pt x="8799391" y="2822289"/>
                </a:cubicBezTo>
                <a:cubicBezTo>
                  <a:pt x="8804272" y="3098051"/>
                  <a:pt x="8793155" y="3320757"/>
                  <a:pt x="8799391" y="3551722"/>
                </a:cubicBezTo>
                <a:cubicBezTo>
                  <a:pt x="8805627" y="3782687"/>
                  <a:pt x="8814948" y="4225374"/>
                  <a:pt x="8799391" y="4771987"/>
                </a:cubicBezTo>
                <a:cubicBezTo>
                  <a:pt x="8649566" y="4784544"/>
                  <a:pt x="8579762" y="4788271"/>
                  <a:pt x="8386496" y="4771987"/>
                </a:cubicBezTo>
                <a:cubicBezTo>
                  <a:pt x="8193230" y="4755703"/>
                  <a:pt x="7851449" y="4753417"/>
                  <a:pt x="7533632" y="4771987"/>
                </a:cubicBezTo>
                <a:cubicBezTo>
                  <a:pt x="7215815" y="4790557"/>
                  <a:pt x="7170330" y="4746426"/>
                  <a:pt x="6856756" y="4771987"/>
                </a:cubicBezTo>
                <a:cubicBezTo>
                  <a:pt x="6543182" y="4797548"/>
                  <a:pt x="6535841" y="4763917"/>
                  <a:pt x="6355868" y="4771987"/>
                </a:cubicBezTo>
                <a:cubicBezTo>
                  <a:pt x="6175895" y="4780057"/>
                  <a:pt x="5924304" y="4793704"/>
                  <a:pt x="5678992" y="4771987"/>
                </a:cubicBezTo>
                <a:cubicBezTo>
                  <a:pt x="5433680" y="4750270"/>
                  <a:pt x="5463781" y="4778978"/>
                  <a:pt x="5266097" y="4771987"/>
                </a:cubicBezTo>
                <a:cubicBezTo>
                  <a:pt x="5068414" y="4764996"/>
                  <a:pt x="4943529" y="4773368"/>
                  <a:pt x="4853203" y="4771987"/>
                </a:cubicBezTo>
                <a:cubicBezTo>
                  <a:pt x="4762877" y="4770606"/>
                  <a:pt x="4428762" y="4763825"/>
                  <a:pt x="4176326" y="4771987"/>
                </a:cubicBezTo>
                <a:cubicBezTo>
                  <a:pt x="3923890" y="4780149"/>
                  <a:pt x="3890166" y="4776388"/>
                  <a:pt x="3675438" y="4771987"/>
                </a:cubicBezTo>
                <a:cubicBezTo>
                  <a:pt x="3460710" y="4767586"/>
                  <a:pt x="3280971" y="4796467"/>
                  <a:pt x="2910568" y="4771987"/>
                </a:cubicBezTo>
                <a:cubicBezTo>
                  <a:pt x="2540165" y="4747508"/>
                  <a:pt x="2529524" y="4787362"/>
                  <a:pt x="2409679" y="4771987"/>
                </a:cubicBezTo>
                <a:cubicBezTo>
                  <a:pt x="2289834" y="4756612"/>
                  <a:pt x="2023471" y="4739724"/>
                  <a:pt x="1644809" y="4771987"/>
                </a:cubicBezTo>
                <a:cubicBezTo>
                  <a:pt x="1266147" y="4804251"/>
                  <a:pt x="1374734" y="4777566"/>
                  <a:pt x="1231915" y="4771987"/>
                </a:cubicBezTo>
                <a:cubicBezTo>
                  <a:pt x="1089096" y="4766408"/>
                  <a:pt x="260019" y="4779462"/>
                  <a:pt x="0" y="4771987"/>
                </a:cubicBezTo>
                <a:cubicBezTo>
                  <a:pt x="-9999" y="4640064"/>
                  <a:pt x="-21388" y="4360099"/>
                  <a:pt x="0" y="4185714"/>
                </a:cubicBezTo>
                <a:cubicBezTo>
                  <a:pt x="21388" y="4011329"/>
                  <a:pt x="26279" y="3739127"/>
                  <a:pt x="0" y="3408562"/>
                </a:cubicBezTo>
                <a:cubicBezTo>
                  <a:pt x="-26279" y="3077997"/>
                  <a:pt x="19612" y="2924612"/>
                  <a:pt x="0" y="2774570"/>
                </a:cubicBezTo>
                <a:cubicBezTo>
                  <a:pt x="-19612" y="2624528"/>
                  <a:pt x="21229" y="2274302"/>
                  <a:pt x="0" y="1997417"/>
                </a:cubicBezTo>
                <a:cubicBezTo>
                  <a:pt x="-21229" y="1720532"/>
                  <a:pt x="-11992" y="1548907"/>
                  <a:pt x="0" y="1411145"/>
                </a:cubicBezTo>
                <a:cubicBezTo>
                  <a:pt x="11992" y="1273383"/>
                  <a:pt x="-13767" y="1116423"/>
                  <a:pt x="0" y="872592"/>
                </a:cubicBezTo>
                <a:cubicBezTo>
                  <a:pt x="13767" y="628761"/>
                  <a:pt x="-31990" y="206199"/>
                  <a:pt x="0" y="0"/>
                </a:cubicBezTo>
                <a:close/>
              </a:path>
            </a:pathLst>
          </a:custGeom>
          <a:noFill/>
          <a:ln w="19050">
            <a:solidFill>
              <a:schemeClr val="accent1">
                <a:lumMod val="75000"/>
                <a:lumOff val="25000"/>
              </a:schemeClr>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5505"/>
          </a:p>
        </p:txBody>
      </p:sp>
      <p:pic>
        <p:nvPicPr>
          <p:cNvPr id="6" name="Picture 5" descr="Text&#10;&#10;Description automatically generated">
            <a:extLst>
              <a:ext uri="{FF2B5EF4-FFF2-40B4-BE49-F238E27FC236}">
                <a16:creationId xmlns:a16="http://schemas.microsoft.com/office/drawing/2014/main" id="{D4236C2D-1063-B346-BFA7-312C395E004A}"/>
              </a:ext>
            </a:extLst>
          </p:cNvPr>
          <p:cNvPicPr>
            <a:picLocks noChangeAspect="1"/>
          </p:cNvPicPr>
          <p:nvPr/>
        </p:nvPicPr>
        <p:blipFill rotWithShape="1">
          <a:blip r:embed="rId2"/>
          <a:srcRect l="7162" t="10370" r="8559" b="5682"/>
          <a:stretch/>
        </p:blipFill>
        <p:spPr>
          <a:xfrm>
            <a:off x="1120256" y="359845"/>
            <a:ext cx="6593096" cy="8756099"/>
          </a:xfrm>
          <a:prstGeom prst="rect">
            <a:avLst/>
          </a:prstGeom>
        </p:spPr>
      </p:pic>
      <p:sp>
        <p:nvSpPr>
          <p:cNvPr id="19" name="TextBox 18">
            <a:extLst>
              <a:ext uri="{FF2B5EF4-FFF2-40B4-BE49-F238E27FC236}">
                <a16:creationId xmlns:a16="http://schemas.microsoft.com/office/drawing/2014/main" id="{1CCED51B-29A2-B34D-9759-A3B62DEEDBCF}"/>
              </a:ext>
            </a:extLst>
          </p:cNvPr>
          <p:cNvSpPr txBox="1"/>
          <p:nvPr/>
        </p:nvSpPr>
        <p:spPr>
          <a:xfrm>
            <a:off x="8004783" y="3743467"/>
            <a:ext cx="8098283" cy="1532343"/>
          </a:xfrm>
          <a:prstGeom prst="rect">
            <a:avLst/>
          </a:prstGeom>
          <a:noFill/>
        </p:spPr>
        <p:txBody>
          <a:bodyPr wrap="square" rtlCol="0">
            <a:spAutoFit/>
          </a:bodyPr>
          <a:lstStyle/>
          <a:p>
            <a:r>
              <a:rPr lang="en-VN" sz="3119" dirty="0">
                <a:latin typeface="Calibri" panose="020F0502020204030204" pitchFamily="34" charset="0"/>
                <a:cs typeface="Calibri" panose="020F0502020204030204" pitchFamily="34" charset="0"/>
              </a:rPr>
              <a:t>4. Nét độc đáo trong cách tự sự và miêu tả của nhà thơ được tác giả bài viết chỉ ra trong câu văn nào?</a:t>
            </a:r>
            <a:r>
              <a:rPr lang="en-VN" sz="3119" i="1" dirty="0">
                <a:latin typeface="Calibri" panose="020F0502020204030204" pitchFamily="34" charset="0"/>
                <a:cs typeface="Calibri" panose="020F0502020204030204" pitchFamily="34" charset="0"/>
              </a:rPr>
              <a:t> (Gạch chân hai gạch để chỉ rõ)</a:t>
            </a:r>
          </a:p>
        </p:txBody>
      </p:sp>
      <p:cxnSp>
        <p:nvCxnSpPr>
          <p:cNvPr id="21" name="Straight Arrow Connector 20">
            <a:extLst>
              <a:ext uri="{FF2B5EF4-FFF2-40B4-BE49-F238E27FC236}">
                <a16:creationId xmlns:a16="http://schemas.microsoft.com/office/drawing/2014/main" id="{6AF8FD64-1F7F-674C-9992-069E040D57CC}"/>
              </a:ext>
            </a:extLst>
          </p:cNvPr>
          <p:cNvCxnSpPr>
            <a:cxnSpLocks/>
          </p:cNvCxnSpPr>
          <p:nvPr/>
        </p:nvCxnSpPr>
        <p:spPr>
          <a:xfrm>
            <a:off x="2931089" y="7063549"/>
            <a:ext cx="2430668" cy="0"/>
          </a:xfrm>
          <a:prstGeom prst="straightConnector1">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CF9872E-4112-4346-B523-E4F0F096245A}"/>
              </a:ext>
            </a:extLst>
          </p:cNvPr>
          <p:cNvCxnSpPr>
            <a:cxnSpLocks/>
          </p:cNvCxnSpPr>
          <p:nvPr/>
        </p:nvCxnSpPr>
        <p:spPr>
          <a:xfrm>
            <a:off x="2931089" y="7116743"/>
            <a:ext cx="2430668" cy="0"/>
          </a:xfrm>
          <a:prstGeom prst="straightConnector1">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55E9BF20-FD25-204D-8630-5C215CA1E119}"/>
              </a:ext>
            </a:extLst>
          </p:cNvPr>
          <p:cNvCxnSpPr>
            <a:cxnSpLocks/>
          </p:cNvCxnSpPr>
          <p:nvPr/>
        </p:nvCxnSpPr>
        <p:spPr>
          <a:xfrm>
            <a:off x="1428034" y="7314058"/>
            <a:ext cx="3933723" cy="0"/>
          </a:xfrm>
          <a:prstGeom prst="straightConnector1">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944F165-31C4-C541-9116-625808D9BA1A}"/>
              </a:ext>
            </a:extLst>
          </p:cNvPr>
          <p:cNvCxnSpPr>
            <a:cxnSpLocks/>
          </p:cNvCxnSpPr>
          <p:nvPr/>
        </p:nvCxnSpPr>
        <p:spPr>
          <a:xfrm>
            <a:off x="1428034" y="7367252"/>
            <a:ext cx="3933723" cy="0"/>
          </a:xfrm>
          <a:prstGeom prst="straightConnector1">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E72AF165-5AF4-A245-9A5E-54AAAC5F7EC8}"/>
              </a:ext>
            </a:extLst>
          </p:cNvPr>
          <p:cNvCxnSpPr>
            <a:cxnSpLocks/>
          </p:cNvCxnSpPr>
          <p:nvPr/>
        </p:nvCxnSpPr>
        <p:spPr>
          <a:xfrm>
            <a:off x="1428034" y="7570393"/>
            <a:ext cx="3933723" cy="0"/>
          </a:xfrm>
          <a:prstGeom prst="straightConnector1">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E40179B2-7D64-6B41-AACF-24C053DE0D90}"/>
              </a:ext>
            </a:extLst>
          </p:cNvPr>
          <p:cNvCxnSpPr>
            <a:cxnSpLocks/>
          </p:cNvCxnSpPr>
          <p:nvPr/>
        </p:nvCxnSpPr>
        <p:spPr>
          <a:xfrm>
            <a:off x="1428034" y="7623587"/>
            <a:ext cx="3933723" cy="0"/>
          </a:xfrm>
          <a:prstGeom prst="straightConnector1">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4CF70790-96C9-9243-9613-49B20ECA2C68}"/>
              </a:ext>
            </a:extLst>
          </p:cNvPr>
          <p:cNvCxnSpPr>
            <a:cxnSpLocks/>
          </p:cNvCxnSpPr>
          <p:nvPr/>
        </p:nvCxnSpPr>
        <p:spPr>
          <a:xfrm>
            <a:off x="1428034" y="7826728"/>
            <a:ext cx="3933723" cy="0"/>
          </a:xfrm>
          <a:prstGeom prst="straightConnector1">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B6664480-8E3E-B94E-BE10-E144ED6DB9DD}"/>
              </a:ext>
            </a:extLst>
          </p:cNvPr>
          <p:cNvCxnSpPr>
            <a:cxnSpLocks/>
          </p:cNvCxnSpPr>
          <p:nvPr/>
        </p:nvCxnSpPr>
        <p:spPr>
          <a:xfrm>
            <a:off x="1428034" y="7879922"/>
            <a:ext cx="3933723" cy="0"/>
          </a:xfrm>
          <a:prstGeom prst="straightConnector1">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1E0624F0-1E06-2848-99E0-2F15F3EAD16D}"/>
              </a:ext>
            </a:extLst>
          </p:cNvPr>
          <p:cNvCxnSpPr>
            <a:cxnSpLocks/>
          </p:cNvCxnSpPr>
          <p:nvPr/>
        </p:nvCxnSpPr>
        <p:spPr>
          <a:xfrm>
            <a:off x="1428033" y="8077237"/>
            <a:ext cx="2137353" cy="0"/>
          </a:xfrm>
          <a:prstGeom prst="straightConnector1">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753CF788-3D42-DB4E-9F03-A96A547AB70F}"/>
              </a:ext>
            </a:extLst>
          </p:cNvPr>
          <p:cNvCxnSpPr>
            <a:cxnSpLocks/>
          </p:cNvCxnSpPr>
          <p:nvPr/>
        </p:nvCxnSpPr>
        <p:spPr>
          <a:xfrm>
            <a:off x="1428034" y="8130431"/>
            <a:ext cx="2143179" cy="0"/>
          </a:xfrm>
          <a:prstGeom prst="straightConnector1">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E907ACA5-5505-074F-94BE-A403037BA498}"/>
              </a:ext>
            </a:extLst>
          </p:cNvPr>
          <p:cNvSpPr/>
          <p:nvPr/>
        </p:nvSpPr>
        <p:spPr>
          <a:xfrm>
            <a:off x="5717048" y="1453029"/>
            <a:ext cx="1996304" cy="523439"/>
          </a:xfrm>
          <a:prstGeom prst="rect">
            <a:avLst/>
          </a:prstGeom>
          <a:solidFill>
            <a:srgbClr val="DAF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5505"/>
          </a:p>
        </p:txBody>
      </p:sp>
      <p:sp>
        <p:nvSpPr>
          <p:cNvPr id="40" name="Rectangle 39">
            <a:extLst>
              <a:ext uri="{FF2B5EF4-FFF2-40B4-BE49-F238E27FC236}">
                <a16:creationId xmlns:a16="http://schemas.microsoft.com/office/drawing/2014/main" id="{178424A9-946C-5844-9721-48535EDD7BFA}"/>
              </a:ext>
            </a:extLst>
          </p:cNvPr>
          <p:cNvSpPr/>
          <p:nvPr/>
        </p:nvSpPr>
        <p:spPr>
          <a:xfrm>
            <a:off x="5717048" y="2240339"/>
            <a:ext cx="1996304" cy="523439"/>
          </a:xfrm>
          <a:prstGeom prst="rect">
            <a:avLst/>
          </a:prstGeom>
          <a:solidFill>
            <a:srgbClr val="DAF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5505"/>
          </a:p>
        </p:txBody>
      </p:sp>
      <p:sp>
        <p:nvSpPr>
          <p:cNvPr id="41" name="Rectangle 40">
            <a:extLst>
              <a:ext uri="{FF2B5EF4-FFF2-40B4-BE49-F238E27FC236}">
                <a16:creationId xmlns:a16="http://schemas.microsoft.com/office/drawing/2014/main" id="{576CA399-2B5A-1549-B1F7-3A880EE33C0A}"/>
              </a:ext>
            </a:extLst>
          </p:cNvPr>
          <p:cNvSpPr/>
          <p:nvPr/>
        </p:nvSpPr>
        <p:spPr>
          <a:xfrm>
            <a:off x="5717048" y="3236218"/>
            <a:ext cx="1996304" cy="688524"/>
          </a:xfrm>
          <a:prstGeom prst="rect">
            <a:avLst/>
          </a:prstGeom>
          <a:solidFill>
            <a:srgbClr val="DAF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5505"/>
          </a:p>
        </p:txBody>
      </p:sp>
      <p:sp>
        <p:nvSpPr>
          <p:cNvPr id="42" name="Rectangle 41">
            <a:extLst>
              <a:ext uri="{FF2B5EF4-FFF2-40B4-BE49-F238E27FC236}">
                <a16:creationId xmlns:a16="http://schemas.microsoft.com/office/drawing/2014/main" id="{0CDF1794-7AE2-8340-9DD9-43AF0D201E06}"/>
              </a:ext>
            </a:extLst>
          </p:cNvPr>
          <p:cNvSpPr/>
          <p:nvPr/>
        </p:nvSpPr>
        <p:spPr>
          <a:xfrm>
            <a:off x="5717048" y="6614445"/>
            <a:ext cx="1996304" cy="523439"/>
          </a:xfrm>
          <a:prstGeom prst="rect">
            <a:avLst/>
          </a:prstGeom>
          <a:solidFill>
            <a:srgbClr val="DAF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5505"/>
          </a:p>
        </p:txBody>
      </p:sp>
      <p:sp>
        <p:nvSpPr>
          <p:cNvPr id="43" name="Rectangle 42">
            <a:extLst>
              <a:ext uri="{FF2B5EF4-FFF2-40B4-BE49-F238E27FC236}">
                <a16:creationId xmlns:a16="http://schemas.microsoft.com/office/drawing/2014/main" id="{CF470475-C711-F944-B347-4557D609F3DE}"/>
              </a:ext>
            </a:extLst>
          </p:cNvPr>
          <p:cNvSpPr/>
          <p:nvPr/>
        </p:nvSpPr>
        <p:spPr>
          <a:xfrm>
            <a:off x="5717048" y="7571610"/>
            <a:ext cx="1996304" cy="914211"/>
          </a:xfrm>
          <a:prstGeom prst="rect">
            <a:avLst/>
          </a:prstGeom>
          <a:solidFill>
            <a:srgbClr val="DAF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5505"/>
          </a:p>
        </p:txBody>
      </p:sp>
    </p:spTree>
    <p:extLst>
      <p:ext uri="{BB962C8B-B14F-4D97-AF65-F5344CB8AC3E}">
        <p14:creationId xmlns:p14="http://schemas.microsoft.com/office/powerpoint/2010/main" val="2786773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par>
                                <p:cTn id="8" presetID="9"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dissolve">
                                      <p:cBhvr>
                                        <p:cTn id="15" dur="500"/>
                                        <p:tgtEl>
                                          <p:spTgt spid="23"/>
                                        </p:tgtEl>
                                      </p:cBhvr>
                                    </p:animEffect>
                                  </p:childTnLst>
                                </p:cTn>
                              </p:par>
                              <p:par>
                                <p:cTn id="16" presetID="9"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dissolv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dissolve">
                                      <p:cBhvr>
                                        <p:cTn id="23" dur="500"/>
                                        <p:tgtEl>
                                          <p:spTgt spid="25"/>
                                        </p:tgtEl>
                                      </p:cBhvr>
                                    </p:animEffect>
                                  </p:childTnLst>
                                </p:cTn>
                              </p:par>
                              <p:par>
                                <p:cTn id="24" presetID="9" presetClass="entr" presetSubtype="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dissolve">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dissolve">
                                      <p:cBhvr>
                                        <p:cTn id="31" dur="500"/>
                                        <p:tgtEl>
                                          <p:spTgt spid="27"/>
                                        </p:tgtEl>
                                      </p:cBhvr>
                                    </p:animEffect>
                                  </p:childTnLst>
                                </p:cTn>
                              </p:par>
                              <p:par>
                                <p:cTn id="32" presetID="9" presetClass="entr" presetSubtype="0"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dissolve">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dissolve">
                                      <p:cBhvr>
                                        <p:cTn id="39" dur="500"/>
                                        <p:tgtEl>
                                          <p:spTgt spid="30"/>
                                        </p:tgtEl>
                                      </p:cBhvr>
                                    </p:animEffect>
                                  </p:childTnLst>
                                </p:cTn>
                              </p:par>
                              <p:par>
                                <p:cTn id="40" presetID="9" presetClass="entr" presetSubtype="0" fill="hold"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dissolve">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dissolve">
                                      <p:cBhvr>
                                        <p:cTn id="47" dur="500"/>
                                        <p:tgtEl>
                                          <p:spTgt spid="33"/>
                                        </p:tgtEl>
                                      </p:cBhvr>
                                    </p:animEffect>
                                  </p:childTnLst>
                                </p:cTn>
                              </p:par>
                              <p:par>
                                <p:cTn id="48" presetID="9" presetClass="entr" presetSubtype="0" fill="hold" nodeType="with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dissolve">
                                      <p:cBhvr>
                                        <p:cTn id="50" dur="500"/>
                                        <p:tgtEl>
                                          <p:spTgt spid="33"/>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nodeType="click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dissolve">
                                      <p:cBhvr>
                                        <p:cTn id="55" dur="500"/>
                                        <p:tgtEl>
                                          <p:spTgt spid="34"/>
                                        </p:tgtEl>
                                      </p:cBhvr>
                                    </p:animEffect>
                                  </p:childTnLst>
                                </p:cTn>
                              </p:par>
                              <p:par>
                                <p:cTn id="56" presetID="9" presetClass="entr" presetSubtype="0" fill="hold" nodeType="with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dissolve">
                                      <p:cBhvr>
                                        <p:cTn id="58" dur="500"/>
                                        <p:tgtEl>
                                          <p:spTgt spid="34"/>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nodeType="click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dissolve">
                                      <p:cBhvr>
                                        <p:cTn id="63" dur="500"/>
                                        <p:tgtEl>
                                          <p:spTgt spid="35"/>
                                        </p:tgtEl>
                                      </p:cBhvr>
                                    </p:animEffect>
                                  </p:childTnLst>
                                </p:cTn>
                              </p:par>
                              <p:par>
                                <p:cTn id="64" presetID="9" presetClass="entr" presetSubtype="0" fill="hold" nodeType="with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dissolve">
                                      <p:cBhvr>
                                        <p:cTn id="66" dur="500"/>
                                        <p:tgtEl>
                                          <p:spTgt spid="35"/>
                                        </p:tgtEl>
                                      </p:cBhvr>
                                    </p:animEffect>
                                  </p:childTnLst>
                                </p:cTn>
                              </p:par>
                            </p:childTnLst>
                          </p:cTn>
                        </p:par>
                      </p:childTnLst>
                    </p:cTn>
                  </p:par>
                  <p:par>
                    <p:cTn id="67" fill="hold">
                      <p:stCondLst>
                        <p:cond delay="indefinite"/>
                      </p:stCondLst>
                      <p:childTnLst>
                        <p:par>
                          <p:cTn id="68" fill="hold">
                            <p:stCondLst>
                              <p:cond delay="0"/>
                            </p:stCondLst>
                            <p:childTnLst>
                              <p:par>
                                <p:cTn id="69" presetID="9" presetClass="entr" presetSubtype="0" fill="hold" nodeType="clickEffect">
                                  <p:stCondLst>
                                    <p:cond delay="0"/>
                                  </p:stCondLst>
                                  <p:childTnLst>
                                    <p:set>
                                      <p:cBhvr>
                                        <p:cTn id="70" dur="1" fill="hold">
                                          <p:stCondLst>
                                            <p:cond delay="0"/>
                                          </p:stCondLst>
                                        </p:cTn>
                                        <p:tgtEl>
                                          <p:spTgt spid="36"/>
                                        </p:tgtEl>
                                        <p:attrNameLst>
                                          <p:attrName>style.visibility</p:attrName>
                                        </p:attrNameLst>
                                      </p:cBhvr>
                                      <p:to>
                                        <p:strVal val="visible"/>
                                      </p:to>
                                    </p:set>
                                    <p:animEffect transition="in" filter="dissolve">
                                      <p:cBhvr>
                                        <p:cTn id="71" dur="500"/>
                                        <p:tgtEl>
                                          <p:spTgt spid="36"/>
                                        </p:tgtEl>
                                      </p:cBhvr>
                                    </p:animEffect>
                                  </p:childTnLst>
                                </p:cTn>
                              </p:par>
                              <p:par>
                                <p:cTn id="72" presetID="9" presetClass="entr" presetSubtype="0" fill="hold" nodeType="with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dissolve">
                                      <p:cBhvr>
                                        <p:cTn id="74" dur="500"/>
                                        <p:tgtEl>
                                          <p:spTgt spid="36"/>
                                        </p:tgtEl>
                                      </p:cBhvr>
                                    </p:animEffect>
                                  </p:childTnLst>
                                </p:cTn>
                              </p:par>
                            </p:childTnLst>
                          </p:cTn>
                        </p:par>
                      </p:childTnLst>
                    </p:cTn>
                  </p:par>
                  <p:par>
                    <p:cTn id="75" fill="hold">
                      <p:stCondLst>
                        <p:cond delay="indefinite"/>
                      </p:stCondLst>
                      <p:childTnLst>
                        <p:par>
                          <p:cTn id="76" fill="hold">
                            <p:stCondLst>
                              <p:cond delay="0"/>
                            </p:stCondLst>
                            <p:childTnLst>
                              <p:par>
                                <p:cTn id="77" presetID="9" presetClass="entr" presetSubtype="0" fill="hold" nodeType="click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dissolve">
                                      <p:cBhvr>
                                        <p:cTn id="79" dur="500"/>
                                        <p:tgtEl>
                                          <p:spTgt spid="37"/>
                                        </p:tgtEl>
                                      </p:cBhvr>
                                    </p:animEffect>
                                  </p:childTnLst>
                                </p:cTn>
                              </p:par>
                              <p:par>
                                <p:cTn id="80" presetID="9" presetClass="entr" presetSubtype="0" fill="hold" nodeType="withEffect">
                                  <p:stCondLst>
                                    <p:cond delay="0"/>
                                  </p:stCondLst>
                                  <p:childTnLst>
                                    <p:set>
                                      <p:cBhvr>
                                        <p:cTn id="81" dur="1" fill="hold">
                                          <p:stCondLst>
                                            <p:cond delay="0"/>
                                          </p:stCondLst>
                                        </p:cTn>
                                        <p:tgtEl>
                                          <p:spTgt spid="37"/>
                                        </p:tgtEl>
                                        <p:attrNameLst>
                                          <p:attrName>style.visibility</p:attrName>
                                        </p:attrNameLst>
                                      </p:cBhvr>
                                      <p:to>
                                        <p:strVal val="visible"/>
                                      </p:to>
                                    </p:set>
                                    <p:animEffect transition="in" filter="dissolve">
                                      <p:cBhvr>
                                        <p:cTn id="82" dur="500"/>
                                        <p:tgtEl>
                                          <p:spTgt spid="37"/>
                                        </p:tgtEl>
                                      </p:cBhvr>
                                    </p:animEffect>
                                  </p:childTnLst>
                                </p:cTn>
                              </p:par>
                            </p:childTnLst>
                          </p:cTn>
                        </p:par>
                      </p:childTnLst>
                    </p:cTn>
                  </p:par>
                  <p:par>
                    <p:cTn id="83" fill="hold">
                      <p:stCondLst>
                        <p:cond delay="indefinite"/>
                      </p:stCondLst>
                      <p:childTnLst>
                        <p:par>
                          <p:cTn id="84" fill="hold">
                            <p:stCondLst>
                              <p:cond delay="0"/>
                            </p:stCondLst>
                            <p:childTnLst>
                              <p:par>
                                <p:cTn id="85" presetID="9" presetClass="entr" presetSubtype="0" fill="hold" nodeType="click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dissolve">
                                      <p:cBhvr>
                                        <p:cTn id="87" dur="500"/>
                                        <p:tgtEl>
                                          <p:spTgt spid="21"/>
                                        </p:tgtEl>
                                      </p:cBhvr>
                                    </p:animEffect>
                                  </p:childTnLst>
                                </p:cTn>
                              </p:par>
                              <p:par>
                                <p:cTn id="88" presetID="9" presetClass="entr" presetSubtype="0" fill="hold" nodeType="withEffect">
                                  <p:stCondLst>
                                    <p:cond delay="0"/>
                                  </p:stCondLst>
                                  <p:childTnLst>
                                    <p:set>
                                      <p:cBhvr>
                                        <p:cTn id="89" dur="1" fill="hold">
                                          <p:stCondLst>
                                            <p:cond delay="0"/>
                                          </p:stCondLst>
                                        </p:cTn>
                                        <p:tgtEl>
                                          <p:spTgt spid="23"/>
                                        </p:tgtEl>
                                        <p:attrNameLst>
                                          <p:attrName>style.visibility</p:attrName>
                                        </p:attrNameLst>
                                      </p:cBhvr>
                                      <p:to>
                                        <p:strVal val="visible"/>
                                      </p:to>
                                    </p:set>
                                    <p:animEffect transition="in" filter="dissolve">
                                      <p:cBhvr>
                                        <p:cTn id="90" dur="500"/>
                                        <p:tgtEl>
                                          <p:spTgt spid="23"/>
                                        </p:tgtEl>
                                      </p:cBhvr>
                                    </p:animEffect>
                                  </p:childTnLst>
                                </p:cTn>
                              </p:par>
                              <p:par>
                                <p:cTn id="91" presetID="9" presetClass="entr" presetSubtype="0" fill="hold" nodeType="withEffect">
                                  <p:stCondLst>
                                    <p:cond delay="0"/>
                                  </p:stCondLst>
                                  <p:childTnLst>
                                    <p:set>
                                      <p:cBhvr>
                                        <p:cTn id="92" dur="1" fill="hold">
                                          <p:stCondLst>
                                            <p:cond delay="0"/>
                                          </p:stCondLst>
                                        </p:cTn>
                                        <p:tgtEl>
                                          <p:spTgt spid="25"/>
                                        </p:tgtEl>
                                        <p:attrNameLst>
                                          <p:attrName>style.visibility</p:attrName>
                                        </p:attrNameLst>
                                      </p:cBhvr>
                                      <p:to>
                                        <p:strVal val="visible"/>
                                      </p:to>
                                    </p:set>
                                    <p:animEffect transition="in" filter="dissolve">
                                      <p:cBhvr>
                                        <p:cTn id="93" dur="500"/>
                                        <p:tgtEl>
                                          <p:spTgt spid="25"/>
                                        </p:tgtEl>
                                      </p:cBhvr>
                                    </p:animEffect>
                                  </p:childTnLst>
                                </p:cTn>
                              </p:par>
                              <p:par>
                                <p:cTn id="94" presetID="9" presetClass="entr" presetSubtype="0" fill="hold" nodeType="withEffect">
                                  <p:stCondLst>
                                    <p:cond delay="0"/>
                                  </p:stCondLst>
                                  <p:childTnLst>
                                    <p:set>
                                      <p:cBhvr>
                                        <p:cTn id="95" dur="1" fill="hold">
                                          <p:stCondLst>
                                            <p:cond delay="0"/>
                                          </p:stCondLst>
                                        </p:cTn>
                                        <p:tgtEl>
                                          <p:spTgt spid="27"/>
                                        </p:tgtEl>
                                        <p:attrNameLst>
                                          <p:attrName>style.visibility</p:attrName>
                                        </p:attrNameLst>
                                      </p:cBhvr>
                                      <p:to>
                                        <p:strVal val="visible"/>
                                      </p:to>
                                    </p:set>
                                    <p:animEffect transition="in" filter="dissolve">
                                      <p:cBhvr>
                                        <p:cTn id="96" dur="500"/>
                                        <p:tgtEl>
                                          <p:spTgt spid="27"/>
                                        </p:tgtEl>
                                      </p:cBhvr>
                                    </p:animEffect>
                                  </p:childTnLst>
                                </p:cTn>
                              </p:par>
                              <p:par>
                                <p:cTn id="97" presetID="9" presetClass="entr" presetSubtype="0" fill="hold" nodeType="withEffect">
                                  <p:stCondLst>
                                    <p:cond delay="0"/>
                                  </p:stCondLst>
                                  <p:childTnLst>
                                    <p:set>
                                      <p:cBhvr>
                                        <p:cTn id="98" dur="1" fill="hold">
                                          <p:stCondLst>
                                            <p:cond delay="0"/>
                                          </p:stCondLst>
                                        </p:cTn>
                                        <p:tgtEl>
                                          <p:spTgt spid="30"/>
                                        </p:tgtEl>
                                        <p:attrNameLst>
                                          <p:attrName>style.visibility</p:attrName>
                                        </p:attrNameLst>
                                      </p:cBhvr>
                                      <p:to>
                                        <p:strVal val="visible"/>
                                      </p:to>
                                    </p:set>
                                    <p:animEffect transition="in" filter="dissolve">
                                      <p:cBhvr>
                                        <p:cTn id="99" dur="500"/>
                                        <p:tgtEl>
                                          <p:spTgt spid="30"/>
                                        </p:tgtEl>
                                      </p:cBhvr>
                                    </p:animEffect>
                                  </p:childTnLst>
                                </p:cTn>
                              </p:par>
                              <p:par>
                                <p:cTn id="100" presetID="9" presetClass="entr" presetSubtype="0" fill="hold" nodeType="withEffect">
                                  <p:stCondLst>
                                    <p:cond delay="0"/>
                                  </p:stCondLst>
                                  <p:childTnLst>
                                    <p:set>
                                      <p:cBhvr>
                                        <p:cTn id="101" dur="1" fill="hold">
                                          <p:stCondLst>
                                            <p:cond delay="0"/>
                                          </p:stCondLst>
                                        </p:cTn>
                                        <p:tgtEl>
                                          <p:spTgt spid="33"/>
                                        </p:tgtEl>
                                        <p:attrNameLst>
                                          <p:attrName>style.visibility</p:attrName>
                                        </p:attrNameLst>
                                      </p:cBhvr>
                                      <p:to>
                                        <p:strVal val="visible"/>
                                      </p:to>
                                    </p:set>
                                    <p:animEffect transition="in" filter="dissolve">
                                      <p:cBhvr>
                                        <p:cTn id="102" dur="500"/>
                                        <p:tgtEl>
                                          <p:spTgt spid="33"/>
                                        </p:tgtEl>
                                      </p:cBhvr>
                                    </p:animEffect>
                                  </p:childTnLst>
                                </p:cTn>
                              </p:par>
                              <p:par>
                                <p:cTn id="103" presetID="9" presetClass="entr" presetSubtype="0" fill="hold" nodeType="withEffect">
                                  <p:stCondLst>
                                    <p:cond delay="0"/>
                                  </p:stCondLst>
                                  <p:childTnLst>
                                    <p:set>
                                      <p:cBhvr>
                                        <p:cTn id="104" dur="1" fill="hold">
                                          <p:stCondLst>
                                            <p:cond delay="0"/>
                                          </p:stCondLst>
                                        </p:cTn>
                                        <p:tgtEl>
                                          <p:spTgt spid="34"/>
                                        </p:tgtEl>
                                        <p:attrNameLst>
                                          <p:attrName>style.visibility</p:attrName>
                                        </p:attrNameLst>
                                      </p:cBhvr>
                                      <p:to>
                                        <p:strVal val="visible"/>
                                      </p:to>
                                    </p:set>
                                    <p:animEffect transition="in" filter="dissolve">
                                      <p:cBhvr>
                                        <p:cTn id="105" dur="500"/>
                                        <p:tgtEl>
                                          <p:spTgt spid="34"/>
                                        </p:tgtEl>
                                      </p:cBhvr>
                                    </p:animEffect>
                                  </p:childTnLst>
                                </p:cTn>
                              </p:par>
                              <p:par>
                                <p:cTn id="106" presetID="9" presetClass="entr" presetSubtype="0" fill="hold" nodeType="withEffect">
                                  <p:stCondLst>
                                    <p:cond delay="0"/>
                                  </p:stCondLst>
                                  <p:childTnLst>
                                    <p:set>
                                      <p:cBhvr>
                                        <p:cTn id="107" dur="1" fill="hold">
                                          <p:stCondLst>
                                            <p:cond delay="0"/>
                                          </p:stCondLst>
                                        </p:cTn>
                                        <p:tgtEl>
                                          <p:spTgt spid="35"/>
                                        </p:tgtEl>
                                        <p:attrNameLst>
                                          <p:attrName>style.visibility</p:attrName>
                                        </p:attrNameLst>
                                      </p:cBhvr>
                                      <p:to>
                                        <p:strVal val="visible"/>
                                      </p:to>
                                    </p:set>
                                    <p:animEffect transition="in" filter="dissolve">
                                      <p:cBhvr>
                                        <p:cTn id="108" dur="500"/>
                                        <p:tgtEl>
                                          <p:spTgt spid="35"/>
                                        </p:tgtEl>
                                      </p:cBhvr>
                                    </p:animEffect>
                                  </p:childTnLst>
                                </p:cTn>
                              </p:par>
                              <p:par>
                                <p:cTn id="109" presetID="9" presetClass="entr" presetSubtype="0" fill="hold" nodeType="withEffect">
                                  <p:stCondLst>
                                    <p:cond delay="0"/>
                                  </p:stCondLst>
                                  <p:childTnLst>
                                    <p:set>
                                      <p:cBhvr>
                                        <p:cTn id="110" dur="1" fill="hold">
                                          <p:stCondLst>
                                            <p:cond delay="0"/>
                                          </p:stCondLst>
                                        </p:cTn>
                                        <p:tgtEl>
                                          <p:spTgt spid="36"/>
                                        </p:tgtEl>
                                        <p:attrNameLst>
                                          <p:attrName>style.visibility</p:attrName>
                                        </p:attrNameLst>
                                      </p:cBhvr>
                                      <p:to>
                                        <p:strVal val="visible"/>
                                      </p:to>
                                    </p:set>
                                    <p:animEffect transition="in" filter="dissolve">
                                      <p:cBhvr>
                                        <p:cTn id="111" dur="500"/>
                                        <p:tgtEl>
                                          <p:spTgt spid="36"/>
                                        </p:tgtEl>
                                      </p:cBhvr>
                                    </p:animEffect>
                                  </p:childTnLst>
                                </p:cTn>
                              </p:par>
                              <p:par>
                                <p:cTn id="112" presetID="9" presetClass="entr" presetSubtype="0" fill="hold" nodeType="withEffect">
                                  <p:stCondLst>
                                    <p:cond delay="0"/>
                                  </p:stCondLst>
                                  <p:childTnLst>
                                    <p:set>
                                      <p:cBhvr>
                                        <p:cTn id="113" dur="1" fill="hold">
                                          <p:stCondLst>
                                            <p:cond delay="0"/>
                                          </p:stCondLst>
                                        </p:cTn>
                                        <p:tgtEl>
                                          <p:spTgt spid="37"/>
                                        </p:tgtEl>
                                        <p:attrNameLst>
                                          <p:attrName>style.visibility</p:attrName>
                                        </p:attrNameLst>
                                      </p:cBhvr>
                                      <p:to>
                                        <p:strVal val="visible"/>
                                      </p:to>
                                    </p:set>
                                    <p:animEffect transition="in" filter="dissolve">
                                      <p:cBhvr>
                                        <p:cTn id="11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1D79FC1-F415-B14A-9758-3D8463EFBD1C}"/>
              </a:ext>
            </a:extLst>
          </p:cNvPr>
          <p:cNvSpPr/>
          <p:nvPr/>
        </p:nvSpPr>
        <p:spPr>
          <a:xfrm>
            <a:off x="466063" y="333128"/>
            <a:ext cx="16145966" cy="8756099"/>
          </a:xfrm>
          <a:custGeom>
            <a:avLst/>
            <a:gdLst>
              <a:gd name="connsiteX0" fmla="*/ 0 w 8799391"/>
              <a:gd name="connsiteY0" fmla="*/ 0 h 4771987"/>
              <a:gd name="connsiteX1" fmla="*/ 588882 w 8799391"/>
              <a:gd name="connsiteY1" fmla="*/ 0 h 4771987"/>
              <a:gd name="connsiteX2" fmla="*/ 1001777 w 8799391"/>
              <a:gd name="connsiteY2" fmla="*/ 0 h 4771987"/>
              <a:gd name="connsiteX3" fmla="*/ 1854641 w 8799391"/>
              <a:gd name="connsiteY3" fmla="*/ 0 h 4771987"/>
              <a:gd name="connsiteX4" fmla="*/ 2443523 w 8799391"/>
              <a:gd name="connsiteY4" fmla="*/ 0 h 4771987"/>
              <a:gd name="connsiteX5" fmla="*/ 3032406 w 8799391"/>
              <a:gd name="connsiteY5" fmla="*/ 0 h 4771987"/>
              <a:gd name="connsiteX6" fmla="*/ 3885270 w 8799391"/>
              <a:gd name="connsiteY6" fmla="*/ 0 h 4771987"/>
              <a:gd name="connsiteX7" fmla="*/ 4386158 w 8799391"/>
              <a:gd name="connsiteY7" fmla="*/ 0 h 4771987"/>
              <a:gd name="connsiteX8" fmla="*/ 5239022 w 8799391"/>
              <a:gd name="connsiteY8" fmla="*/ 0 h 4771987"/>
              <a:gd name="connsiteX9" fmla="*/ 6091886 w 8799391"/>
              <a:gd name="connsiteY9" fmla="*/ 0 h 4771987"/>
              <a:gd name="connsiteX10" fmla="*/ 6768762 w 8799391"/>
              <a:gd name="connsiteY10" fmla="*/ 0 h 4771987"/>
              <a:gd name="connsiteX11" fmla="*/ 7621626 w 8799391"/>
              <a:gd name="connsiteY11" fmla="*/ 0 h 4771987"/>
              <a:gd name="connsiteX12" fmla="*/ 8210509 w 8799391"/>
              <a:gd name="connsiteY12" fmla="*/ 0 h 4771987"/>
              <a:gd name="connsiteX13" fmla="*/ 8799391 w 8799391"/>
              <a:gd name="connsiteY13" fmla="*/ 0 h 4771987"/>
              <a:gd name="connsiteX14" fmla="*/ 8799391 w 8799391"/>
              <a:gd name="connsiteY14" fmla="*/ 729432 h 4771987"/>
              <a:gd name="connsiteX15" fmla="*/ 8799391 w 8799391"/>
              <a:gd name="connsiteY15" fmla="*/ 1411145 h 4771987"/>
              <a:gd name="connsiteX16" fmla="*/ 8799391 w 8799391"/>
              <a:gd name="connsiteY16" fmla="*/ 2092857 h 4771987"/>
              <a:gd name="connsiteX17" fmla="*/ 8799391 w 8799391"/>
              <a:gd name="connsiteY17" fmla="*/ 2822289 h 4771987"/>
              <a:gd name="connsiteX18" fmla="*/ 8799391 w 8799391"/>
              <a:gd name="connsiteY18" fmla="*/ 3551722 h 4771987"/>
              <a:gd name="connsiteX19" fmla="*/ 8799391 w 8799391"/>
              <a:gd name="connsiteY19" fmla="*/ 4771987 h 4771987"/>
              <a:gd name="connsiteX20" fmla="*/ 8386496 w 8799391"/>
              <a:gd name="connsiteY20" fmla="*/ 4771987 h 4771987"/>
              <a:gd name="connsiteX21" fmla="*/ 7533632 w 8799391"/>
              <a:gd name="connsiteY21" fmla="*/ 4771987 h 4771987"/>
              <a:gd name="connsiteX22" fmla="*/ 6856756 w 8799391"/>
              <a:gd name="connsiteY22" fmla="*/ 4771987 h 4771987"/>
              <a:gd name="connsiteX23" fmla="*/ 6355868 w 8799391"/>
              <a:gd name="connsiteY23" fmla="*/ 4771987 h 4771987"/>
              <a:gd name="connsiteX24" fmla="*/ 5678992 w 8799391"/>
              <a:gd name="connsiteY24" fmla="*/ 4771987 h 4771987"/>
              <a:gd name="connsiteX25" fmla="*/ 5266097 w 8799391"/>
              <a:gd name="connsiteY25" fmla="*/ 4771987 h 4771987"/>
              <a:gd name="connsiteX26" fmla="*/ 4853203 w 8799391"/>
              <a:gd name="connsiteY26" fmla="*/ 4771987 h 4771987"/>
              <a:gd name="connsiteX27" fmla="*/ 4176326 w 8799391"/>
              <a:gd name="connsiteY27" fmla="*/ 4771987 h 4771987"/>
              <a:gd name="connsiteX28" fmla="*/ 3675438 w 8799391"/>
              <a:gd name="connsiteY28" fmla="*/ 4771987 h 4771987"/>
              <a:gd name="connsiteX29" fmla="*/ 2910568 w 8799391"/>
              <a:gd name="connsiteY29" fmla="*/ 4771987 h 4771987"/>
              <a:gd name="connsiteX30" fmla="*/ 2409679 w 8799391"/>
              <a:gd name="connsiteY30" fmla="*/ 4771987 h 4771987"/>
              <a:gd name="connsiteX31" fmla="*/ 1644809 w 8799391"/>
              <a:gd name="connsiteY31" fmla="*/ 4771987 h 4771987"/>
              <a:gd name="connsiteX32" fmla="*/ 1231915 w 8799391"/>
              <a:gd name="connsiteY32" fmla="*/ 4771987 h 4771987"/>
              <a:gd name="connsiteX33" fmla="*/ 0 w 8799391"/>
              <a:gd name="connsiteY33" fmla="*/ 4771987 h 4771987"/>
              <a:gd name="connsiteX34" fmla="*/ 0 w 8799391"/>
              <a:gd name="connsiteY34" fmla="*/ 4185714 h 4771987"/>
              <a:gd name="connsiteX35" fmla="*/ 0 w 8799391"/>
              <a:gd name="connsiteY35" fmla="*/ 3408562 h 4771987"/>
              <a:gd name="connsiteX36" fmla="*/ 0 w 8799391"/>
              <a:gd name="connsiteY36" fmla="*/ 2774570 h 4771987"/>
              <a:gd name="connsiteX37" fmla="*/ 0 w 8799391"/>
              <a:gd name="connsiteY37" fmla="*/ 1997417 h 4771987"/>
              <a:gd name="connsiteX38" fmla="*/ 0 w 8799391"/>
              <a:gd name="connsiteY38" fmla="*/ 1411145 h 4771987"/>
              <a:gd name="connsiteX39" fmla="*/ 0 w 8799391"/>
              <a:gd name="connsiteY39" fmla="*/ 872592 h 4771987"/>
              <a:gd name="connsiteX40" fmla="*/ 0 w 8799391"/>
              <a:gd name="connsiteY40" fmla="*/ 0 h 477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799391" h="4771987" extrusionOk="0">
                <a:moveTo>
                  <a:pt x="0" y="0"/>
                </a:moveTo>
                <a:cubicBezTo>
                  <a:pt x="253954" y="-19624"/>
                  <a:pt x="383557" y="-25851"/>
                  <a:pt x="588882" y="0"/>
                </a:cubicBezTo>
                <a:cubicBezTo>
                  <a:pt x="794207" y="25851"/>
                  <a:pt x="870993" y="6815"/>
                  <a:pt x="1001777" y="0"/>
                </a:cubicBezTo>
                <a:cubicBezTo>
                  <a:pt x="1132562" y="-6815"/>
                  <a:pt x="1587893" y="7339"/>
                  <a:pt x="1854641" y="0"/>
                </a:cubicBezTo>
                <a:cubicBezTo>
                  <a:pt x="2121389" y="-7339"/>
                  <a:pt x="2247417" y="1605"/>
                  <a:pt x="2443523" y="0"/>
                </a:cubicBezTo>
                <a:cubicBezTo>
                  <a:pt x="2639629" y="-1605"/>
                  <a:pt x="2809917" y="-21504"/>
                  <a:pt x="3032406" y="0"/>
                </a:cubicBezTo>
                <a:cubicBezTo>
                  <a:pt x="3254895" y="21504"/>
                  <a:pt x="3467938" y="-28419"/>
                  <a:pt x="3885270" y="0"/>
                </a:cubicBezTo>
                <a:cubicBezTo>
                  <a:pt x="4302602" y="28419"/>
                  <a:pt x="4150053" y="-11040"/>
                  <a:pt x="4386158" y="0"/>
                </a:cubicBezTo>
                <a:cubicBezTo>
                  <a:pt x="4622263" y="11040"/>
                  <a:pt x="5024724" y="-34569"/>
                  <a:pt x="5239022" y="0"/>
                </a:cubicBezTo>
                <a:cubicBezTo>
                  <a:pt x="5453320" y="34569"/>
                  <a:pt x="5833711" y="5951"/>
                  <a:pt x="6091886" y="0"/>
                </a:cubicBezTo>
                <a:cubicBezTo>
                  <a:pt x="6350061" y="-5951"/>
                  <a:pt x="6479077" y="27980"/>
                  <a:pt x="6768762" y="0"/>
                </a:cubicBezTo>
                <a:cubicBezTo>
                  <a:pt x="7058447" y="-27980"/>
                  <a:pt x="7238309" y="-17259"/>
                  <a:pt x="7621626" y="0"/>
                </a:cubicBezTo>
                <a:cubicBezTo>
                  <a:pt x="8004943" y="17259"/>
                  <a:pt x="8001913" y="-27298"/>
                  <a:pt x="8210509" y="0"/>
                </a:cubicBezTo>
                <a:cubicBezTo>
                  <a:pt x="8419105" y="27298"/>
                  <a:pt x="8647932" y="9301"/>
                  <a:pt x="8799391" y="0"/>
                </a:cubicBezTo>
                <a:cubicBezTo>
                  <a:pt x="8801874" y="250878"/>
                  <a:pt x="8797236" y="582530"/>
                  <a:pt x="8799391" y="729432"/>
                </a:cubicBezTo>
                <a:cubicBezTo>
                  <a:pt x="8801546" y="876334"/>
                  <a:pt x="8780542" y="1259183"/>
                  <a:pt x="8799391" y="1411145"/>
                </a:cubicBezTo>
                <a:cubicBezTo>
                  <a:pt x="8818240" y="1563107"/>
                  <a:pt x="8801295" y="1954044"/>
                  <a:pt x="8799391" y="2092857"/>
                </a:cubicBezTo>
                <a:cubicBezTo>
                  <a:pt x="8797487" y="2231670"/>
                  <a:pt x="8794510" y="2546527"/>
                  <a:pt x="8799391" y="2822289"/>
                </a:cubicBezTo>
                <a:cubicBezTo>
                  <a:pt x="8804272" y="3098051"/>
                  <a:pt x="8793155" y="3320757"/>
                  <a:pt x="8799391" y="3551722"/>
                </a:cubicBezTo>
                <a:cubicBezTo>
                  <a:pt x="8805627" y="3782687"/>
                  <a:pt x="8814948" y="4225374"/>
                  <a:pt x="8799391" y="4771987"/>
                </a:cubicBezTo>
                <a:cubicBezTo>
                  <a:pt x="8649566" y="4784544"/>
                  <a:pt x="8579762" y="4788271"/>
                  <a:pt x="8386496" y="4771987"/>
                </a:cubicBezTo>
                <a:cubicBezTo>
                  <a:pt x="8193230" y="4755703"/>
                  <a:pt x="7851449" y="4753417"/>
                  <a:pt x="7533632" y="4771987"/>
                </a:cubicBezTo>
                <a:cubicBezTo>
                  <a:pt x="7215815" y="4790557"/>
                  <a:pt x="7170330" y="4746426"/>
                  <a:pt x="6856756" y="4771987"/>
                </a:cubicBezTo>
                <a:cubicBezTo>
                  <a:pt x="6543182" y="4797548"/>
                  <a:pt x="6535841" y="4763917"/>
                  <a:pt x="6355868" y="4771987"/>
                </a:cubicBezTo>
                <a:cubicBezTo>
                  <a:pt x="6175895" y="4780057"/>
                  <a:pt x="5924304" y="4793704"/>
                  <a:pt x="5678992" y="4771987"/>
                </a:cubicBezTo>
                <a:cubicBezTo>
                  <a:pt x="5433680" y="4750270"/>
                  <a:pt x="5463781" y="4778978"/>
                  <a:pt x="5266097" y="4771987"/>
                </a:cubicBezTo>
                <a:cubicBezTo>
                  <a:pt x="5068414" y="4764996"/>
                  <a:pt x="4943529" y="4773368"/>
                  <a:pt x="4853203" y="4771987"/>
                </a:cubicBezTo>
                <a:cubicBezTo>
                  <a:pt x="4762877" y="4770606"/>
                  <a:pt x="4428762" y="4763825"/>
                  <a:pt x="4176326" y="4771987"/>
                </a:cubicBezTo>
                <a:cubicBezTo>
                  <a:pt x="3923890" y="4780149"/>
                  <a:pt x="3890166" y="4776388"/>
                  <a:pt x="3675438" y="4771987"/>
                </a:cubicBezTo>
                <a:cubicBezTo>
                  <a:pt x="3460710" y="4767586"/>
                  <a:pt x="3280971" y="4796467"/>
                  <a:pt x="2910568" y="4771987"/>
                </a:cubicBezTo>
                <a:cubicBezTo>
                  <a:pt x="2540165" y="4747508"/>
                  <a:pt x="2529524" y="4787362"/>
                  <a:pt x="2409679" y="4771987"/>
                </a:cubicBezTo>
                <a:cubicBezTo>
                  <a:pt x="2289834" y="4756612"/>
                  <a:pt x="2023471" y="4739724"/>
                  <a:pt x="1644809" y="4771987"/>
                </a:cubicBezTo>
                <a:cubicBezTo>
                  <a:pt x="1266147" y="4804251"/>
                  <a:pt x="1374734" y="4777566"/>
                  <a:pt x="1231915" y="4771987"/>
                </a:cubicBezTo>
                <a:cubicBezTo>
                  <a:pt x="1089096" y="4766408"/>
                  <a:pt x="260019" y="4779462"/>
                  <a:pt x="0" y="4771987"/>
                </a:cubicBezTo>
                <a:cubicBezTo>
                  <a:pt x="-9999" y="4640064"/>
                  <a:pt x="-21388" y="4360099"/>
                  <a:pt x="0" y="4185714"/>
                </a:cubicBezTo>
                <a:cubicBezTo>
                  <a:pt x="21388" y="4011329"/>
                  <a:pt x="26279" y="3739127"/>
                  <a:pt x="0" y="3408562"/>
                </a:cubicBezTo>
                <a:cubicBezTo>
                  <a:pt x="-26279" y="3077997"/>
                  <a:pt x="19612" y="2924612"/>
                  <a:pt x="0" y="2774570"/>
                </a:cubicBezTo>
                <a:cubicBezTo>
                  <a:pt x="-19612" y="2624528"/>
                  <a:pt x="21229" y="2274302"/>
                  <a:pt x="0" y="1997417"/>
                </a:cubicBezTo>
                <a:cubicBezTo>
                  <a:pt x="-21229" y="1720532"/>
                  <a:pt x="-11992" y="1548907"/>
                  <a:pt x="0" y="1411145"/>
                </a:cubicBezTo>
                <a:cubicBezTo>
                  <a:pt x="11992" y="1273383"/>
                  <a:pt x="-13767" y="1116423"/>
                  <a:pt x="0" y="872592"/>
                </a:cubicBezTo>
                <a:cubicBezTo>
                  <a:pt x="13767" y="628761"/>
                  <a:pt x="-31990" y="206199"/>
                  <a:pt x="0" y="0"/>
                </a:cubicBezTo>
                <a:close/>
              </a:path>
            </a:pathLst>
          </a:custGeom>
          <a:noFill/>
          <a:ln w="19050">
            <a:solidFill>
              <a:schemeClr val="accent1">
                <a:lumMod val="75000"/>
                <a:lumOff val="25000"/>
              </a:schemeClr>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5505"/>
          </a:p>
        </p:txBody>
      </p:sp>
      <p:pic>
        <p:nvPicPr>
          <p:cNvPr id="6" name="Picture 5" descr="Text&#10;&#10;Description automatically generated">
            <a:extLst>
              <a:ext uri="{FF2B5EF4-FFF2-40B4-BE49-F238E27FC236}">
                <a16:creationId xmlns:a16="http://schemas.microsoft.com/office/drawing/2014/main" id="{D4236C2D-1063-B346-BFA7-312C395E004A}"/>
              </a:ext>
            </a:extLst>
          </p:cNvPr>
          <p:cNvPicPr>
            <a:picLocks noChangeAspect="1"/>
          </p:cNvPicPr>
          <p:nvPr/>
        </p:nvPicPr>
        <p:blipFill rotWithShape="1">
          <a:blip r:embed="rId2"/>
          <a:srcRect l="7162" t="10370" r="8559" b="5682"/>
          <a:stretch/>
        </p:blipFill>
        <p:spPr>
          <a:xfrm>
            <a:off x="1120256" y="359845"/>
            <a:ext cx="6593096" cy="8756099"/>
          </a:xfrm>
          <a:prstGeom prst="rect">
            <a:avLst/>
          </a:prstGeom>
        </p:spPr>
      </p:pic>
      <p:sp>
        <p:nvSpPr>
          <p:cNvPr id="15" name="TextBox 14">
            <a:extLst>
              <a:ext uri="{FF2B5EF4-FFF2-40B4-BE49-F238E27FC236}">
                <a16:creationId xmlns:a16="http://schemas.microsoft.com/office/drawing/2014/main" id="{E42DBC40-5B94-5246-8BEA-1292BBD838E3}"/>
              </a:ext>
            </a:extLst>
          </p:cNvPr>
          <p:cNvSpPr txBox="1"/>
          <p:nvPr/>
        </p:nvSpPr>
        <p:spPr>
          <a:xfrm>
            <a:off x="8106119" y="2763778"/>
            <a:ext cx="6593096" cy="657103"/>
          </a:xfrm>
          <a:prstGeom prst="rect">
            <a:avLst/>
          </a:prstGeom>
          <a:noFill/>
        </p:spPr>
        <p:txBody>
          <a:bodyPr wrap="square" rtlCol="0">
            <a:spAutoFit/>
          </a:bodyPr>
          <a:lstStyle/>
          <a:p>
            <a:r>
              <a:rPr lang="en-VN" sz="3670" dirty="0">
                <a:solidFill>
                  <a:srgbClr val="00616C"/>
                </a:solidFill>
                <a:latin typeface="Calibri" panose="020F0502020204030204" pitchFamily="34" charset="0"/>
                <a:cs typeface="Calibri" panose="020F0502020204030204" pitchFamily="34" charset="0"/>
              </a:rPr>
              <a:t>5. Câu kết đoạn có nội dung gì?</a:t>
            </a:r>
          </a:p>
        </p:txBody>
      </p:sp>
      <p:sp>
        <p:nvSpPr>
          <p:cNvPr id="2" name="Rectangle 1">
            <a:extLst>
              <a:ext uri="{FF2B5EF4-FFF2-40B4-BE49-F238E27FC236}">
                <a16:creationId xmlns:a16="http://schemas.microsoft.com/office/drawing/2014/main" id="{6F51D32A-FC93-7A4B-814D-96AD372D78DE}"/>
              </a:ext>
            </a:extLst>
          </p:cNvPr>
          <p:cNvSpPr/>
          <p:nvPr/>
        </p:nvSpPr>
        <p:spPr>
          <a:xfrm>
            <a:off x="1336049" y="7833331"/>
            <a:ext cx="4101359" cy="1040876"/>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sz="5505"/>
          </a:p>
        </p:txBody>
      </p:sp>
      <p:sp>
        <p:nvSpPr>
          <p:cNvPr id="4" name="TextBox 3">
            <a:extLst>
              <a:ext uri="{FF2B5EF4-FFF2-40B4-BE49-F238E27FC236}">
                <a16:creationId xmlns:a16="http://schemas.microsoft.com/office/drawing/2014/main" id="{CF074A8A-B635-5249-A3F5-BBA820A0F403}"/>
              </a:ext>
            </a:extLst>
          </p:cNvPr>
          <p:cNvSpPr txBox="1"/>
          <p:nvPr/>
        </p:nvSpPr>
        <p:spPr>
          <a:xfrm>
            <a:off x="8106120" y="3924743"/>
            <a:ext cx="8395344" cy="1786643"/>
          </a:xfrm>
          <a:prstGeom prst="rect">
            <a:avLst/>
          </a:prstGeom>
          <a:noFill/>
        </p:spPr>
        <p:txBody>
          <a:bodyPr wrap="square" rtlCol="0">
            <a:spAutoFit/>
          </a:bodyPr>
          <a:lstStyle/>
          <a:p>
            <a:r>
              <a:rPr lang="en-VN" sz="3670" dirty="0">
                <a:solidFill>
                  <a:srgbClr val="002060"/>
                </a:solidFill>
                <a:latin typeface="Calibri" panose="020F0502020204030204" pitchFamily="34" charset="0"/>
                <a:cs typeface="Calibri" panose="020F0502020204030204" pitchFamily="34" charset="0"/>
              </a:rPr>
              <a:t>Khái quát cảm xúc chung của người viết về bài thơ “Mây và sóng” của Ta-go trong hình thức kể chuyện độc đáo của nó.</a:t>
            </a:r>
          </a:p>
        </p:txBody>
      </p:sp>
      <p:sp>
        <p:nvSpPr>
          <p:cNvPr id="5" name="Rectangle 4">
            <a:extLst>
              <a:ext uri="{FF2B5EF4-FFF2-40B4-BE49-F238E27FC236}">
                <a16:creationId xmlns:a16="http://schemas.microsoft.com/office/drawing/2014/main" id="{37E74083-DF88-D14F-BD81-AEB3DC9F8EA4}"/>
              </a:ext>
            </a:extLst>
          </p:cNvPr>
          <p:cNvSpPr/>
          <p:nvPr/>
        </p:nvSpPr>
        <p:spPr>
          <a:xfrm>
            <a:off x="5717048" y="1453029"/>
            <a:ext cx="1996304" cy="523439"/>
          </a:xfrm>
          <a:prstGeom prst="rect">
            <a:avLst/>
          </a:prstGeom>
          <a:solidFill>
            <a:srgbClr val="DAF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5505"/>
          </a:p>
        </p:txBody>
      </p:sp>
      <p:sp>
        <p:nvSpPr>
          <p:cNvPr id="20" name="Rectangle 19">
            <a:extLst>
              <a:ext uri="{FF2B5EF4-FFF2-40B4-BE49-F238E27FC236}">
                <a16:creationId xmlns:a16="http://schemas.microsoft.com/office/drawing/2014/main" id="{345365FA-CF7B-C84E-9820-03AC957D5EB1}"/>
              </a:ext>
            </a:extLst>
          </p:cNvPr>
          <p:cNvSpPr/>
          <p:nvPr/>
        </p:nvSpPr>
        <p:spPr>
          <a:xfrm>
            <a:off x="5717048" y="2240339"/>
            <a:ext cx="1996304" cy="523439"/>
          </a:xfrm>
          <a:prstGeom prst="rect">
            <a:avLst/>
          </a:prstGeom>
          <a:solidFill>
            <a:srgbClr val="DAF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5505"/>
          </a:p>
        </p:txBody>
      </p:sp>
      <p:sp>
        <p:nvSpPr>
          <p:cNvPr id="22" name="Rectangle 21">
            <a:extLst>
              <a:ext uri="{FF2B5EF4-FFF2-40B4-BE49-F238E27FC236}">
                <a16:creationId xmlns:a16="http://schemas.microsoft.com/office/drawing/2014/main" id="{0B3AEF6C-CEFD-5C4C-ACE0-514E3258EB03}"/>
              </a:ext>
            </a:extLst>
          </p:cNvPr>
          <p:cNvSpPr/>
          <p:nvPr/>
        </p:nvSpPr>
        <p:spPr>
          <a:xfrm>
            <a:off x="5717048" y="3236218"/>
            <a:ext cx="1996304" cy="688524"/>
          </a:xfrm>
          <a:prstGeom prst="rect">
            <a:avLst/>
          </a:prstGeom>
          <a:solidFill>
            <a:srgbClr val="DAF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5505"/>
          </a:p>
        </p:txBody>
      </p:sp>
      <p:sp>
        <p:nvSpPr>
          <p:cNvPr id="24" name="Rectangle 23">
            <a:extLst>
              <a:ext uri="{FF2B5EF4-FFF2-40B4-BE49-F238E27FC236}">
                <a16:creationId xmlns:a16="http://schemas.microsoft.com/office/drawing/2014/main" id="{10BD315E-0A58-334C-9CB7-C94058ACF461}"/>
              </a:ext>
            </a:extLst>
          </p:cNvPr>
          <p:cNvSpPr/>
          <p:nvPr/>
        </p:nvSpPr>
        <p:spPr>
          <a:xfrm>
            <a:off x="5717048" y="6614445"/>
            <a:ext cx="1996304" cy="523439"/>
          </a:xfrm>
          <a:prstGeom prst="rect">
            <a:avLst/>
          </a:prstGeom>
          <a:solidFill>
            <a:srgbClr val="DAF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5505"/>
          </a:p>
        </p:txBody>
      </p:sp>
      <p:sp>
        <p:nvSpPr>
          <p:cNvPr id="26" name="Rectangle 25">
            <a:extLst>
              <a:ext uri="{FF2B5EF4-FFF2-40B4-BE49-F238E27FC236}">
                <a16:creationId xmlns:a16="http://schemas.microsoft.com/office/drawing/2014/main" id="{A2EFD14C-D301-D247-BEBD-AF2A91EFCED5}"/>
              </a:ext>
            </a:extLst>
          </p:cNvPr>
          <p:cNvSpPr/>
          <p:nvPr/>
        </p:nvSpPr>
        <p:spPr>
          <a:xfrm>
            <a:off x="5717048" y="7571610"/>
            <a:ext cx="1996304" cy="914211"/>
          </a:xfrm>
          <a:prstGeom prst="rect">
            <a:avLst/>
          </a:prstGeom>
          <a:solidFill>
            <a:srgbClr val="DAF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5505"/>
          </a:p>
        </p:txBody>
      </p:sp>
    </p:spTree>
    <p:extLst>
      <p:ext uri="{BB962C8B-B14F-4D97-AF65-F5344CB8AC3E}">
        <p14:creationId xmlns:p14="http://schemas.microsoft.com/office/powerpoint/2010/main" val="223178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2044</TotalTime>
  <Words>1081</Words>
  <Application>Microsoft Office PowerPoint</Application>
  <PresentationFormat>Custom</PresentationFormat>
  <Paragraphs>80</Paragraphs>
  <Slides>17</Slides>
  <Notes>5</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vt:i4>
      </vt:variant>
    </vt:vector>
  </HeadingPairs>
  <TitlesOfParts>
    <vt:vector size="28" baseType="lpstr">
      <vt:lpstr>Architects Daughter</vt:lpstr>
      <vt:lpstr>Arial</vt:lpstr>
      <vt:lpstr>Barlow</vt:lpstr>
      <vt:lpstr>Calibri</vt:lpstr>
      <vt:lpstr>Chalkboard SE</vt:lpstr>
      <vt:lpstr>Francois One</vt:lpstr>
      <vt:lpstr>Manrope</vt:lpstr>
      <vt:lpstr>Manrope ExtraLight</vt:lpstr>
      <vt:lpstr>Pacifico</vt:lpstr>
      <vt:lpstr>Times New Roman</vt:lpstr>
      <vt:lpstr>默认设计模板</vt:lpstr>
      <vt:lpstr>PowerPoint Presentation</vt:lpstr>
      <vt:lpstr>           Hãy kể tên một số tác phẩm thơ đã học. Em ấn tượng nhất tác phẩm nào? Hãy chia sẻ cảm xúc của em sau khi đọc xong tác phẩm thơ đó?  </vt:lpstr>
      <vt:lpstr>Mục tiêu bài học</vt:lpstr>
      <vt:lpstr>PowerPoint Presentation</vt:lpstr>
      <vt:lpstr>PowerPoint Presentation</vt:lpstr>
      <vt:lpstr>PowerPoint Presentation</vt:lpstr>
      <vt:lpstr>PowerPoint Presentation</vt:lpstr>
      <vt:lpstr>PowerPoint Presentation</vt:lpstr>
      <vt:lpstr>PowerPoint Presentation</vt:lpstr>
      <vt:lpstr>Yêu cầu  đối với đoạn văn ghi lại cảm xúc về 1 bài thơ là gì?</vt:lpstr>
      <vt:lpstr>Yêu cầu  đối với đoạn văn  ghi lại cảm xúc  sau khi học xong  một bài thơ:</vt:lpstr>
      <vt:lpstr>PowerPoint Presentation</vt:lpstr>
      <vt:lpstr>PowerPoint Presentation</vt:lpstr>
      <vt:lpstr>PowerPoint Presentation</vt:lpstr>
      <vt:lpstr>PowerPoint Presentation</vt:lpstr>
      <vt:lpstr>PowerPoint Presentation</vt:lpstr>
      <vt:lpstr>Dặn dò</vt:lpstr>
    </vt:vector>
  </TitlesOfParts>
  <Company>MC SYSTEM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Admin</cp:lastModifiedBy>
  <cp:revision>174</cp:revision>
  <dcterms:created xsi:type="dcterms:W3CDTF">2015-09-14T06:10:00Z</dcterms:created>
  <dcterms:modified xsi:type="dcterms:W3CDTF">2023-02-14T02:46:32Z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1033-11.2.0.10101</vt:lpwstr>
  </property>
</Properties>
</file>