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3"/>
  </p:sldMasterIdLst>
  <p:notesMasterIdLst>
    <p:notesMasterId r:id="rId5"/>
  </p:notesMasterIdLst>
  <p:sldIdLst>
    <p:sldId id="315" r:id="rId4"/>
    <p:sldId id="261" r:id="rId6"/>
    <p:sldId id="259" r:id="rId7"/>
    <p:sldId id="316" r:id="rId8"/>
    <p:sldId id="317" r:id="rId9"/>
    <p:sldId id="337" r:id="rId10"/>
    <p:sldId id="329" r:id="rId11"/>
    <p:sldId id="318" r:id="rId12"/>
    <p:sldId id="336" r:id="rId13"/>
    <p:sldId id="319" r:id="rId14"/>
    <p:sldId id="333" r:id="rId15"/>
    <p:sldId id="320" r:id="rId16"/>
    <p:sldId id="321" r:id="rId17"/>
    <p:sldId id="323" r:id="rId18"/>
    <p:sldId id="334" r:id="rId19"/>
    <p:sldId id="335" r:id="rId20"/>
    <p:sldId id="330" r:id="rId21"/>
    <p:sldId id="324" r:id="rId22"/>
  </p:sldIdLst>
  <p:sldSz cx="12192000" cy="6858000"/>
  <p:notesSz cx="6858000" cy="9144000"/>
  <p:embeddedFontLst>
    <p:embeddedFont>
      <p:font typeface="Dosis"/>
      <p:regular r:id="rId26"/>
    </p:embeddedFont>
    <p:embeddedFont>
      <p:font typeface="Bebas Neue" panose="020B0606020202050201"/>
      <p:regular r:id="rId27"/>
    </p:embeddedFont>
    <p:embeddedFont>
      <p:font typeface="Cambria" panose="02040503050406030204" pitchFamily="18" charset="0"/>
      <p:regular r:id="rId28"/>
      <p:bold r:id="rId29"/>
      <p:italic r:id="rId30"/>
      <p:boldItalic r:id="rId31"/>
    </p:embeddedFont>
    <p:embeddedFont>
      <p:font typeface="#9Slide07 Bungee Shade" pitchFamily="2" charset="0"/>
      <p:regular r:id="rId32"/>
    </p:embeddedFont>
    <p:embeddedFont>
      <p:font typeface="#9Slide05 IcielCiaobella" pitchFamily="2" charset="0"/>
      <p:regular r:id="rId33"/>
    </p:embeddedFont>
    <p:embeddedFont>
      <p:font typeface="Calibri" panose="020F0502020204030204" charset="0"/>
      <p:regular r:id="rId34"/>
      <p:bold r:id="rId35"/>
      <p:italic r:id="rId36"/>
      <p:boldItalic r:id="rId37"/>
    </p:embeddedFont>
    <p:embeddedFont>
      <p:font typeface="#9Slide03 Arima Madurai Bold" panose="00000800000000000000" pitchFamily="2" charset="0"/>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BA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82" y="-90"/>
      </p:cViewPr>
      <p:guideLst>
        <p:guide orient="horz" pos="2128"/>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8" Type="http://schemas.openxmlformats.org/officeDocument/2006/relationships/font" Target="fonts/font13.fntdata"/><Relationship Id="rId37" Type="http://schemas.openxmlformats.org/officeDocument/2006/relationships/font" Target="fonts/font12.fntdata"/><Relationship Id="rId36" Type="http://schemas.openxmlformats.org/officeDocument/2006/relationships/font" Target="fonts/font11.fntdata"/><Relationship Id="rId35" Type="http://schemas.openxmlformats.org/officeDocument/2006/relationships/font" Target="fonts/font10.fntdata"/><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Master" Target="slideMasters/slideMaster2.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E6ECF21-9D88-4439-B5AB-BDD2D2C4D68C}" type="doc">
      <dgm:prSet loTypeId="urn:microsoft.com/office/officeart/2005/8/layout/hProcess9" loCatId="process" qsTypeId="urn:microsoft.com/office/officeart/2005/8/quickstyle/simple1" qsCatId="simple" csTypeId="urn:microsoft.com/office/officeart/2005/8/colors/accent1_2" csCatId="accent1" phldr="1"/>
      <dgm:spPr/>
    </dgm:pt>
    <dgm:pt modelId="{3E43654A-AF4F-4CB8-B4DD-8041C76CD0B3}">
      <dgm:prSet phldrT="[Text]" custT="1"/>
      <dgm:spPr/>
      <dgm: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Nhắc lại những kĩ năng đọc hiểu văn bản kí nói chung. Theo em, có thể vận dụng được những kĩ năng gì khi đọc hiểu Tản văn?</a:t>
          </a:r>
          <a:endParaRPr lang="en-US" sz="2400" dirty="0">
            <a:latin typeface="Times New Roman" panose="02020603050405020304" pitchFamily="18" charset="0"/>
            <a:cs typeface="Times New Roman" panose="02020603050405020304" pitchFamily="18" charset="0"/>
          </a:endParaRPr>
        </a:p>
      </dgm:t>
    </dgm:pt>
    <dgm:pt modelId="{7A8727AE-DBF0-44A3-9F3D-0F84131C479D}" cxnId="{8762A21D-8B51-425B-B58B-78A75145EB09}" type="parTrans">
      <dgm:prSet/>
      <dgm:spPr/>
      <dgm:t>
        <a:bodyPr/>
        <a:lstStyle/>
        <a:p>
          <a:endParaRPr lang="en-US"/>
        </a:p>
      </dgm:t>
    </dgm:pt>
    <dgm:pt modelId="{CC801C0B-2181-4C3D-AF49-3F54704A1847}" cxnId="{8762A21D-8B51-425B-B58B-78A75145EB09}" type="sibTrans">
      <dgm:prSet/>
      <dgm:spPr/>
      <dgm:t>
        <a:bodyPr/>
        <a:lstStyle/>
        <a:p>
          <a:endParaRPr lang="en-US"/>
        </a:p>
      </dgm:t>
    </dgm:pt>
    <dgm:pt modelId="{0592BAF0-7F27-4EF9-82D0-8A84D67CD388}">
      <dgm:prSet phldrT="[Text]" custT="1"/>
      <dgm:spPr/>
      <dgm: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Em đã thực hiện đọc văn bản </a:t>
          </a:r>
          <a:r>
            <a:rPr lang="nl-NL" sz="2400" i="1" dirty="0">
              <a:effectLst/>
              <a:latin typeface="Times New Roman" panose="02020603050405020304" pitchFamily="18" charset="0"/>
              <a:ea typeface="Times New Roman" panose="02020603050405020304" pitchFamily="18" charset="0"/>
              <a:cs typeface="Times New Roman" panose="02020603050405020304" pitchFamily="18" charset="0"/>
            </a:rPr>
            <a:t>“Người ngồi đợi trước hiên nhà”</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như thế nào? Hãy chia sẻ trước lớp?</a:t>
          </a:r>
          <a:endParaRPr lang="en-US" sz="2400" dirty="0">
            <a:latin typeface="Times New Roman" panose="02020603050405020304" pitchFamily="18" charset="0"/>
            <a:cs typeface="Times New Roman" panose="02020603050405020304" pitchFamily="18" charset="0"/>
          </a:endParaRPr>
        </a:p>
      </dgm:t>
    </dgm:pt>
    <dgm:pt modelId="{1FB2A12C-BC8C-4B5B-A5A3-72D43C91195E}" cxnId="{5C2B213B-13FE-4529-BF63-9D7EF6DAAA16}" type="parTrans">
      <dgm:prSet/>
      <dgm:spPr/>
      <dgm:t>
        <a:bodyPr/>
        <a:lstStyle/>
        <a:p>
          <a:endParaRPr lang="en-US"/>
        </a:p>
      </dgm:t>
    </dgm:pt>
    <dgm:pt modelId="{DFCB805F-CDCC-438A-91FD-AE199CDC1DC9}" cxnId="{5C2B213B-13FE-4529-BF63-9D7EF6DAAA16}" type="sibTrans">
      <dgm:prSet/>
      <dgm:spPr/>
      <dgm:t>
        <a:bodyPr/>
        <a:lstStyle/>
        <a:p>
          <a:endParaRPr lang="en-US"/>
        </a:p>
      </dgm:t>
    </dgm:pt>
    <dgm:pt modelId="{95298AA7-7BA0-4913-B176-B0021EA03215}">
      <dgm:prSet phldrT="[Text]" custT="1"/>
      <dgm:spPr/>
      <dgm:t>
        <a:bodyPr/>
        <a:lstStyle/>
        <a:p>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Nêu những hiểu biết về tác giả Huỳnh Như Phương?</a:t>
          </a:r>
          <a:endParaRPr lang="en-US" sz="2400" dirty="0">
            <a:latin typeface="Times New Roman" panose="02020603050405020304" pitchFamily="18" charset="0"/>
            <a:cs typeface="Times New Roman" panose="02020603050405020304" pitchFamily="18" charset="0"/>
          </a:endParaRPr>
        </a:p>
      </dgm:t>
    </dgm:pt>
    <dgm:pt modelId="{315CF590-5579-4DB5-BBEF-4FB29F9139B6}" cxnId="{8E685470-7A3D-4DA8-ABA1-B9129279985E}" type="parTrans">
      <dgm:prSet/>
      <dgm:spPr/>
      <dgm:t>
        <a:bodyPr/>
        <a:lstStyle/>
        <a:p>
          <a:endParaRPr lang="en-US"/>
        </a:p>
      </dgm:t>
    </dgm:pt>
    <dgm:pt modelId="{89BBFD98-45A4-4B66-AFF6-6B2ED4BB596D}" cxnId="{8E685470-7A3D-4DA8-ABA1-B9129279985E}" type="sibTrans">
      <dgm:prSet/>
      <dgm:spPr/>
      <dgm:t>
        <a:bodyPr/>
        <a:lstStyle/>
        <a:p>
          <a:endParaRPr lang="en-US"/>
        </a:p>
      </dgm:t>
    </dgm:pt>
    <dgm:pt modelId="{2FA9D179-5065-4458-9472-6F5A0522994F}" type="pres">
      <dgm:prSet presAssocID="{0E6ECF21-9D88-4439-B5AB-BDD2D2C4D68C}" presName="CompostProcess" presStyleCnt="0">
        <dgm:presLayoutVars>
          <dgm:dir/>
          <dgm:resizeHandles val="exact"/>
        </dgm:presLayoutVars>
      </dgm:prSet>
      <dgm:spPr/>
    </dgm:pt>
    <dgm:pt modelId="{13537FC2-D29B-4367-975E-AA1F83FC12AD}" type="pres">
      <dgm:prSet presAssocID="{0E6ECF21-9D88-4439-B5AB-BDD2D2C4D68C}" presName="arrow" presStyleLbl="bgShp" presStyleIdx="0" presStyleCnt="1"/>
      <dgm:spPr/>
    </dgm:pt>
    <dgm:pt modelId="{22E050DA-947F-40DC-AD88-0E68D19F41CD}" type="pres">
      <dgm:prSet presAssocID="{0E6ECF21-9D88-4439-B5AB-BDD2D2C4D68C}" presName="linearProcess" presStyleCnt="0"/>
      <dgm:spPr/>
    </dgm:pt>
    <dgm:pt modelId="{78D9CC0A-DDA7-4791-9772-CB6ABF4A6313}" type="pres">
      <dgm:prSet presAssocID="{3E43654A-AF4F-4CB8-B4DD-8041C76CD0B3}" presName="textNode" presStyleLbl="node1" presStyleIdx="0" presStyleCnt="3">
        <dgm:presLayoutVars>
          <dgm:bulletEnabled val="1"/>
        </dgm:presLayoutVars>
      </dgm:prSet>
      <dgm:spPr/>
      <dgm:t>
        <a:bodyPr/>
        <a:lstStyle/>
        <a:p>
          <a:endParaRPr lang="en-US"/>
        </a:p>
      </dgm:t>
    </dgm:pt>
    <dgm:pt modelId="{174A4930-58FC-4417-BC62-AAEE67E61312}" type="pres">
      <dgm:prSet presAssocID="{CC801C0B-2181-4C3D-AF49-3F54704A1847}" presName="sibTrans" presStyleCnt="0"/>
      <dgm:spPr/>
    </dgm:pt>
    <dgm:pt modelId="{BCF276BC-205C-4E90-A99B-8E0427995BAE}" type="pres">
      <dgm:prSet presAssocID="{0592BAF0-7F27-4EF9-82D0-8A84D67CD388}" presName="textNode" presStyleLbl="node1" presStyleIdx="1" presStyleCnt="3">
        <dgm:presLayoutVars>
          <dgm:bulletEnabled val="1"/>
        </dgm:presLayoutVars>
      </dgm:prSet>
      <dgm:spPr/>
      <dgm:t>
        <a:bodyPr/>
        <a:lstStyle/>
        <a:p>
          <a:endParaRPr lang="en-US"/>
        </a:p>
      </dgm:t>
    </dgm:pt>
    <dgm:pt modelId="{D45EF44B-81CD-41BC-8745-3654D9EADF6C}" type="pres">
      <dgm:prSet presAssocID="{DFCB805F-CDCC-438A-91FD-AE199CDC1DC9}" presName="sibTrans" presStyleCnt="0"/>
      <dgm:spPr/>
    </dgm:pt>
    <dgm:pt modelId="{4241E752-E812-4EE3-99AC-5E3BC00E1E01}" type="pres">
      <dgm:prSet presAssocID="{95298AA7-7BA0-4913-B176-B0021EA03215}" presName="textNode" presStyleLbl="node1" presStyleIdx="2" presStyleCnt="3">
        <dgm:presLayoutVars>
          <dgm:bulletEnabled val="1"/>
        </dgm:presLayoutVars>
      </dgm:prSet>
      <dgm:spPr/>
      <dgm:t>
        <a:bodyPr/>
        <a:lstStyle/>
        <a:p>
          <a:endParaRPr lang="en-US"/>
        </a:p>
      </dgm:t>
    </dgm:pt>
  </dgm:ptLst>
  <dgm:cxnLst>
    <dgm:cxn modelId="{25FE4F41-17ED-4069-8B44-A8348B6A2A0B}" type="presOf" srcId="{0E6ECF21-9D88-4439-B5AB-BDD2D2C4D68C}" destId="{2FA9D179-5065-4458-9472-6F5A0522994F}" srcOrd="0" destOrd="0" presId="urn:microsoft.com/office/officeart/2005/8/layout/hProcess9"/>
    <dgm:cxn modelId="{FB5A20CA-B220-4160-9BB5-56058B2B4A65}" type="presOf" srcId="{3E43654A-AF4F-4CB8-B4DD-8041C76CD0B3}" destId="{78D9CC0A-DDA7-4791-9772-CB6ABF4A6313}" srcOrd="0" destOrd="0" presId="urn:microsoft.com/office/officeart/2005/8/layout/hProcess9"/>
    <dgm:cxn modelId="{0A70F8E1-A010-432D-B38F-D4024FA7C0E5}" type="presOf" srcId="{95298AA7-7BA0-4913-B176-B0021EA03215}" destId="{4241E752-E812-4EE3-99AC-5E3BC00E1E01}" srcOrd="0" destOrd="0" presId="urn:microsoft.com/office/officeart/2005/8/layout/hProcess9"/>
    <dgm:cxn modelId="{8762A21D-8B51-425B-B58B-78A75145EB09}" srcId="{0E6ECF21-9D88-4439-B5AB-BDD2D2C4D68C}" destId="{3E43654A-AF4F-4CB8-B4DD-8041C76CD0B3}" srcOrd="0" destOrd="0" parTransId="{7A8727AE-DBF0-44A3-9F3D-0F84131C479D}" sibTransId="{CC801C0B-2181-4C3D-AF49-3F54704A1847}"/>
    <dgm:cxn modelId="{B4DDD4DC-F6EE-4371-A4AD-19ACB1961BDF}" type="presOf" srcId="{0592BAF0-7F27-4EF9-82D0-8A84D67CD388}" destId="{BCF276BC-205C-4E90-A99B-8E0427995BAE}" srcOrd="0" destOrd="0" presId="urn:microsoft.com/office/officeart/2005/8/layout/hProcess9"/>
    <dgm:cxn modelId="{5C2B213B-13FE-4529-BF63-9D7EF6DAAA16}" srcId="{0E6ECF21-9D88-4439-B5AB-BDD2D2C4D68C}" destId="{0592BAF0-7F27-4EF9-82D0-8A84D67CD388}" srcOrd="1" destOrd="0" parTransId="{1FB2A12C-BC8C-4B5B-A5A3-72D43C91195E}" sibTransId="{DFCB805F-CDCC-438A-91FD-AE199CDC1DC9}"/>
    <dgm:cxn modelId="{8E685470-7A3D-4DA8-ABA1-B9129279985E}" srcId="{0E6ECF21-9D88-4439-B5AB-BDD2D2C4D68C}" destId="{95298AA7-7BA0-4913-B176-B0021EA03215}" srcOrd="2" destOrd="0" parTransId="{315CF590-5579-4DB5-BBEF-4FB29F9139B6}" sibTransId="{89BBFD98-45A4-4B66-AFF6-6B2ED4BB596D}"/>
    <dgm:cxn modelId="{7D0AAA6D-FEA7-47E1-9B11-78FA5495ECDB}" type="presParOf" srcId="{2FA9D179-5065-4458-9472-6F5A0522994F}" destId="{13537FC2-D29B-4367-975E-AA1F83FC12AD}" srcOrd="0" destOrd="0" presId="urn:microsoft.com/office/officeart/2005/8/layout/hProcess9"/>
    <dgm:cxn modelId="{DC1F566B-0A0E-426F-918D-85B028229082}" type="presParOf" srcId="{2FA9D179-5065-4458-9472-6F5A0522994F}" destId="{22E050DA-947F-40DC-AD88-0E68D19F41CD}" srcOrd="1" destOrd="0" presId="urn:microsoft.com/office/officeart/2005/8/layout/hProcess9"/>
    <dgm:cxn modelId="{4AB2050A-66B2-4EDC-B0D8-E55F4CA4B6EA}" type="presParOf" srcId="{22E050DA-947F-40DC-AD88-0E68D19F41CD}" destId="{78D9CC0A-DDA7-4791-9772-CB6ABF4A6313}" srcOrd="0" destOrd="0" presId="urn:microsoft.com/office/officeart/2005/8/layout/hProcess9"/>
    <dgm:cxn modelId="{58790773-E0C7-407C-9746-C5CCB8ABF722}" type="presParOf" srcId="{22E050DA-947F-40DC-AD88-0E68D19F41CD}" destId="{174A4930-58FC-4417-BC62-AAEE67E61312}" srcOrd="1" destOrd="0" presId="urn:microsoft.com/office/officeart/2005/8/layout/hProcess9"/>
    <dgm:cxn modelId="{1BEC60D7-5A8B-46DC-B8A1-8EBDF581A5D0}" type="presParOf" srcId="{22E050DA-947F-40DC-AD88-0E68D19F41CD}" destId="{BCF276BC-205C-4E90-A99B-8E0427995BAE}" srcOrd="2" destOrd="0" presId="urn:microsoft.com/office/officeart/2005/8/layout/hProcess9"/>
    <dgm:cxn modelId="{EBDE8AF6-1727-47F5-91F6-FF8039E7C123}" type="presParOf" srcId="{22E050DA-947F-40DC-AD88-0E68D19F41CD}" destId="{D45EF44B-81CD-41BC-8745-3654D9EADF6C}" srcOrd="3" destOrd="0" presId="urn:microsoft.com/office/officeart/2005/8/layout/hProcess9"/>
    <dgm:cxn modelId="{C089FBC0-10C2-48FF-8A3A-E78CE5E31534}" type="presParOf" srcId="{22E050DA-947F-40DC-AD88-0E68D19F41CD}" destId="{4241E752-E812-4EE3-99AC-5E3BC00E1E01}"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0812059" cy="5307909"/>
        <a:chOff x="0" y="0"/>
        <a:chExt cx="10812059" cy="5307909"/>
      </a:xfrm>
    </dsp:grpSpPr>
    <dsp:sp modelId="{13537FC2-D29B-4367-975E-AA1F83FC12AD}">
      <dsp:nvSpPr>
        <dsp:cNvPr id="3" name="Right Arrow 2"/>
        <dsp:cNvSpPr/>
      </dsp:nvSpPr>
      <dsp:spPr bwMode="white">
        <a:xfrm>
          <a:off x="810904" y="0"/>
          <a:ext cx="9190250" cy="5307909"/>
        </a:xfrm>
        <a:prstGeom prst="rightArrow">
          <a:avLst/>
        </a:prstGeom>
      </dsp:spPr>
      <dsp:style>
        <a:lnRef idx="0">
          <a:schemeClr val="accent1"/>
        </a:lnRef>
        <a:fillRef idx="1">
          <a:schemeClr val="accent1">
            <a:tint val="40000"/>
          </a:schemeClr>
        </a:fillRef>
        <a:effectRef idx="0">
          <a:scrgbClr r="0" g="0" b="0"/>
        </a:effectRef>
        <a:fontRef idx="minor"/>
      </dsp:style>
      <dsp:txXfrm>
        <a:off x="810904" y="0"/>
        <a:ext cx="9190250" cy="5307909"/>
      </dsp:txXfrm>
    </dsp:sp>
    <dsp:sp modelId="{78D9CC0A-DDA7-4791-9772-CB6ABF4A6313}">
      <dsp:nvSpPr>
        <dsp:cNvPr id="4" name="Rounded Rectangle 3"/>
        <dsp:cNvSpPr/>
      </dsp:nvSpPr>
      <dsp:spPr bwMode="white">
        <a:xfrm>
          <a:off x="0" y="1592373"/>
          <a:ext cx="3243618" cy="2123164"/>
        </a:xfrm>
        <a:prstGeom prst="roundRect">
          <a:avLst/>
        </a:prstGeom>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Nhắc lại những kĩ năng đọc hiểu văn bản kí nói chung. Theo em, có thể vận dụng được những kĩ năng gì khi đọc hiểu Tản văn?</a:t>
          </a:r>
          <a:endParaRPr lang="en-US" sz="2400" dirty="0">
            <a:latin typeface="Times New Roman" panose="02020603050405020304" pitchFamily="18" charset="0"/>
            <a:cs typeface="Times New Roman" panose="02020603050405020304" pitchFamily="18" charset="0"/>
          </a:endParaRPr>
        </a:p>
      </dsp:txBody>
      <dsp:txXfrm>
        <a:off x="0" y="1592373"/>
        <a:ext cx="3243618" cy="2123164"/>
      </dsp:txXfrm>
    </dsp:sp>
    <dsp:sp modelId="{BCF276BC-205C-4E90-A99B-8E0427995BAE}">
      <dsp:nvSpPr>
        <dsp:cNvPr id="5" name="Rounded Rectangle 4"/>
        <dsp:cNvSpPr/>
      </dsp:nvSpPr>
      <dsp:spPr bwMode="white">
        <a:xfrm>
          <a:off x="3784221" y="1592373"/>
          <a:ext cx="3243618" cy="2123164"/>
        </a:xfrm>
        <a:prstGeom prst="roundRect">
          <a:avLst/>
        </a:prstGeom>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Em đã thực hiện đọc văn bản </a:t>
          </a:r>
          <a:r>
            <a:rPr lang="nl-NL" sz="2400" i="1" dirty="0">
              <a:effectLst/>
              <a:latin typeface="Times New Roman" panose="02020603050405020304" pitchFamily="18" charset="0"/>
              <a:ea typeface="Times New Roman" panose="02020603050405020304" pitchFamily="18" charset="0"/>
              <a:cs typeface="Times New Roman" panose="02020603050405020304" pitchFamily="18" charset="0"/>
            </a:rPr>
            <a:t>“Người ngồi đợi trước hiên nhà”</a:t>
          </a: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 như thế nào? Hãy chia sẻ trước lớp?</a:t>
          </a:r>
          <a:endParaRPr lang="en-US" sz="2400" dirty="0">
            <a:latin typeface="Times New Roman" panose="02020603050405020304" pitchFamily="18" charset="0"/>
            <a:cs typeface="Times New Roman" panose="02020603050405020304" pitchFamily="18" charset="0"/>
          </a:endParaRPr>
        </a:p>
      </dsp:txBody>
      <dsp:txXfrm>
        <a:off x="3784221" y="1592373"/>
        <a:ext cx="3243618" cy="2123164"/>
      </dsp:txXfrm>
    </dsp:sp>
    <dsp:sp modelId="{4241E752-E812-4EE3-99AC-5E3BC00E1E01}">
      <dsp:nvSpPr>
        <dsp:cNvPr id="6" name="Rounded Rectangle 5"/>
        <dsp:cNvSpPr/>
      </dsp:nvSpPr>
      <dsp:spPr bwMode="white">
        <a:xfrm>
          <a:off x="7568441" y="1592373"/>
          <a:ext cx="3243618" cy="2123164"/>
        </a:xfrm>
        <a:prstGeom prst="roundRect">
          <a:avLst/>
        </a:prstGeom>
      </dsp:spPr>
      <dsp:style>
        <a:lnRef idx="2">
          <a:schemeClr val="lt1"/>
        </a:lnRef>
        <a:fillRef idx="1">
          <a:schemeClr val="accent1"/>
        </a:fillRef>
        <a:effectRef idx="0">
          <a:scrgbClr r="0" g="0" b="0"/>
        </a:effectRef>
        <a:fontRef idx="minor">
          <a:schemeClr val="lt1"/>
        </a:fontRef>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nl-NL" sz="2400" dirty="0">
              <a:effectLst/>
              <a:latin typeface="Times New Roman" panose="02020603050405020304" pitchFamily="18" charset="0"/>
              <a:ea typeface="Times New Roman" panose="02020603050405020304" pitchFamily="18" charset="0"/>
              <a:cs typeface="Times New Roman" panose="02020603050405020304" pitchFamily="18" charset="0"/>
            </a:rPr>
            <a:t>Nêu những hiểu biết về tác giả Huỳnh Như Phương?</a:t>
          </a:r>
          <a:endParaRPr lang="en-US" sz="2400" dirty="0">
            <a:latin typeface="Times New Roman" panose="02020603050405020304" pitchFamily="18" charset="0"/>
            <a:cs typeface="Times New Roman" panose="02020603050405020304" pitchFamily="18" charset="0"/>
          </a:endParaRPr>
        </a:p>
      </dsp:txBody>
      <dsp:txXfrm>
        <a:off x="7568441" y="1592373"/>
        <a:ext cx="3243618" cy="212316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B162E-10B8-40A6-8FF9-5A86FA62C49C}"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1B14A-12FE-4C84-BEBA-81BED959FB5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2681912-8CC0-4B9F-BE2A-5B54BD796BF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0"/>
        <p:cNvGrpSpPr/>
        <p:nvPr/>
      </p:nvGrpSpPr>
      <p:grpSpPr>
        <a:xfrm>
          <a:off x="0" y="0"/>
          <a:ext cx="0" cy="0"/>
          <a:chOff x="0" y="0"/>
          <a:chExt cx="0" cy="0"/>
        </a:xfrm>
      </p:grpSpPr>
      <p:sp>
        <p:nvSpPr>
          <p:cNvPr id="441" name="Google Shape;441;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0"/>
        <p:cNvGrpSpPr/>
        <p:nvPr/>
      </p:nvGrpSpPr>
      <p:grpSpPr>
        <a:xfrm>
          <a:off x="0" y="0"/>
          <a:ext cx="0" cy="0"/>
          <a:chOff x="0" y="0"/>
          <a:chExt cx="0" cy="0"/>
        </a:xfrm>
      </p:grpSpPr>
      <p:sp>
        <p:nvSpPr>
          <p:cNvPr id="441" name="Google Shape;441;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0"/>
        <p:cNvGrpSpPr/>
        <p:nvPr/>
      </p:nvGrpSpPr>
      <p:grpSpPr>
        <a:xfrm>
          <a:off x="0" y="0"/>
          <a:ext cx="0" cy="0"/>
          <a:chOff x="0" y="0"/>
          <a:chExt cx="0" cy="0"/>
        </a:xfrm>
      </p:grpSpPr>
      <p:sp>
        <p:nvSpPr>
          <p:cNvPr id="441" name="Google Shape;441;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0"/>
        <p:cNvGrpSpPr/>
        <p:nvPr/>
      </p:nvGrpSpPr>
      <p:grpSpPr>
        <a:xfrm>
          <a:off x="0" y="0"/>
          <a:ext cx="0" cy="0"/>
          <a:chOff x="0" y="0"/>
          <a:chExt cx="0" cy="0"/>
        </a:xfrm>
      </p:grpSpPr>
      <p:sp>
        <p:nvSpPr>
          <p:cNvPr id="441" name="Google Shape;441;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0"/>
        <p:cNvGrpSpPr/>
        <p:nvPr/>
      </p:nvGrpSpPr>
      <p:grpSpPr>
        <a:xfrm>
          <a:off x="0" y="0"/>
          <a:ext cx="0" cy="0"/>
          <a:chOff x="0" y="0"/>
          <a:chExt cx="0" cy="0"/>
        </a:xfrm>
      </p:grpSpPr>
      <p:sp>
        <p:nvSpPr>
          <p:cNvPr id="441" name="Google Shape;441;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0"/>
        <p:cNvGrpSpPr/>
        <p:nvPr/>
      </p:nvGrpSpPr>
      <p:grpSpPr>
        <a:xfrm>
          <a:off x="0" y="0"/>
          <a:ext cx="0" cy="0"/>
          <a:chOff x="0" y="0"/>
          <a:chExt cx="0" cy="0"/>
        </a:xfrm>
      </p:grpSpPr>
      <p:sp>
        <p:nvSpPr>
          <p:cNvPr id="441" name="Google Shape;441;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0"/>
        <p:cNvGrpSpPr/>
        <p:nvPr/>
      </p:nvGrpSpPr>
      <p:grpSpPr>
        <a:xfrm>
          <a:off x="0" y="0"/>
          <a:ext cx="0" cy="0"/>
          <a:chOff x="0" y="0"/>
          <a:chExt cx="0" cy="0"/>
        </a:xfrm>
      </p:grpSpPr>
      <p:sp>
        <p:nvSpPr>
          <p:cNvPr id="441" name="Google Shape;441;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9"/>
        <p:cNvGrpSpPr/>
        <p:nvPr/>
      </p:nvGrpSpPr>
      <p:grpSpPr>
        <a:xfrm>
          <a:off x="0" y="0"/>
          <a:ext cx="0" cy="0"/>
          <a:chOff x="0" y="0"/>
          <a:chExt cx="0" cy="0"/>
        </a:xfrm>
      </p:grpSpPr>
      <p:sp>
        <p:nvSpPr>
          <p:cNvPr id="420" name="Google Shape;420;g11621753f2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1621753f2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0"/>
        <p:cNvGrpSpPr/>
        <p:nvPr/>
      </p:nvGrpSpPr>
      <p:grpSpPr>
        <a:xfrm>
          <a:off x="0" y="0"/>
          <a:ext cx="0" cy="0"/>
          <a:chOff x="0" y="0"/>
          <a:chExt cx="0" cy="0"/>
        </a:xfrm>
      </p:grpSpPr>
      <p:sp>
        <p:nvSpPr>
          <p:cNvPr id="441" name="Google Shape;441;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0"/>
        <p:cNvGrpSpPr/>
        <p:nvPr/>
      </p:nvGrpSpPr>
      <p:grpSpPr>
        <a:xfrm>
          <a:off x="0" y="0"/>
          <a:ext cx="0" cy="0"/>
          <a:chOff x="0" y="0"/>
          <a:chExt cx="0" cy="0"/>
        </a:xfrm>
      </p:grpSpPr>
      <p:sp>
        <p:nvSpPr>
          <p:cNvPr id="441" name="Google Shape;441;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9"/>
        <p:cNvGrpSpPr/>
        <p:nvPr/>
      </p:nvGrpSpPr>
      <p:grpSpPr>
        <a:xfrm>
          <a:off x="0" y="0"/>
          <a:ext cx="0" cy="0"/>
          <a:chOff x="0" y="0"/>
          <a:chExt cx="0" cy="0"/>
        </a:xfrm>
      </p:grpSpPr>
      <p:sp>
        <p:nvSpPr>
          <p:cNvPr id="420" name="Google Shape;420;g11621753f2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1621753f2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0"/>
        <p:cNvGrpSpPr/>
        <p:nvPr/>
      </p:nvGrpSpPr>
      <p:grpSpPr>
        <a:xfrm>
          <a:off x="0" y="0"/>
          <a:ext cx="0" cy="0"/>
          <a:chOff x="0" y="0"/>
          <a:chExt cx="0" cy="0"/>
        </a:xfrm>
      </p:grpSpPr>
      <p:sp>
        <p:nvSpPr>
          <p:cNvPr id="441" name="Google Shape;441;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0"/>
        <p:cNvGrpSpPr/>
        <p:nvPr/>
      </p:nvGrpSpPr>
      <p:grpSpPr>
        <a:xfrm>
          <a:off x="0" y="0"/>
          <a:ext cx="0" cy="0"/>
          <a:chOff x="0" y="0"/>
          <a:chExt cx="0" cy="0"/>
        </a:xfrm>
      </p:grpSpPr>
      <p:sp>
        <p:nvSpPr>
          <p:cNvPr id="441" name="Google Shape;441;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0"/>
        <p:cNvGrpSpPr/>
        <p:nvPr/>
      </p:nvGrpSpPr>
      <p:grpSpPr>
        <a:xfrm>
          <a:off x="0" y="0"/>
          <a:ext cx="0" cy="0"/>
          <a:chOff x="0" y="0"/>
          <a:chExt cx="0" cy="0"/>
        </a:xfrm>
      </p:grpSpPr>
      <p:sp>
        <p:nvSpPr>
          <p:cNvPr id="441" name="Google Shape;441;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19"/>
        <p:cNvGrpSpPr/>
        <p:nvPr/>
      </p:nvGrpSpPr>
      <p:grpSpPr>
        <a:xfrm>
          <a:off x="0" y="0"/>
          <a:ext cx="0" cy="0"/>
          <a:chOff x="0" y="0"/>
          <a:chExt cx="0" cy="0"/>
        </a:xfrm>
      </p:grpSpPr>
      <p:sp>
        <p:nvSpPr>
          <p:cNvPr id="420" name="Google Shape;420;g11621753f28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1621753f28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0"/>
        <p:cNvGrpSpPr/>
        <p:nvPr/>
      </p:nvGrpSpPr>
      <p:grpSpPr>
        <a:xfrm>
          <a:off x="0" y="0"/>
          <a:ext cx="0" cy="0"/>
          <a:chOff x="0" y="0"/>
          <a:chExt cx="0" cy="0"/>
        </a:xfrm>
      </p:grpSpPr>
      <p:sp>
        <p:nvSpPr>
          <p:cNvPr id="441" name="Google Shape;441;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0"/>
        <p:cNvGrpSpPr/>
        <p:nvPr/>
      </p:nvGrpSpPr>
      <p:grpSpPr>
        <a:xfrm>
          <a:off x="0" y="0"/>
          <a:ext cx="0" cy="0"/>
          <a:chOff x="0" y="0"/>
          <a:chExt cx="0" cy="0"/>
        </a:xfrm>
      </p:grpSpPr>
      <p:sp>
        <p:nvSpPr>
          <p:cNvPr id="441" name="Google Shape;441;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slide">
  <p:cSld name="Title slid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50000"/>
          </a:blip>
          <a:srcRect l="39" r="29"/>
          <a:stretch>
            <a:fillRect/>
          </a:stretch>
        </p:blipFill>
        <p:spPr>
          <a:xfrm>
            <a:off x="1" y="3301473"/>
            <a:ext cx="12192004" cy="3556520"/>
          </a:xfrm>
          <a:prstGeom prst="rect">
            <a:avLst/>
          </a:prstGeom>
          <a:noFill/>
          <a:ln>
            <a:noFill/>
          </a:ln>
        </p:spPr>
      </p:pic>
      <p:sp>
        <p:nvSpPr>
          <p:cNvPr id="10" name="Google Shape;10;p2"/>
          <p:cNvSpPr txBox="1">
            <a:spLocks noGrp="1"/>
          </p:cNvSpPr>
          <p:nvPr>
            <p:ph type="ctrTitle"/>
          </p:nvPr>
        </p:nvSpPr>
        <p:spPr>
          <a:xfrm>
            <a:off x="2854400" y="1218433"/>
            <a:ext cx="6483200" cy="2907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8000">
                <a:solidFill>
                  <a:srgbClr val="191919"/>
                </a:solidFill>
              </a:defRPr>
            </a:lvl1pPr>
            <a:lvl2pPr lvl="1" algn="ctr">
              <a:spcBef>
                <a:spcPts val="0"/>
              </a:spcBef>
              <a:spcAft>
                <a:spcPts val="0"/>
              </a:spcAft>
              <a:buClr>
                <a:srgbClr val="191919"/>
              </a:buClr>
              <a:buSzPts val="5200"/>
              <a:buNone/>
              <a:defRPr sz="6935">
                <a:solidFill>
                  <a:srgbClr val="191919"/>
                </a:solidFill>
              </a:defRPr>
            </a:lvl2pPr>
            <a:lvl3pPr lvl="2" algn="ctr">
              <a:spcBef>
                <a:spcPts val="0"/>
              </a:spcBef>
              <a:spcAft>
                <a:spcPts val="0"/>
              </a:spcAft>
              <a:buClr>
                <a:srgbClr val="191919"/>
              </a:buClr>
              <a:buSzPts val="5200"/>
              <a:buNone/>
              <a:defRPr sz="6935">
                <a:solidFill>
                  <a:srgbClr val="191919"/>
                </a:solidFill>
              </a:defRPr>
            </a:lvl3pPr>
            <a:lvl4pPr lvl="3" algn="ctr">
              <a:spcBef>
                <a:spcPts val="0"/>
              </a:spcBef>
              <a:spcAft>
                <a:spcPts val="0"/>
              </a:spcAft>
              <a:buClr>
                <a:srgbClr val="191919"/>
              </a:buClr>
              <a:buSzPts val="5200"/>
              <a:buNone/>
              <a:defRPr sz="6935">
                <a:solidFill>
                  <a:srgbClr val="191919"/>
                </a:solidFill>
              </a:defRPr>
            </a:lvl4pPr>
            <a:lvl5pPr lvl="4" algn="ctr">
              <a:spcBef>
                <a:spcPts val="0"/>
              </a:spcBef>
              <a:spcAft>
                <a:spcPts val="0"/>
              </a:spcAft>
              <a:buClr>
                <a:srgbClr val="191919"/>
              </a:buClr>
              <a:buSzPts val="5200"/>
              <a:buNone/>
              <a:defRPr sz="6935">
                <a:solidFill>
                  <a:srgbClr val="191919"/>
                </a:solidFill>
              </a:defRPr>
            </a:lvl5pPr>
            <a:lvl6pPr lvl="5" algn="ctr">
              <a:spcBef>
                <a:spcPts val="0"/>
              </a:spcBef>
              <a:spcAft>
                <a:spcPts val="0"/>
              </a:spcAft>
              <a:buClr>
                <a:srgbClr val="191919"/>
              </a:buClr>
              <a:buSzPts val="5200"/>
              <a:buNone/>
              <a:defRPr sz="6935">
                <a:solidFill>
                  <a:srgbClr val="191919"/>
                </a:solidFill>
              </a:defRPr>
            </a:lvl6pPr>
            <a:lvl7pPr lvl="6" algn="ctr">
              <a:spcBef>
                <a:spcPts val="0"/>
              </a:spcBef>
              <a:spcAft>
                <a:spcPts val="0"/>
              </a:spcAft>
              <a:buClr>
                <a:srgbClr val="191919"/>
              </a:buClr>
              <a:buSzPts val="5200"/>
              <a:buNone/>
              <a:defRPr sz="6935">
                <a:solidFill>
                  <a:srgbClr val="191919"/>
                </a:solidFill>
              </a:defRPr>
            </a:lvl7pPr>
            <a:lvl8pPr lvl="7" algn="ctr">
              <a:spcBef>
                <a:spcPts val="0"/>
              </a:spcBef>
              <a:spcAft>
                <a:spcPts val="0"/>
              </a:spcAft>
              <a:buClr>
                <a:srgbClr val="191919"/>
              </a:buClr>
              <a:buSzPts val="5200"/>
              <a:buNone/>
              <a:defRPr sz="6935">
                <a:solidFill>
                  <a:srgbClr val="191919"/>
                </a:solidFill>
              </a:defRPr>
            </a:lvl8pPr>
            <a:lvl9pPr lvl="8" algn="ctr">
              <a:spcBef>
                <a:spcPts val="0"/>
              </a:spcBef>
              <a:spcAft>
                <a:spcPts val="0"/>
              </a:spcAft>
              <a:buClr>
                <a:srgbClr val="191919"/>
              </a:buClr>
              <a:buSzPts val="5200"/>
              <a:buNone/>
              <a:defRPr sz="6935">
                <a:solidFill>
                  <a:srgbClr val="191919"/>
                </a:solidFill>
              </a:defRPr>
            </a:lvl9pPr>
          </a:lstStyle>
          <a:p/>
        </p:txBody>
      </p:sp>
      <p:sp>
        <p:nvSpPr>
          <p:cNvPr id="11" name="Google Shape;11;p2"/>
          <p:cNvSpPr txBox="1">
            <a:spLocks noGrp="1"/>
          </p:cNvSpPr>
          <p:nvPr>
            <p:ph type="subTitle" idx="1"/>
          </p:nvPr>
        </p:nvSpPr>
        <p:spPr>
          <a:xfrm>
            <a:off x="3535267" y="4355733"/>
            <a:ext cx="5121600" cy="546000"/>
          </a:xfrm>
          <a:prstGeom prst="rect">
            <a:avLst/>
          </a:prstGeom>
          <a:solidFill>
            <a:schemeClr val="dk2"/>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5"/>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p:txBody>
      </p:sp>
      <p:sp>
        <p:nvSpPr>
          <p:cNvPr id="12" name="Google Shape;12;p2"/>
          <p:cNvSpPr/>
          <p:nvPr/>
        </p:nvSpPr>
        <p:spPr>
          <a:xfrm>
            <a:off x="1" y="5519761"/>
            <a:ext cx="12192071" cy="1313344"/>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13" name="Google Shape;13;p2"/>
          <p:cNvPicPr preferRelativeResize="0"/>
          <p:nvPr/>
        </p:nvPicPr>
        <p:blipFill>
          <a:blip r:embed="rId3"/>
          <a:stretch>
            <a:fillRect/>
          </a:stretch>
        </p:blipFill>
        <p:spPr>
          <a:xfrm>
            <a:off x="493971" y="2066098"/>
            <a:ext cx="714700" cy="4356164"/>
          </a:xfrm>
          <a:prstGeom prst="rect">
            <a:avLst/>
          </a:prstGeom>
          <a:noFill/>
          <a:ln>
            <a:noFill/>
          </a:ln>
        </p:spPr>
      </p:pic>
      <p:pic>
        <p:nvPicPr>
          <p:cNvPr id="14" name="Google Shape;14;p2"/>
          <p:cNvPicPr preferRelativeResize="0"/>
          <p:nvPr/>
        </p:nvPicPr>
        <p:blipFill>
          <a:blip r:embed="rId3"/>
          <a:stretch>
            <a:fillRect/>
          </a:stretch>
        </p:blipFill>
        <p:spPr>
          <a:xfrm>
            <a:off x="1412801" y="820850"/>
            <a:ext cx="918967" cy="5601403"/>
          </a:xfrm>
          <a:prstGeom prst="rect">
            <a:avLst/>
          </a:prstGeom>
          <a:noFill/>
          <a:ln>
            <a:noFill/>
          </a:ln>
        </p:spPr>
      </p:pic>
      <p:pic>
        <p:nvPicPr>
          <p:cNvPr id="15" name="Google Shape;15;p2"/>
          <p:cNvPicPr preferRelativeResize="0"/>
          <p:nvPr/>
        </p:nvPicPr>
        <p:blipFill>
          <a:blip r:embed="rId3"/>
          <a:stretch>
            <a:fillRect/>
          </a:stretch>
        </p:blipFill>
        <p:spPr>
          <a:xfrm flipH="1">
            <a:off x="10983334" y="2066098"/>
            <a:ext cx="714700" cy="4356164"/>
          </a:xfrm>
          <a:prstGeom prst="rect">
            <a:avLst/>
          </a:prstGeom>
          <a:noFill/>
          <a:ln>
            <a:noFill/>
          </a:ln>
        </p:spPr>
      </p:pic>
      <p:pic>
        <p:nvPicPr>
          <p:cNvPr id="16" name="Google Shape;16;p2"/>
          <p:cNvPicPr preferRelativeResize="0"/>
          <p:nvPr/>
        </p:nvPicPr>
        <p:blipFill>
          <a:blip r:embed="rId3"/>
          <a:stretch>
            <a:fillRect/>
          </a:stretch>
        </p:blipFill>
        <p:spPr>
          <a:xfrm flipH="1">
            <a:off x="9860238" y="820850"/>
            <a:ext cx="918967" cy="5601403"/>
          </a:xfrm>
          <a:prstGeom prst="rect">
            <a:avLst/>
          </a:prstGeom>
          <a:noFill/>
          <a:ln>
            <a:noFill/>
          </a:ln>
        </p:spPr>
      </p:pic>
      <p:grpSp>
        <p:nvGrpSpPr>
          <p:cNvPr id="17" name="Google Shape;17;p2"/>
          <p:cNvGrpSpPr/>
          <p:nvPr/>
        </p:nvGrpSpPr>
        <p:grpSpPr>
          <a:xfrm>
            <a:off x="1" y="5472600"/>
            <a:ext cx="12192071" cy="1519315"/>
            <a:chOff x="0" y="4104450"/>
            <a:chExt cx="9144053" cy="1139486"/>
          </a:xfrm>
        </p:grpSpPr>
        <p:grpSp>
          <p:nvGrpSpPr>
            <p:cNvPr id="18" name="Google Shape;18;p2"/>
            <p:cNvGrpSpPr/>
            <p:nvPr/>
          </p:nvGrpSpPr>
          <p:grpSpPr>
            <a:xfrm>
              <a:off x="0" y="4104450"/>
              <a:ext cx="9144053" cy="1139486"/>
              <a:chOff x="0" y="4104450"/>
              <a:chExt cx="9144053" cy="1139486"/>
            </a:xfrm>
          </p:grpSpPr>
          <p:sp>
            <p:nvSpPr>
              <p:cNvPr id="19" name="Google Shape;19;p2"/>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 name="Google Shape;21;p2"/>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2">
            <a:alphaModFix amt="60000"/>
          </a:blip>
          <a:srcRect b="26215"/>
          <a:stretch>
            <a:fillRect/>
          </a:stretch>
        </p:blipFill>
        <p:spPr>
          <a:xfrm>
            <a:off x="1" y="2966634"/>
            <a:ext cx="12191996" cy="2622433"/>
          </a:xfrm>
          <a:prstGeom prst="rect">
            <a:avLst/>
          </a:prstGeom>
          <a:noFill/>
          <a:ln>
            <a:noFill/>
          </a:ln>
        </p:spPr>
      </p:pic>
      <p:sp>
        <p:nvSpPr>
          <p:cNvPr id="24" name="Google Shape;24;p3"/>
          <p:cNvSpPr txBox="1">
            <a:spLocks noGrp="1"/>
          </p:cNvSpPr>
          <p:nvPr>
            <p:ph type="title"/>
          </p:nvPr>
        </p:nvSpPr>
        <p:spPr>
          <a:xfrm>
            <a:off x="3189184" y="2298517"/>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p:txBody>
      </p:sp>
      <p:sp>
        <p:nvSpPr>
          <p:cNvPr id="25" name="Google Shape;25;p3"/>
          <p:cNvSpPr txBox="1">
            <a:spLocks noGrp="1"/>
          </p:cNvSpPr>
          <p:nvPr>
            <p:ph type="title" idx="2" hasCustomPrompt="1"/>
          </p:nvPr>
        </p:nvSpPr>
        <p:spPr>
          <a:xfrm>
            <a:off x="5451584" y="1063833"/>
            <a:ext cx="1288800" cy="11224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000"/>
              <a:buNone/>
              <a:defRPr sz="6935"/>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6" name="Google Shape;26;p3"/>
          <p:cNvSpPr txBox="1">
            <a:spLocks noGrp="1"/>
          </p:cNvSpPr>
          <p:nvPr>
            <p:ph type="subTitle" idx="1"/>
          </p:nvPr>
        </p:nvSpPr>
        <p:spPr>
          <a:xfrm>
            <a:off x="3474984" y="3584200"/>
            <a:ext cx="5242000" cy="567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27" name="Google Shape;27;p3"/>
          <p:cNvSpPr/>
          <p:nvPr/>
        </p:nvSpPr>
        <p:spPr>
          <a:xfrm flipH="1">
            <a:off x="-4" y="5453581"/>
            <a:ext cx="12192071" cy="1253316"/>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 name="Google Shape;28;p3"/>
          <p:cNvGrpSpPr/>
          <p:nvPr/>
        </p:nvGrpSpPr>
        <p:grpSpPr>
          <a:xfrm flipH="1">
            <a:off x="-4" y="5407914"/>
            <a:ext cx="12192071" cy="1449729"/>
            <a:chOff x="0" y="4104450"/>
            <a:chExt cx="9144053" cy="1139486"/>
          </a:xfrm>
        </p:grpSpPr>
        <p:grpSp>
          <p:nvGrpSpPr>
            <p:cNvPr id="29" name="Google Shape;29;p3"/>
            <p:cNvGrpSpPr/>
            <p:nvPr/>
          </p:nvGrpSpPr>
          <p:grpSpPr>
            <a:xfrm>
              <a:off x="0" y="4104450"/>
              <a:ext cx="9144053" cy="1139486"/>
              <a:chOff x="0" y="4104450"/>
              <a:chExt cx="9144053" cy="1139486"/>
            </a:xfrm>
          </p:grpSpPr>
          <p:sp>
            <p:nvSpPr>
              <p:cNvPr id="30" name="Google Shape;30;p3"/>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 name="Google Shape;32;p3"/>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spTree>
      <p:nvGrpSpPr>
        <p:cNvPr id="1" name="Shape 42"/>
        <p:cNvGrpSpPr/>
        <p:nvPr/>
      </p:nvGrpSpPr>
      <p:grpSpPr>
        <a:xfrm>
          <a:off x="0" y="0"/>
          <a:ext cx="0" cy="0"/>
          <a:chOff x="0" y="0"/>
          <a:chExt cx="0" cy="0"/>
        </a:xfrm>
      </p:grpSpPr>
      <p:sp>
        <p:nvSpPr>
          <p:cNvPr id="43" name="Google Shape;43;p5"/>
          <p:cNvSpPr txBox="1">
            <a:spLocks noGrp="1"/>
          </p:cNvSpPr>
          <p:nvPr>
            <p:ph type="subTitle" idx="1"/>
          </p:nvPr>
        </p:nvSpPr>
        <p:spPr>
          <a:xfrm>
            <a:off x="1922051" y="2958933"/>
            <a:ext cx="3372400" cy="7636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panose="020B0606020202050201"/>
              <a:buNone/>
              <a:defRPr sz="4000">
                <a:solidFill>
                  <a:schemeClr val="dk1"/>
                </a:solidFill>
                <a:latin typeface="Bahianita"/>
                <a:ea typeface="Bahianita"/>
                <a:cs typeface="Bahianita"/>
                <a:sym typeface="Bahianita"/>
              </a:defRPr>
            </a:lvl1pPr>
            <a:lvl2pPr lvl="1" algn="ctr">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44" name="Google Shape;44;p5"/>
          <p:cNvSpPr txBox="1">
            <a:spLocks noGrp="1"/>
          </p:cNvSpPr>
          <p:nvPr>
            <p:ph type="subTitle" idx="2"/>
          </p:nvPr>
        </p:nvSpPr>
        <p:spPr>
          <a:xfrm>
            <a:off x="6897467" y="2958933"/>
            <a:ext cx="3372400" cy="763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panose="020B0606020202050201"/>
              <a:buNone/>
              <a:defRPr sz="4000">
                <a:solidFill>
                  <a:schemeClr val="dk1"/>
                </a:solidFill>
                <a:latin typeface="Bahianita"/>
                <a:ea typeface="Bahianita"/>
                <a:cs typeface="Bahianita"/>
                <a:sym typeface="Bahianita"/>
              </a:defRPr>
            </a:lvl1pPr>
            <a:lvl2pPr lvl="1"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45" name="Google Shape;45;p5"/>
          <p:cNvSpPr txBox="1">
            <a:spLocks noGrp="1"/>
          </p:cNvSpPr>
          <p:nvPr>
            <p:ph type="subTitle" idx="3"/>
          </p:nvPr>
        </p:nvSpPr>
        <p:spPr>
          <a:xfrm>
            <a:off x="1922067" y="3620933"/>
            <a:ext cx="3372400" cy="15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6" name="Google Shape;46;p5"/>
          <p:cNvSpPr txBox="1">
            <a:spLocks noGrp="1"/>
          </p:cNvSpPr>
          <p:nvPr>
            <p:ph type="subTitle" idx="4"/>
          </p:nvPr>
        </p:nvSpPr>
        <p:spPr>
          <a:xfrm>
            <a:off x="6897464" y="3620933"/>
            <a:ext cx="3372400" cy="155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47" name="Google Shape;47;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 name="Google Shape;48;p5"/>
          <p:cNvSpPr/>
          <p:nvPr/>
        </p:nvSpPr>
        <p:spPr>
          <a:xfrm flipH="1">
            <a:off x="-4" y="5388753"/>
            <a:ext cx="12192071" cy="1311195"/>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9" name="Google Shape;49;p5"/>
          <p:cNvPicPr preferRelativeResize="0"/>
          <p:nvPr/>
        </p:nvPicPr>
        <p:blipFill>
          <a:blip r:embed="rId2"/>
          <a:stretch>
            <a:fillRect/>
          </a:stretch>
        </p:blipFill>
        <p:spPr>
          <a:xfrm>
            <a:off x="11112250" y="1777767"/>
            <a:ext cx="760233" cy="4633764"/>
          </a:xfrm>
          <a:prstGeom prst="rect">
            <a:avLst/>
          </a:prstGeom>
          <a:noFill/>
          <a:ln>
            <a:noFill/>
          </a:ln>
        </p:spPr>
      </p:pic>
      <p:pic>
        <p:nvPicPr>
          <p:cNvPr id="50" name="Google Shape;50;p5"/>
          <p:cNvPicPr preferRelativeResize="0"/>
          <p:nvPr/>
        </p:nvPicPr>
        <p:blipFill>
          <a:blip r:embed="rId2"/>
          <a:stretch>
            <a:fillRect/>
          </a:stretch>
        </p:blipFill>
        <p:spPr>
          <a:xfrm>
            <a:off x="319550" y="1777767"/>
            <a:ext cx="760233" cy="4633764"/>
          </a:xfrm>
          <a:prstGeom prst="rect">
            <a:avLst/>
          </a:prstGeom>
          <a:noFill/>
          <a:ln>
            <a:noFill/>
          </a:ln>
        </p:spPr>
      </p:pic>
      <p:grpSp>
        <p:nvGrpSpPr>
          <p:cNvPr id="51" name="Google Shape;51;p5"/>
          <p:cNvGrpSpPr/>
          <p:nvPr/>
        </p:nvGrpSpPr>
        <p:grpSpPr>
          <a:xfrm flipH="1">
            <a:off x="-4" y="5341253"/>
            <a:ext cx="12192071" cy="1516732"/>
            <a:chOff x="0" y="4104450"/>
            <a:chExt cx="9144053" cy="1139486"/>
          </a:xfrm>
        </p:grpSpPr>
        <p:grpSp>
          <p:nvGrpSpPr>
            <p:cNvPr id="52" name="Google Shape;52;p5"/>
            <p:cNvGrpSpPr/>
            <p:nvPr/>
          </p:nvGrpSpPr>
          <p:grpSpPr>
            <a:xfrm>
              <a:off x="0" y="4104450"/>
              <a:ext cx="9144053" cy="1139486"/>
              <a:chOff x="0" y="4104450"/>
              <a:chExt cx="9144053" cy="1139486"/>
            </a:xfrm>
          </p:grpSpPr>
          <p:sp>
            <p:nvSpPr>
              <p:cNvPr id="53" name="Google Shape;53;p5"/>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5"/>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5"/>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56"/>
        <p:cNvGrpSpPr/>
        <p:nvPr/>
      </p:nvGrpSpPr>
      <p:grpSpPr>
        <a:xfrm>
          <a:off x="0" y="0"/>
          <a:ext cx="0" cy="0"/>
          <a:chOff x="0" y="0"/>
          <a:chExt cx="0" cy="0"/>
        </a:xfrm>
      </p:grpSpPr>
      <p:sp>
        <p:nvSpPr>
          <p:cNvPr id="57" name="Google Shape;57;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8" name="Google Shape;58;p6"/>
          <p:cNvSpPr/>
          <p:nvPr/>
        </p:nvSpPr>
        <p:spPr>
          <a:xfrm flipH="1">
            <a:off x="1" y="6170972"/>
            <a:ext cx="12192071" cy="732360"/>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9" name="Google Shape;59;p6"/>
          <p:cNvGrpSpPr/>
          <p:nvPr/>
        </p:nvGrpSpPr>
        <p:grpSpPr>
          <a:xfrm flipH="1">
            <a:off x="1" y="6144445"/>
            <a:ext cx="12192071" cy="847169"/>
            <a:chOff x="0" y="4104450"/>
            <a:chExt cx="9144053" cy="1139486"/>
          </a:xfrm>
        </p:grpSpPr>
        <p:grpSp>
          <p:nvGrpSpPr>
            <p:cNvPr id="60" name="Google Shape;60;p6"/>
            <p:cNvGrpSpPr/>
            <p:nvPr/>
          </p:nvGrpSpPr>
          <p:grpSpPr>
            <a:xfrm>
              <a:off x="0" y="4104450"/>
              <a:ext cx="9144053" cy="1139486"/>
              <a:chOff x="0" y="4104450"/>
              <a:chExt cx="9144053" cy="1139486"/>
            </a:xfrm>
          </p:grpSpPr>
          <p:sp>
            <p:nvSpPr>
              <p:cNvPr id="61" name="Google Shape;61;p6"/>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 name="Google Shape;63;p6"/>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64" name="Google Shape;64;p6"/>
          <p:cNvPicPr preferRelativeResize="0"/>
          <p:nvPr/>
        </p:nvPicPr>
        <p:blipFill>
          <a:blip r:embed="rId2">
            <a:alphaModFix amt="48000"/>
          </a:blip>
          <a:stretch>
            <a:fillRect/>
          </a:stretch>
        </p:blipFill>
        <p:spPr>
          <a:xfrm>
            <a:off x="-561102" y="600018"/>
            <a:ext cx="2068467" cy="941967"/>
          </a:xfrm>
          <a:prstGeom prst="rect">
            <a:avLst/>
          </a:prstGeom>
          <a:noFill/>
          <a:ln>
            <a:noFill/>
          </a:ln>
        </p:spPr>
      </p:pic>
      <p:pic>
        <p:nvPicPr>
          <p:cNvPr id="65" name="Google Shape;65;p6"/>
          <p:cNvPicPr preferRelativeResize="0"/>
          <p:nvPr/>
        </p:nvPicPr>
        <p:blipFill>
          <a:blip r:embed="rId2">
            <a:alphaModFix amt="48000"/>
          </a:blip>
          <a:stretch>
            <a:fillRect/>
          </a:stretch>
        </p:blipFill>
        <p:spPr>
          <a:xfrm>
            <a:off x="1812166" y="347283"/>
            <a:ext cx="1967732" cy="896100"/>
          </a:xfrm>
          <a:prstGeom prst="rect">
            <a:avLst/>
          </a:prstGeom>
          <a:noFill/>
          <a:ln>
            <a:noFill/>
          </a:ln>
        </p:spPr>
      </p:pic>
      <p:pic>
        <p:nvPicPr>
          <p:cNvPr id="66" name="Google Shape;66;p6"/>
          <p:cNvPicPr preferRelativeResize="0"/>
          <p:nvPr/>
        </p:nvPicPr>
        <p:blipFill>
          <a:blip r:embed="rId2">
            <a:alphaModFix amt="48000"/>
          </a:blip>
          <a:stretch>
            <a:fillRect/>
          </a:stretch>
        </p:blipFill>
        <p:spPr>
          <a:xfrm>
            <a:off x="8451465" y="242334"/>
            <a:ext cx="2068467" cy="941967"/>
          </a:xfrm>
          <a:prstGeom prst="rect">
            <a:avLst/>
          </a:prstGeom>
          <a:noFill/>
          <a:ln>
            <a:noFill/>
          </a:ln>
        </p:spPr>
      </p:pic>
      <p:pic>
        <p:nvPicPr>
          <p:cNvPr id="67" name="Google Shape;67;p6"/>
          <p:cNvPicPr preferRelativeResize="0"/>
          <p:nvPr/>
        </p:nvPicPr>
        <p:blipFill>
          <a:blip r:embed="rId2">
            <a:alphaModFix amt="48000"/>
          </a:blip>
          <a:stretch>
            <a:fillRect/>
          </a:stretch>
        </p:blipFill>
        <p:spPr>
          <a:xfrm>
            <a:off x="10919032" y="1006418"/>
            <a:ext cx="2068467" cy="94196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8"/>
        <p:cNvGrpSpPr/>
        <p:nvPr/>
      </p:nvGrpSpPr>
      <p:grpSpPr>
        <a:xfrm>
          <a:off x="0" y="0"/>
          <a:ext cx="0" cy="0"/>
          <a:chOff x="0" y="0"/>
          <a:chExt cx="0" cy="0"/>
        </a:xfrm>
      </p:grpSpPr>
      <p:sp>
        <p:nvSpPr>
          <p:cNvPr id="69" name="Google Shape;69;p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0" name="Google Shape;70;p7"/>
          <p:cNvSpPr txBox="1">
            <a:spLocks noGrp="1"/>
          </p:cNvSpPr>
          <p:nvPr>
            <p:ph type="body" idx="1"/>
          </p:nvPr>
        </p:nvSpPr>
        <p:spPr>
          <a:xfrm>
            <a:off x="1567567" y="1650033"/>
            <a:ext cx="5695600" cy="3386400"/>
          </a:xfrm>
          <a:prstGeom prst="rect">
            <a:avLst/>
          </a:prstGeom>
        </p:spPr>
        <p:txBody>
          <a:bodyPr spcFirstLastPara="1" wrap="square" lIns="91425" tIns="91425" rIns="91425" bIns="91425" anchor="ctr" anchorCtr="0">
            <a:noAutofit/>
          </a:bodyPr>
          <a:lstStyle>
            <a:lvl1pPr marL="609600" lvl="0" indent="-389255" rtl="0">
              <a:spcBef>
                <a:spcPts val="0"/>
              </a:spcBef>
              <a:spcAft>
                <a:spcPts val="0"/>
              </a:spcAft>
              <a:buSzPts val="1000"/>
              <a:buFont typeface="Anaheim"/>
              <a:buChar char="●"/>
              <a:defRPr sz="2135">
                <a:solidFill>
                  <a:srgbClr val="434343"/>
                </a:solidFill>
              </a:defRPr>
            </a:lvl1pPr>
            <a:lvl2pPr marL="1219200" lvl="1" indent="-423545" rtl="0">
              <a:lnSpc>
                <a:spcPct val="115000"/>
              </a:lnSpc>
              <a:spcBef>
                <a:spcPts val="0"/>
              </a:spcBef>
              <a:spcAft>
                <a:spcPts val="0"/>
              </a:spcAft>
              <a:buSzPts val="1400"/>
              <a:buFont typeface="Anaheim"/>
              <a:buChar char="○"/>
              <a:defRPr>
                <a:solidFill>
                  <a:srgbClr val="434343"/>
                </a:solidFill>
              </a:defRPr>
            </a:lvl2pPr>
            <a:lvl3pPr marL="1828800" lvl="2" indent="-423545" rtl="0">
              <a:lnSpc>
                <a:spcPct val="115000"/>
              </a:lnSpc>
              <a:spcBef>
                <a:spcPts val="0"/>
              </a:spcBef>
              <a:spcAft>
                <a:spcPts val="0"/>
              </a:spcAft>
              <a:buSzPts val="1400"/>
              <a:buFont typeface="Anaheim"/>
              <a:buChar char="■"/>
              <a:defRPr>
                <a:solidFill>
                  <a:srgbClr val="434343"/>
                </a:solidFill>
              </a:defRPr>
            </a:lvl3pPr>
            <a:lvl4pPr marL="2438400" lvl="3" indent="-423545" rtl="0">
              <a:lnSpc>
                <a:spcPct val="115000"/>
              </a:lnSpc>
              <a:spcBef>
                <a:spcPts val="0"/>
              </a:spcBef>
              <a:spcAft>
                <a:spcPts val="0"/>
              </a:spcAft>
              <a:buSzPts val="1400"/>
              <a:buFont typeface="Anaheim"/>
              <a:buChar char="●"/>
              <a:defRPr>
                <a:solidFill>
                  <a:srgbClr val="434343"/>
                </a:solidFill>
              </a:defRPr>
            </a:lvl4pPr>
            <a:lvl5pPr marL="3048000" lvl="4" indent="-423545" rtl="0">
              <a:lnSpc>
                <a:spcPct val="115000"/>
              </a:lnSpc>
              <a:spcBef>
                <a:spcPts val="0"/>
              </a:spcBef>
              <a:spcAft>
                <a:spcPts val="0"/>
              </a:spcAft>
              <a:buSzPts val="1400"/>
              <a:buFont typeface="Anaheim"/>
              <a:buChar char="○"/>
              <a:defRPr>
                <a:solidFill>
                  <a:srgbClr val="434343"/>
                </a:solidFill>
              </a:defRPr>
            </a:lvl5pPr>
            <a:lvl6pPr marL="3657600" lvl="5" indent="-423545" rtl="0">
              <a:lnSpc>
                <a:spcPct val="115000"/>
              </a:lnSpc>
              <a:spcBef>
                <a:spcPts val="0"/>
              </a:spcBef>
              <a:spcAft>
                <a:spcPts val="0"/>
              </a:spcAft>
              <a:buSzPts val="1400"/>
              <a:buFont typeface="Anaheim"/>
              <a:buChar char="■"/>
              <a:defRPr>
                <a:solidFill>
                  <a:srgbClr val="434343"/>
                </a:solidFill>
              </a:defRPr>
            </a:lvl6pPr>
            <a:lvl7pPr marL="4267200" lvl="6" indent="-423545" rtl="0">
              <a:lnSpc>
                <a:spcPct val="115000"/>
              </a:lnSpc>
              <a:spcBef>
                <a:spcPts val="0"/>
              </a:spcBef>
              <a:spcAft>
                <a:spcPts val="0"/>
              </a:spcAft>
              <a:buSzPts val="1400"/>
              <a:buFont typeface="Anaheim"/>
              <a:buChar char="●"/>
              <a:defRPr>
                <a:solidFill>
                  <a:srgbClr val="434343"/>
                </a:solidFill>
              </a:defRPr>
            </a:lvl7pPr>
            <a:lvl8pPr marL="4876800" lvl="7" indent="-423545" rtl="0">
              <a:lnSpc>
                <a:spcPct val="115000"/>
              </a:lnSpc>
              <a:spcBef>
                <a:spcPts val="0"/>
              </a:spcBef>
              <a:spcAft>
                <a:spcPts val="0"/>
              </a:spcAft>
              <a:buSzPts val="1400"/>
              <a:buFont typeface="Anaheim"/>
              <a:buChar char="○"/>
              <a:defRPr>
                <a:solidFill>
                  <a:srgbClr val="434343"/>
                </a:solidFill>
              </a:defRPr>
            </a:lvl8pPr>
            <a:lvl9pPr marL="5486400" lvl="8" indent="-423545" rtl="0">
              <a:lnSpc>
                <a:spcPct val="115000"/>
              </a:lnSpc>
              <a:spcBef>
                <a:spcPts val="0"/>
              </a:spcBef>
              <a:spcAft>
                <a:spcPts val="0"/>
              </a:spcAft>
              <a:buSzPts val="1400"/>
              <a:buFont typeface="Anaheim"/>
              <a:buChar char="■"/>
              <a:defRPr>
                <a:solidFill>
                  <a:srgbClr val="434343"/>
                </a:solidFill>
              </a:defRPr>
            </a:lvl9pPr>
          </a:lstStyle>
          <a:p/>
        </p:txBody>
      </p:sp>
      <p:sp>
        <p:nvSpPr>
          <p:cNvPr id="71" name="Google Shape;71;p7"/>
          <p:cNvSpPr/>
          <p:nvPr/>
        </p:nvSpPr>
        <p:spPr>
          <a:xfrm>
            <a:off x="1" y="5435883"/>
            <a:ext cx="12192071" cy="1403299"/>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 name="Google Shape;72;p7"/>
          <p:cNvGrpSpPr/>
          <p:nvPr/>
        </p:nvGrpSpPr>
        <p:grpSpPr>
          <a:xfrm>
            <a:off x="1" y="5422869"/>
            <a:ext cx="12192071" cy="1623388"/>
            <a:chOff x="0" y="4104450"/>
            <a:chExt cx="9144053" cy="1139486"/>
          </a:xfrm>
        </p:grpSpPr>
        <p:grpSp>
          <p:nvGrpSpPr>
            <p:cNvPr id="73" name="Google Shape;73;p7"/>
            <p:cNvGrpSpPr/>
            <p:nvPr/>
          </p:nvGrpSpPr>
          <p:grpSpPr>
            <a:xfrm>
              <a:off x="0" y="4104450"/>
              <a:ext cx="9144053" cy="1139486"/>
              <a:chOff x="0" y="4104450"/>
              <a:chExt cx="9144053" cy="1139486"/>
            </a:xfrm>
          </p:grpSpPr>
          <p:sp>
            <p:nvSpPr>
              <p:cNvPr id="74" name="Google Shape;74;p7"/>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7"/>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 name="Google Shape;76;p7"/>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7"/>
        <p:cNvGrpSpPr/>
        <p:nvPr/>
      </p:nvGrpSpPr>
      <p:grpSpPr>
        <a:xfrm>
          <a:off x="0" y="0"/>
          <a:ext cx="0" cy="0"/>
          <a:chOff x="0" y="0"/>
          <a:chExt cx="0" cy="0"/>
        </a:xfrm>
      </p:grpSpPr>
      <p:sp>
        <p:nvSpPr>
          <p:cNvPr id="78" name="Google Shape;78;p8"/>
          <p:cNvSpPr txBox="1">
            <a:spLocks noGrp="1"/>
          </p:cNvSpPr>
          <p:nvPr>
            <p:ph type="title"/>
          </p:nvPr>
        </p:nvSpPr>
        <p:spPr>
          <a:xfrm>
            <a:off x="5011667" y="1206333"/>
            <a:ext cx="5625200" cy="20832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12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9"/>
        <p:cNvGrpSpPr/>
        <p:nvPr/>
      </p:nvGrpSpPr>
      <p:grpSpPr>
        <a:xfrm>
          <a:off x="0" y="0"/>
          <a:ext cx="0" cy="0"/>
          <a:chOff x="0" y="0"/>
          <a:chExt cx="0" cy="0"/>
        </a:xfrm>
      </p:grpSpPr>
      <p:sp>
        <p:nvSpPr>
          <p:cNvPr id="80" name="Google Shape;80;p9"/>
          <p:cNvSpPr txBox="1">
            <a:spLocks noGrp="1"/>
          </p:cNvSpPr>
          <p:nvPr>
            <p:ph type="title"/>
          </p:nvPr>
        </p:nvSpPr>
        <p:spPr>
          <a:xfrm>
            <a:off x="4847300" y="1309167"/>
            <a:ext cx="53168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p:txBody>
      </p:sp>
      <p:sp>
        <p:nvSpPr>
          <p:cNvPr id="81" name="Google Shape;81;p9"/>
          <p:cNvSpPr txBox="1">
            <a:spLocks noGrp="1"/>
          </p:cNvSpPr>
          <p:nvPr>
            <p:ph type="subTitle" idx="1"/>
          </p:nvPr>
        </p:nvSpPr>
        <p:spPr>
          <a:xfrm>
            <a:off x="4847300" y="2431567"/>
            <a:ext cx="5316800" cy="159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2135"/>
              </a:spcBef>
              <a:spcAft>
                <a:spcPts val="0"/>
              </a:spcAft>
              <a:buSzPts val="1400"/>
              <a:buNone/>
              <a:defRPr/>
            </a:lvl2pPr>
            <a:lvl3pPr lvl="2" algn="ctr" rtl="0">
              <a:lnSpc>
                <a:spcPct val="100000"/>
              </a:lnSpc>
              <a:spcBef>
                <a:spcPts val="2135"/>
              </a:spcBef>
              <a:spcAft>
                <a:spcPts val="0"/>
              </a:spcAft>
              <a:buSzPts val="1400"/>
              <a:buNone/>
              <a:defRPr/>
            </a:lvl3pPr>
            <a:lvl4pPr lvl="3" algn="ctr" rtl="0">
              <a:lnSpc>
                <a:spcPct val="100000"/>
              </a:lnSpc>
              <a:spcBef>
                <a:spcPts val="2135"/>
              </a:spcBef>
              <a:spcAft>
                <a:spcPts val="0"/>
              </a:spcAft>
              <a:buSzPts val="1400"/>
              <a:buNone/>
              <a:defRPr/>
            </a:lvl4pPr>
            <a:lvl5pPr lvl="4" algn="ctr" rtl="0">
              <a:lnSpc>
                <a:spcPct val="100000"/>
              </a:lnSpc>
              <a:spcBef>
                <a:spcPts val="2135"/>
              </a:spcBef>
              <a:spcAft>
                <a:spcPts val="0"/>
              </a:spcAft>
              <a:buSzPts val="1400"/>
              <a:buNone/>
              <a:defRPr/>
            </a:lvl5pPr>
            <a:lvl6pPr lvl="5" algn="ctr" rtl="0">
              <a:lnSpc>
                <a:spcPct val="100000"/>
              </a:lnSpc>
              <a:spcBef>
                <a:spcPts val="2135"/>
              </a:spcBef>
              <a:spcAft>
                <a:spcPts val="0"/>
              </a:spcAft>
              <a:buSzPts val="1400"/>
              <a:buNone/>
              <a:defRPr/>
            </a:lvl6pPr>
            <a:lvl7pPr lvl="6" algn="ctr" rtl="0">
              <a:lnSpc>
                <a:spcPct val="100000"/>
              </a:lnSpc>
              <a:spcBef>
                <a:spcPts val="2135"/>
              </a:spcBef>
              <a:spcAft>
                <a:spcPts val="0"/>
              </a:spcAft>
              <a:buSzPts val="1400"/>
              <a:buNone/>
              <a:defRPr/>
            </a:lvl7pPr>
            <a:lvl8pPr lvl="7" algn="ctr" rtl="0">
              <a:lnSpc>
                <a:spcPct val="100000"/>
              </a:lnSpc>
              <a:spcBef>
                <a:spcPts val="2135"/>
              </a:spcBef>
              <a:spcAft>
                <a:spcPts val="0"/>
              </a:spcAft>
              <a:buSzPts val="1400"/>
              <a:buNone/>
              <a:defRPr/>
            </a:lvl8pPr>
            <a:lvl9pPr lvl="8" algn="ctr" rtl="0">
              <a:lnSpc>
                <a:spcPct val="100000"/>
              </a:lnSpc>
              <a:spcBef>
                <a:spcPts val="2135"/>
              </a:spcBef>
              <a:spcAft>
                <a:spcPts val="2135"/>
              </a:spcAft>
              <a:buSzPts val="1400"/>
              <a:buNone/>
              <a:defRPr/>
            </a:lvl9pPr>
          </a:lstStyle>
          <a:p/>
        </p:txBody>
      </p:sp>
      <p:sp>
        <p:nvSpPr>
          <p:cNvPr id="82" name="Google Shape;82;p9"/>
          <p:cNvSpPr/>
          <p:nvPr/>
        </p:nvSpPr>
        <p:spPr>
          <a:xfrm>
            <a:off x="1" y="5085850"/>
            <a:ext cx="12192071" cy="1850745"/>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3" name="Google Shape;83;p9"/>
          <p:cNvGrpSpPr/>
          <p:nvPr/>
        </p:nvGrpSpPr>
        <p:grpSpPr>
          <a:xfrm>
            <a:off x="1" y="5019025"/>
            <a:ext cx="12192071" cy="2140867"/>
            <a:chOff x="0" y="4104450"/>
            <a:chExt cx="9144053" cy="1139486"/>
          </a:xfrm>
        </p:grpSpPr>
        <p:grpSp>
          <p:nvGrpSpPr>
            <p:cNvPr id="84" name="Google Shape;84;p9"/>
            <p:cNvGrpSpPr/>
            <p:nvPr/>
          </p:nvGrpSpPr>
          <p:grpSpPr>
            <a:xfrm>
              <a:off x="0" y="4104450"/>
              <a:ext cx="9144053" cy="1139486"/>
              <a:chOff x="0" y="4104450"/>
              <a:chExt cx="9144053" cy="1139486"/>
            </a:xfrm>
          </p:grpSpPr>
          <p:sp>
            <p:nvSpPr>
              <p:cNvPr id="85" name="Google Shape;85;p9"/>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9"/>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9"/>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matchingName="Blank">
  <p:cSld name="Blank">
    <p:bg>
      <p:bgPr>
        <a:noFill/>
        <a:effectLst/>
      </p:bgPr>
    </p:bg>
    <p:spTree>
      <p:nvGrpSpPr>
        <p:cNvPr id="1" name="Shape 10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68"/>
        <p:cNvGrpSpPr/>
        <p:nvPr/>
      </p:nvGrpSpPr>
      <p:grpSpPr>
        <a:xfrm>
          <a:off x="0" y="0"/>
          <a:ext cx="0" cy="0"/>
          <a:chOff x="0" y="0"/>
          <a:chExt cx="0" cy="0"/>
        </a:xfrm>
      </p:grpSpPr>
      <p:pic>
        <p:nvPicPr>
          <p:cNvPr id="169" name="Google Shape;169;p20"/>
          <p:cNvPicPr preferRelativeResize="0"/>
          <p:nvPr/>
        </p:nvPicPr>
        <p:blipFill rotWithShape="1">
          <a:blip r:embed="rId2"/>
          <a:srcRect l="6216" r="438"/>
          <a:stretch>
            <a:fillRect/>
          </a:stretch>
        </p:blipFill>
        <p:spPr>
          <a:xfrm>
            <a:off x="1" y="-450680"/>
            <a:ext cx="12192004" cy="7308680"/>
          </a:xfrm>
          <a:prstGeom prst="rect">
            <a:avLst/>
          </a:prstGeom>
          <a:noFill/>
          <a:ln>
            <a:noFill/>
          </a:ln>
        </p:spPr>
      </p:pic>
      <p:sp>
        <p:nvSpPr>
          <p:cNvPr id="170" name="Google Shape;170;p20"/>
          <p:cNvSpPr txBox="1">
            <a:spLocks noGrp="1"/>
          </p:cNvSpPr>
          <p:nvPr>
            <p:ph type="title"/>
          </p:nvPr>
        </p:nvSpPr>
        <p:spPr>
          <a:xfrm>
            <a:off x="3839000" y="1401600"/>
            <a:ext cx="4514000" cy="154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11335"/>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p:txBody>
      </p:sp>
      <p:sp>
        <p:nvSpPr>
          <p:cNvPr id="171" name="Google Shape;171;p20"/>
          <p:cNvSpPr txBox="1">
            <a:spLocks noGrp="1"/>
          </p:cNvSpPr>
          <p:nvPr>
            <p:ph type="subTitle" idx="1"/>
          </p:nvPr>
        </p:nvSpPr>
        <p:spPr>
          <a:xfrm>
            <a:off x="3839067" y="2944000"/>
            <a:ext cx="4514000" cy="10700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2002300" y="2464000"/>
            <a:ext cx="4818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p:txBody>
      </p:sp>
      <p:sp>
        <p:nvSpPr>
          <p:cNvPr id="174" name="Google Shape;174;p21"/>
          <p:cNvSpPr txBox="1">
            <a:spLocks noGrp="1"/>
          </p:cNvSpPr>
          <p:nvPr>
            <p:ph type="title" idx="2" hasCustomPrompt="1"/>
          </p:nvPr>
        </p:nvSpPr>
        <p:spPr>
          <a:xfrm>
            <a:off x="3735967" y="1042367"/>
            <a:ext cx="1351600" cy="12416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175" name="Google Shape;175;p21"/>
          <p:cNvSpPr txBox="1">
            <a:spLocks noGrp="1"/>
          </p:cNvSpPr>
          <p:nvPr>
            <p:ph type="subTitle" idx="1"/>
          </p:nvPr>
        </p:nvSpPr>
        <p:spPr>
          <a:xfrm>
            <a:off x="2002367" y="3766400"/>
            <a:ext cx="4818800" cy="5912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76" name="Google Shape;176;p21"/>
          <p:cNvSpPr/>
          <p:nvPr/>
        </p:nvSpPr>
        <p:spPr>
          <a:xfrm>
            <a:off x="1" y="5029721"/>
            <a:ext cx="12192071" cy="1773227"/>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7" name="Google Shape;177;p21"/>
          <p:cNvGrpSpPr/>
          <p:nvPr/>
        </p:nvGrpSpPr>
        <p:grpSpPr>
          <a:xfrm>
            <a:off x="1" y="5014376"/>
            <a:ext cx="12192071" cy="2051531"/>
            <a:chOff x="0" y="4104450"/>
            <a:chExt cx="9144053" cy="1139486"/>
          </a:xfrm>
        </p:grpSpPr>
        <p:grpSp>
          <p:nvGrpSpPr>
            <p:cNvPr id="178" name="Google Shape;178;p21"/>
            <p:cNvGrpSpPr/>
            <p:nvPr/>
          </p:nvGrpSpPr>
          <p:grpSpPr>
            <a:xfrm>
              <a:off x="0" y="4104450"/>
              <a:ext cx="9144053" cy="1139486"/>
              <a:chOff x="0" y="4104450"/>
              <a:chExt cx="9144053" cy="1139486"/>
            </a:xfrm>
          </p:grpSpPr>
          <p:sp>
            <p:nvSpPr>
              <p:cNvPr id="179" name="Google Shape;179;p21"/>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1"/>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 name="Google Shape;181;p21"/>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03"/>
        <p:cNvGrpSpPr/>
        <p:nvPr/>
      </p:nvGrpSpPr>
      <p:grpSpPr>
        <a:xfrm>
          <a:off x="0" y="0"/>
          <a:ext cx="0" cy="0"/>
          <a:chOff x="0" y="0"/>
          <a:chExt cx="0" cy="0"/>
        </a:xfrm>
      </p:grpSpPr>
      <p:sp>
        <p:nvSpPr>
          <p:cNvPr id="304" name="Google Shape;304;p31"/>
          <p:cNvSpPr txBox="1">
            <a:spLocks noGrp="1"/>
          </p:cNvSpPr>
          <p:nvPr>
            <p:ph type="title" hasCustomPrompt="1"/>
          </p:nvPr>
        </p:nvSpPr>
        <p:spPr>
          <a:xfrm>
            <a:off x="953467" y="713333"/>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05" name="Google Shape;305;p31"/>
          <p:cNvSpPr txBox="1">
            <a:spLocks noGrp="1"/>
          </p:cNvSpPr>
          <p:nvPr>
            <p:ph type="subTitle" idx="1"/>
          </p:nvPr>
        </p:nvSpPr>
        <p:spPr>
          <a:xfrm>
            <a:off x="953467" y="1716137"/>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06" name="Google Shape;306;p31"/>
          <p:cNvSpPr txBox="1">
            <a:spLocks noGrp="1"/>
          </p:cNvSpPr>
          <p:nvPr>
            <p:ph type="title" idx="2" hasCustomPrompt="1"/>
          </p:nvPr>
        </p:nvSpPr>
        <p:spPr>
          <a:xfrm>
            <a:off x="953467" y="2424256"/>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07" name="Google Shape;307;p31"/>
          <p:cNvSpPr txBox="1">
            <a:spLocks noGrp="1"/>
          </p:cNvSpPr>
          <p:nvPr>
            <p:ph type="subTitle" idx="3"/>
          </p:nvPr>
        </p:nvSpPr>
        <p:spPr>
          <a:xfrm>
            <a:off x="953467" y="3427060"/>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08" name="Google Shape;308;p31"/>
          <p:cNvSpPr txBox="1">
            <a:spLocks noGrp="1"/>
          </p:cNvSpPr>
          <p:nvPr>
            <p:ph type="title" idx="4" hasCustomPrompt="1"/>
          </p:nvPr>
        </p:nvSpPr>
        <p:spPr>
          <a:xfrm>
            <a:off x="953467" y="4135196"/>
            <a:ext cx="47632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6400"/>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09" name="Google Shape;309;p31"/>
          <p:cNvSpPr txBox="1">
            <a:spLocks noGrp="1"/>
          </p:cNvSpPr>
          <p:nvPr>
            <p:ph type="subTitle" idx="5"/>
          </p:nvPr>
        </p:nvSpPr>
        <p:spPr>
          <a:xfrm>
            <a:off x="953467" y="5138000"/>
            <a:ext cx="4763200" cy="593600"/>
          </a:xfrm>
          <a:prstGeom prst="rect">
            <a:avLst/>
          </a:prstGeom>
          <a:solidFill>
            <a:schemeClr val="dk2"/>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10"/>
        <p:cNvGrpSpPr/>
        <p:nvPr/>
      </p:nvGrpSpPr>
      <p:grpSpPr>
        <a:xfrm>
          <a:off x="0" y="0"/>
          <a:ext cx="0" cy="0"/>
          <a:chOff x="0" y="0"/>
          <a:chExt cx="0" cy="0"/>
        </a:xfrm>
      </p:grpSpPr>
      <p:sp>
        <p:nvSpPr>
          <p:cNvPr id="311" name="Google Shape;311;p32"/>
          <p:cNvSpPr txBox="1">
            <a:spLocks noGrp="1"/>
          </p:cNvSpPr>
          <p:nvPr>
            <p:ph type="title" hasCustomPrompt="1"/>
          </p:nvPr>
        </p:nvSpPr>
        <p:spPr>
          <a:xfrm>
            <a:off x="3982600" y="2131017"/>
            <a:ext cx="1323600" cy="8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12" name="Google Shape;312;p32"/>
          <p:cNvSpPr txBox="1">
            <a:spLocks noGrp="1"/>
          </p:cNvSpPr>
          <p:nvPr>
            <p:ph type="subTitle" idx="1"/>
          </p:nvPr>
        </p:nvSpPr>
        <p:spPr>
          <a:xfrm>
            <a:off x="5982151" y="2287668"/>
            <a:ext cx="4658000" cy="1083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13" name="Google Shape;313;p32"/>
          <p:cNvSpPr txBox="1">
            <a:spLocks noGrp="1"/>
          </p:cNvSpPr>
          <p:nvPr>
            <p:ph type="title" idx="2" hasCustomPrompt="1"/>
          </p:nvPr>
        </p:nvSpPr>
        <p:spPr>
          <a:xfrm>
            <a:off x="9030284" y="4332133"/>
            <a:ext cx="1323600" cy="85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8265"/>
            </a:lvl2pPr>
            <a:lvl3pPr lvl="2" algn="ctr" rtl="0">
              <a:spcBef>
                <a:spcPts val="0"/>
              </a:spcBef>
              <a:spcAft>
                <a:spcPts val="0"/>
              </a:spcAft>
              <a:buSzPts val="6200"/>
              <a:buNone/>
              <a:defRPr sz="8265"/>
            </a:lvl3pPr>
            <a:lvl4pPr lvl="3" algn="ctr" rtl="0">
              <a:spcBef>
                <a:spcPts val="0"/>
              </a:spcBef>
              <a:spcAft>
                <a:spcPts val="0"/>
              </a:spcAft>
              <a:buSzPts val="6200"/>
              <a:buNone/>
              <a:defRPr sz="8265"/>
            </a:lvl4pPr>
            <a:lvl5pPr lvl="4" algn="ctr" rtl="0">
              <a:spcBef>
                <a:spcPts val="0"/>
              </a:spcBef>
              <a:spcAft>
                <a:spcPts val="0"/>
              </a:spcAft>
              <a:buSzPts val="6200"/>
              <a:buNone/>
              <a:defRPr sz="8265"/>
            </a:lvl5pPr>
            <a:lvl6pPr lvl="5" algn="ctr" rtl="0">
              <a:spcBef>
                <a:spcPts val="0"/>
              </a:spcBef>
              <a:spcAft>
                <a:spcPts val="0"/>
              </a:spcAft>
              <a:buSzPts val="6200"/>
              <a:buNone/>
              <a:defRPr sz="8265"/>
            </a:lvl6pPr>
            <a:lvl7pPr lvl="6" algn="ctr" rtl="0">
              <a:spcBef>
                <a:spcPts val="0"/>
              </a:spcBef>
              <a:spcAft>
                <a:spcPts val="0"/>
              </a:spcAft>
              <a:buSzPts val="6200"/>
              <a:buNone/>
              <a:defRPr sz="8265"/>
            </a:lvl7pPr>
            <a:lvl8pPr lvl="7" algn="ctr" rtl="0">
              <a:spcBef>
                <a:spcPts val="0"/>
              </a:spcBef>
              <a:spcAft>
                <a:spcPts val="0"/>
              </a:spcAft>
              <a:buSzPts val="6200"/>
              <a:buNone/>
              <a:defRPr sz="8265"/>
            </a:lvl8pPr>
            <a:lvl9pPr lvl="8" algn="ctr" rtl="0">
              <a:spcBef>
                <a:spcPts val="0"/>
              </a:spcBef>
              <a:spcAft>
                <a:spcPts val="0"/>
              </a:spcAft>
              <a:buSzPts val="6200"/>
              <a:buNone/>
              <a:defRPr sz="8265"/>
            </a:lvl9pPr>
          </a:lstStyle>
          <a:p>
            <a:r>
              <a:t>xx%</a:t>
            </a:r>
          </a:p>
        </p:txBody>
      </p:sp>
      <p:sp>
        <p:nvSpPr>
          <p:cNvPr id="314" name="Google Shape;314;p32"/>
          <p:cNvSpPr txBox="1">
            <a:spLocks noGrp="1"/>
          </p:cNvSpPr>
          <p:nvPr>
            <p:ph type="subTitle" idx="3"/>
          </p:nvPr>
        </p:nvSpPr>
        <p:spPr>
          <a:xfrm>
            <a:off x="3696433" y="4477595"/>
            <a:ext cx="4658000" cy="1083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5"/>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315" name="Google Shape;315;p32"/>
          <p:cNvSpPr txBox="1">
            <a:spLocks noGrp="1"/>
          </p:cNvSpPr>
          <p:nvPr>
            <p:ph type="subTitle" idx="4"/>
          </p:nvPr>
        </p:nvSpPr>
        <p:spPr>
          <a:xfrm>
            <a:off x="5982151" y="1625668"/>
            <a:ext cx="4658000" cy="763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panose="020B0606020202050201"/>
              <a:buNone/>
              <a:defRPr sz="4000">
                <a:solidFill>
                  <a:schemeClr val="dk1"/>
                </a:solidFill>
                <a:latin typeface="Bahianita"/>
                <a:ea typeface="Bahianita"/>
                <a:cs typeface="Bahianita"/>
                <a:sym typeface="Bahianita"/>
              </a:defRPr>
            </a:lvl1pPr>
            <a:lvl2pPr lvl="1"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316" name="Google Shape;316;p32"/>
          <p:cNvSpPr txBox="1">
            <a:spLocks noGrp="1"/>
          </p:cNvSpPr>
          <p:nvPr>
            <p:ph type="subTitle" idx="5"/>
          </p:nvPr>
        </p:nvSpPr>
        <p:spPr>
          <a:xfrm>
            <a:off x="3696417" y="3815595"/>
            <a:ext cx="4658000" cy="763600"/>
          </a:xfrm>
          <a:prstGeom prst="rect">
            <a:avLst/>
          </a:prstGeom>
          <a:ln>
            <a:noFill/>
          </a:ln>
        </p:spPr>
        <p:txBody>
          <a:bodyPr spcFirstLastPara="1" wrap="square" lIns="91425" tIns="91425" rIns="91425" bIns="91425" anchor="b" anchorCtr="0">
            <a:noAutofit/>
          </a:bodyPr>
          <a:lstStyle>
            <a:lvl1pPr lvl="0" algn="r" rtl="0">
              <a:lnSpc>
                <a:spcPct val="100000"/>
              </a:lnSpc>
              <a:spcBef>
                <a:spcPts val="0"/>
              </a:spcBef>
              <a:spcAft>
                <a:spcPts val="0"/>
              </a:spcAft>
              <a:buClr>
                <a:schemeClr val="dk1"/>
              </a:buClr>
              <a:buSzPts val="2400"/>
              <a:buFont typeface="Bebas Neue" panose="020B0606020202050201"/>
              <a:buNone/>
              <a:defRPr sz="4000">
                <a:solidFill>
                  <a:schemeClr val="dk1"/>
                </a:solidFill>
                <a:latin typeface="Bahianita"/>
                <a:ea typeface="Bahianita"/>
                <a:cs typeface="Bahianita"/>
                <a:sym typeface="Bahianita"/>
              </a:defRPr>
            </a:lvl1pPr>
            <a:lvl2pPr lvl="1"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3200">
                <a:solidFill>
                  <a:schemeClr val="dk1"/>
                </a:solidFill>
                <a:latin typeface="Bebas Neue" panose="020B0606020202050201"/>
                <a:ea typeface="Bebas Neue" panose="020B0606020202050201"/>
                <a:cs typeface="Bebas Neue" panose="020B0606020202050201"/>
                <a:sym typeface="Bebas Neue" panose="020B0606020202050201"/>
              </a:defRPr>
            </a:lvl9pPr>
          </a:lstStyle>
          <a:p/>
        </p:txBody>
      </p:sp>
      <p:sp>
        <p:nvSpPr>
          <p:cNvPr id="317" name="Google Shape;317;p32"/>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18" name="Google Shape;318;p32"/>
          <p:cNvSpPr/>
          <p:nvPr/>
        </p:nvSpPr>
        <p:spPr>
          <a:xfrm flipH="1">
            <a:off x="1" y="6170972"/>
            <a:ext cx="12192071" cy="732360"/>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9" name="Google Shape;319;p32"/>
          <p:cNvGrpSpPr/>
          <p:nvPr/>
        </p:nvGrpSpPr>
        <p:grpSpPr>
          <a:xfrm flipH="1">
            <a:off x="1" y="6144445"/>
            <a:ext cx="12192071" cy="847169"/>
            <a:chOff x="0" y="4104450"/>
            <a:chExt cx="9144053" cy="1139486"/>
          </a:xfrm>
        </p:grpSpPr>
        <p:grpSp>
          <p:nvGrpSpPr>
            <p:cNvPr id="320" name="Google Shape;320;p32"/>
            <p:cNvGrpSpPr/>
            <p:nvPr/>
          </p:nvGrpSpPr>
          <p:grpSpPr>
            <a:xfrm>
              <a:off x="0" y="4104450"/>
              <a:ext cx="9144053" cy="1139486"/>
              <a:chOff x="0" y="4104450"/>
              <a:chExt cx="9144053" cy="1139486"/>
            </a:xfrm>
          </p:grpSpPr>
          <p:sp>
            <p:nvSpPr>
              <p:cNvPr id="321" name="Google Shape;321;p32"/>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32"/>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3" name="Google Shape;323;p32"/>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324" name="Google Shape;324;p32"/>
          <p:cNvPicPr preferRelativeResize="0"/>
          <p:nvPr/>
        </p:nvPicPr>
        <p:blipFill>
          <a:blip r:embed="rId2">
            <a:alphaModFix amt="48000"/>
          </a:blip>
          <a:stretch>
            <a:fillRect/>
          </a:stretch>
        </p:blipFill>
        <p:spPr>
          <a:xfrm>
            <a:off x="50765" y="1143901"/>
            <a:ext cx="2068467" cy="941967"/>
          </a:xfrm>
          <a:prstGeom prst="rect">
            <a:avLst/>
          </a:prstGeom>
          <a:noFill/>
          <a:ln>
            <a:noFill/>
          </a:ln>
        </p:spPr>
      </p:pic>
      <p:pic>
        <p:nvPicPr>
          <p:cNvPr id="325" name="Google Shape;325;p32"/>
          <p:cNvPicPr preferRelativeResize="0"/>
          <p:nvPr/>
        </p:nvPicPr>
        <p:blipFill>
          <a:blip r:embed="rId2">
            <a:alphaModFix amt="48000"/>
          </a:blip>
          <a:stretch>
            <a:fillRect/>
          </a:stretch>
        </p:blipFill>
        <p:spPr>
          <a:xfrm>
            <a:off x="9458665" y="504185"/>
            <a:ext cx="2068467" cy="941967"/>
          </a:xfrm>
          <a:prstGeom prst="rect">
            <a:avLst/>
          </a:prstGeom>
          <a:noFill/>
          <a:ln>
            <a:noFill/>
          </a:ln>
        </p:spPr>
      </p:pic>
      <p:pic>
        <p:nvPicPr>
          <p:cNvPr id="326" name="Google Shape;326;p32"/>
          <p:cNvPicPr preferRelativeResize="0"/>
          <p:nvPr/>
        </p:nvPicPr>
        <p:blipFill>
          <a:blip r:embed="rId2">
            <a:alphaModFix amt="48000"/>
          </a:blip>
          <a:stretch>
            <a:fillRect/>
          </a:stretch>
        </p:blipFill>
        <p:spPr>
          <a:xfrm>
            <a:off x="10590899" y="1723834"/>
            <a:ext cx="2068467" cy="94196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41"/>
        <p:cNvGrpSpPr/>
        <p:nvPr/>
      </p:nvGrpSpPr>
      <p:grpSpPr>
        <a:xfrm>
          <a:off x="0" y="0"/>
          <a:ext cx="0" cy="0"/>
          <a:chOff x="0" y="0"/>
          <a:chExt cx="0" cy="0"/>
        </a:xfrm>
      </p:grpSpPr>
      <p:sp>
        <p:nvSpPr>
          <p:cNvPr id="342" name="Google Shape;342;p34"/>
          <p:cNvSpPr/>
          <p:nvPr/>
        </p:nvSpPr>
        <p:spPr>
          <a:xfrm flipH="1">
            <a:off x="1" y="6170972"/>
            <a:ext cx="12192071" cy="732360"/>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3" name="Google Shape;343;p34"/>
          <p:cNvGrpSpPr/>
          <p:nvPr/>
        </p:nvGrpSpPr>
        <p:grpSpPr>
          <a:xfrm flipH="1">
            <a:off x="1" y="6144445"/>
            <a:ext cx="12192071" cy="847169"/>
            <a:chOff x="0" y="4104450"/>
            <a:chExt cx="9144053" cy="1139486"/>
          </a:xfrm>
        </p:grpSpPr>
        <p:grpSp>
          <p:nvGrpSpPr>
            <p:cNvPr id="344" name="Google Shape;344;p34"/>
            <p:cNvGrpSpPr/>
            <p:nvPr/>
          </p:nvGrpSpPr>
          <p:grpSpPr>
            <a:xfrm>
              <a:off x="0" y="4104450"/>
              <a:ext cx="9144053" cy="1139486"/>
              <a:chOff x="0" y="4104450"/>
              <a:chExt cx="9144053" cy="1139486"/>
            </a:xfrm>
          </p:grpSpPr>
          <p:sp>
            <p:nvSpPr>
              <p:cNvPr id="345" name="Google Shape;345;p34"/>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4"/>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34"/>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348" name="Google Shape;348;p34"/>
          <p:cNvPicPr preferRelativeResize="0"/>
          <p:nvPr/>
        </p:nvPicPr>
        <p:blipFill>
          <a:blip r:embed="rId2">
            <a:alphaModFix amt="48000"/>
          </a:blip>
          <a:stretch>
            <a:fillRect/>
          </a:stretch>
        </p:blipFill>
        <p:spPr>
          <a:xfrm>
            <a:off x="50765" y="1143901"/>
            <a:ext cx="2068467" cy="941967"/>
          </a:xfrm>
          <a:prstGeom prst="rect">
            <a:avLst/>
          </a:prstGeom>
          <a:noFill/>
          <a:ln>
            <a:noFill/>
          </a:ln>
        </p:spPr>
      </p:pic>
      <p:pic>
        <p:nvPicPr>
          <p:cNvPr id="349" name="Google Shape;349;p34"/>
          <p:cNvPicPr preferRelativeResize="0"/>
          <p:nvPr/>
        </p:nvPicPr>
        <p:blipFill>
          <a:blip r:embed="rId2">
            <a:alphaModFix amt="48000"/>
          </a:blip>
          <a:stretch>
            <a:fillRect/>
          </a:stretch>
        </p:blipFill>
        <p:spPr>
          <a:xfrm>
            <a:off x="9458665" y="504185"/>
            <a:ext cx="2068467" cy="941967"/>
          </a:xfrm>
          <a:prstGeom prst="rect">
            <a:avLst/>
          </a:prstGeom>
          <a:noFill/>
          <a:ln>
            <a:noFill/>
          </a:ln>
        </p:spPr>
      </p:pic>
      <p:pic>
        <p:nvPicPr>
          <p:cNvPr id="350" name="Google Shape;350;p34"/>
          <p:cNvPicPr preferRelativeResize="0"/>
          <p:nvPr/>
        </p:nvPicPr>
        <p:blipFill>
          <a:blip r:embed="rId2">
            <a:alphaModFix amt="48000"/>
          </a:blip>
          <a:stretch>
            <a:fillRect/>
          </a:stretch>
        </p:blipFill>
        <p:spPr>
          <a:xfrm>
            <a:off x="10590899" y="1723834"/>
            <a:ext cx="2068467" cy="941967"/>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51"/>
        <p:cNvGrpSpPr/>
        <p:nvPr/>
      </p:nvGrpSpPr>
      <p:grpSpPr>
        <a:xfrm>
          <a:off x="0" y="0"/>
          <a:ext cx="0" cy="0"/>
          <a:chOff x="0" y="0"/>
          <a:chExt cx="0" cy="0"/>
        </a:xfrm>
      </p:grpSpPr>
      <p:pic>
        <p:nvPicPr>
          <p:cNvPr id="352" name="Google Shape;352;p35"/>
          <p:cNvPicPr preferRelativeResize="0"/>
          <p:nvPr/>
        </p:nvPicPr>
        <p:blipFill>
          <a:blip r:embed="rId2"/>
          <a:stretch>
            <a:fillRect/>
          </a:stretch>
        </p:blipFill>
        <p:spPr>
          <a:xfrm>
            <a:off x="1197458" y="1637434"/>
            <a:ext cx="813004" cy="4955333"/>
          </a:xfrm>
          <a:prstGeom prst="rect">
            <a:avLst/>
          </a:prstGeom>
          <a:noFill/>
          <a:ln>
            <a:noFill/>
          </a:ln>
        </p:spPr>
      </p:pic>
      <p:pic>
        <p:nvPicPr>
          <p:cNvPr id="353" name="Google Shape;353;p35"/>
          <p:cNvPicPr preferRelativeResize="0"/>
          <p:nvPr/>
        </p:nvPicPr>
        <p:blipFill>
          <a:blip r:embed="rId2"/>
          <a:stretch>
            <a:fillRect/>
          </a:stretch>
        </p:blipFill>
        <p:spPr>
          <a:xfrm>
            <a:off x="239734" y="2331394"/>
            <a:ext cx="728885" cy="4442604"/>
          </a:xfrm>
          <a:prstGeom prst="rect">
            <a:avLst/>
          </a:prstGeom>
          <a:noFill/>
          <a:ln>
            <a:noFill/>
          </a:ln>
        </p:spPr>
      </p:pic>
      <p:sp>
        <p:nvSpPr>
          <p:cNvPr id="354" name="Google Shape;354;p35"/>
          <p:cNvSpPr/>
          <p:nvPr/>
        </p:nvSpPr>
        <p:spPr>
          <a:xfrm flipH="1">
            <a:off x="1" y="6170972"/>
            <a:ext cx="12192071" cy="732360"/>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55" name="Google Shape;355;p35"/>
          <p:cNvPicPr preferRelativeResize="0"/>
          <p:nvPr/>
        </p:nvPicPr>
        <p:blipFill>
          <a:blip r:embed="rId2"/>
          <a:stretch>
            <a:fillRect/>
          </a:stretch>
        </p:blipFill>
        <p:spPr>
          <a:xfrm flipH="1">
            <a:off x="10181534" y="1637434"/>
            <a:ext cx="813004" cy="4955333"/>
          </a:xfrm>
          <a:prstGeom prst="rect">
            <a:avLst/>
          </a:prstGeom>
          <a:noFill/>
          <a:ln>
            <a:noFill/>
          </a:ln>
        </p:spPr>
      </p:pic>
      <p:pic>
        <p:nvPicPr>
          <p:cNvPr id="356" name="Google Shape;356;p35"/>
          <p:cNvPicPr preferRelativeResize="0"/>
          <p:nvPr/>
        </p:nvPicPr>
        <p:blipFill>
          <a:blip r:embed="rId2"/>
          <a:stretch>
            <a:fillRect/>
          </a:stretch>
        </p:blipFill>
        <p:spPr>
          <a:xfrm flipH="1">
            <a:off x="11223376" y="2331394"/>
            <a:ext cx="728885" cy="4442604"/>
          </a:xfrm>
          <a:prstGeom prst="rect">
            <a:avLst/>
          </a:prstGeom>
          <a:noFill/>
          <a:ln>
            <a:noFill/>
          </a:ln>
        </p:spPr>
      </p:pic>
      <p:grpSp>
        <p:nvGrpSpPr>
          <p:cNvPr id="357" name="Google Shape;357;p35"/>
          <p:cNvGrpSpPr/>
          <p:nvPr/>
        </p:nvGrpSpPr>
        <p:grpSpPr>
          <a:xfrm flipH="1">
            <a:off x="1" y="6144445"/>
            <a:ext cx="12192071" cy="847169"/>
            <a:chOff x="0" y="4104450"/>
            <a:chExt cx="9144053" cy="1139486"/>
          </a:xfrm>
        </p:grpSpPr>
        <p:grpSp>
          <p:nvGrpSpPr>
            <p:cNvPr id="358" name="Google Shape;358;p35"/>
            <p:cNvGrpSpPr/>
            <p:nvPr/>
          </p:nvGrpSpPr>
          <p:grpSpPr>
            <a:xfrm>
              <a:off x="0" y="4104450"/>
              <a:ext cx="9144053" cy="1139486"/>
              <a:chOff x="0" y="4104450"/>
              <a:chExt cx="9144053" cy="1139486"/>
            </a:xfrm>
          </p:grpSpPr>
          <p:sp>
            <p:nvSpPr>
              <p:cNvPr id="359" name="Google Shape;359;p35"/>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35"/>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1" name="Google Shape;361;p35"/>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62"/>
        <p:cNvGrpSpPr/>
        <p:nvPr/>
      </p:nvGrpSpPr>
      <p:grpSpPr>
        <a:xfrm>
          <a:off x="0" y="0"/>
          <a:ext cx="0" cy="0"/>
          <a:chOff x="0" y="0"/>
          <a:chExt cx="0" cy="0"/>
        </a:xfrm>
      </p:grpSpPr>
      <p:pic>
        <p:nvPicPr>
          <p:cNvPr id="363" name="Google Shape;363;p36"/>
          <p:cNvPicPr preferRelativeResize="0"/>
          <p:nvPr/>
        </p:nvPicPr>
        <p:blipFill>
          <a:blip r:embed="rId2"/>
          <a:stretch>
            <a:fillRect/>
          </a:stretch>
        </p:blipFill>
        <p:spPr>
          <a:xfrm>
            <a:off x="718025" y="1637434"/>
            <a:ext cx="813004" cy="4955333"/>
          </a:xfrm>
          <a:prstGeom prst="rect">
            <a:avLst/>
          </a:prstGeom>
          <a:noFill/>
          <a:ln>
            <a:noFill/>
          </a:ln>
        </p:spPr>
      </p:pic>
      <p:grpSp>
        <p:nvGrpSpPr>
          <p:cNvPr id="364" name="Google Shape;364;p36"/>
          <p:cNvGrpSpPr/>
          <p:nvPr/>
        </p:nvGrpSpPr>
        <p:grpSpPr>
          <a:xfrm flipH="1">
            <a:off x="-4" y="5957220"/>
            <a:ext cx="12192071" cy="946229"/>
            <a:chOff x="0" y="4104450"/>
            <a:chExt cx="9144053" cy="1139486"/>
          </a:xfrm>
        </p:grpSpPr>
        <p:grpSp>
          <p:nvGrpSpPr>
            <p:cNvPr id="365" name="Google Shape;365;p36"/>
            <p:cNvGrpSpPr/>
            <p:nvPr/>
          </p:nvGrpSpPr>
          <p:grpSpPr>
            <a:xfrm>
              <a:off x="0" y="4104450"/>
              <a:ext cx="9144053" cy="1139486"/>
              <a:chOff x="0" y="4104450"/>
              <a:chExt cx="9144053" cy="1139486"/>
            </a:xfrm>
          </p:grpSpPr>
          <p:sp>
            <p:nvSpPr>
              <p:cNvPr id="366" name="Google Shape;366;p36"/>
              <p:cNvSpPr/>
              <p:nvPr/>
            </p:nvSpPr>
            <p:spPr>
              <a:xfrm>
                <a:off x="0" y="4104450"/>
                <a:ext cx="9144053" cy="1139486"/>
              </a:xfrm>
              <a:custGeom>
                <a:avLst/>
                <a:gdLst/>
                <a:ahLst/>
                <a:cxnLst/>
                <a:rect l="l" t="t" r="r" b="b"/>
                <a:pathLst>
                  <a:path w="225029" h="20167" extrusionOk="0">
                    <a:moveTo>
                      <a:pt x="56591" y="10891"/>
                    </a:moveTo>
                    <a:cubicBezTo>
                      <a:pt x="56817" y="10891"/>
                      <a:pt x="56817" y="11225"/>
                      <a:pt x="56591" y="11225"/>
                    </a:cubicBezTo>
                    <a:cubicBezTo>
                      <a:pt x="56377" y="11225"/>
                      <a:pt x="56377" y="10891"/>
                      <a:pt x="56591" y="10891"/>
                    </a:cubicBezTo>
                    <a:close/>
                    <a:moveTo>
                      <a:pt x="180637" y="1"/>
                    </a:moveTo>
                    <a:cubicBezTo>
                      <a:pt x="126455" y="1"/>
                      <a:pt x="49679" y="3512"/>
                      <a:pt x="1" y="14261"/>
                    </a:cubicBezTo>
                    <a:lnTo>
                      <a:pt x="1" y="18190"/>
                    </a:lnTo>
                    <a:lnTo>
                      <a:pt x="225029" y="20166"/>
                    </a:lnTo>
                    <a:lnTo>
                      <a:pt x="225029" y="1009"/>
                    </a:lnTo>
                    <a:cubicBezTo>
                      <a:pt x="213862" y="381"/>
                      <a:pt x="198474" y="1"/>
                      <a:pt x="180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6"/>
              <p:cNvSpPr/>
              <p:nvPr/>
            </p:nvSpPr>
            <p:spPr>
              <a:xfrm>
                <a:off x="2285400" y="4713300"/>
                <a:ext cx="27300" cy="381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8" name="Google Shape;368;p36"/>
            <p:cNvSpPr/>
            <p:nvPr/>
          </p:nvSpPr>
          <p:spPr>
            <a:xfrm>
              <a:off x="2286400" y="4717050"/>
              <a:ext cx="35700" cy="43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9" name="Google Shape;369;p36"/>
          <p:cNvSpPr/>
          <p:nvPr/>
        </p:nvSpPr>
        <p:spPr>
          <a:xfrm flipH="1">
            <a:off x="-4" y="6099448"/>
            <a:ext cx="12192071" cy="803893"/>
          </a:xfrm>
          <a:custGeom>
            <a:avLst/>
            <a:gdLst/>
            <a:ahLst/>
            <a:cxnLst/>
            <a:rect l="l" t="t" r="r" b="b"/>
            <a:pathLst>
              <a:path w="225029" h="17433" extrusionOk="0">
                <a:moveTo>
                  <a:pt x="56591" y="10265"/>
                </a:moveTo>
                <a:cubicBezTo>
                  <a:pt x="56817" y="10265"/>
                  <a:pt x="56817" y="10599"/>
                  <a:pt x="56591" y="10599"/>
                </a:cubicBezTo>
                <a:cubicBezTo>
                  <a:pt x="56365" y="10599"/>
                  <a:pt x="56365" y="10265"/>
                  <a:pt x="56591" y="10265"/>
                </a:cubicBezTo>
                <a:close/>
                <a:moveTo>
                  <a:pt x="35214" y="1"/>
                </a:moveTo>
                <a:cubicBezTo>
                  <a:pt x="13075" y="1"/>
                  <a:pt x="2142" y="438"/>
                  <a:pt x="1" y="538"/>
                </a:cubicBezTo>
                <a:lnTo>
                  <a:pt x="1" y="17433"/>
                </a:lnTo>
                <a:lnTo>
                  <a:pt x="225029" y="17433"/>
                </a:lnTo>
                <a:lnTo>
                  <a:pt x="225029" y="7944"/>
                </a:lnTo>
                <a:cubicBezTo>
                  <a:pt x="204967" y="6193"/>
                  <a:pt x="163938" y="2919"/>
                  <a:pt x="124897" y="1657"/>
                </a:cubicBezTo>
                <a:cubicBezTo>
                  <a:pt x="84586" y="361"/>
                  <a:pt x="55292" y="1"/>
                  <a:pt x="352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EE4C556E-D11A-48D7-81C0-B1B5323EC13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95263E-7865-4889-9FDE-7A423744D6BB}" type="slidenum">
              <a:rPr lang="zh-CN" altLang="en-US" smtClean="0"/>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7" Type="http://schemas.openxmlformats.org/officeDocument/2006/relationships/theme" Target="../theme/theme2.xml"/><Relationship Id="rId16" Type="http://schemas.openxmlformats.org/officeDocument/2006/relationships/image" Target="../media/image5.jpeg"/><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BA6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4C556E-D11A-48D7-81C0-B1B5323EC13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5263E-7865-4889-9FDE-7A423744D6B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6"/>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4000"/>
              <a:buFont typeface="Bahianita"/>
              <a:buNone/>
              <a:defRPr sz="4000">
                <a:solidFill>
                  <a:schemeClr val="dk1"/>
                </a:solidFill>
                <a:latin typeface="Bahianita"/>
                <a:ea typeface="Bahianita"/>
                <a:cs typeface="Bahianita"/>
                <a:sym typeface="Bahianita"/>
              </a:defRPr>
            </a:lvl1pPr>
            <a:lvl2pPr lvl="1"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2pPr>
            <a:lvl3pPr lvl="2"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3pPr>
            <a:lvl4pPr lvl="3"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4pPr>
            <a:lvl5pPr lvl="4"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5pPr>
            <a:lvl6pPr lvl="5"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6pPr>
            <a:lvl7pPr lvl="6"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7pPr>
            <a:lvl8pPr lvl="7"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8pPr>
            <a:lvl9pPr lvl="8" rtl="0">
              <a:spcBef>
                <a:spcPts val="0"/>
              </a:spcBef>
              <a:spcAft>
                <a:spcPts val="0"/>
              </a:spcAft>
              <a:buClr>
                <a:schemeClr val="dk1"/>
              </a:buClr>
              <a:buSzPts val="3500"/>
              <a:buFont typeface="Barrio"/>
              <a:buNone/>
              <a:defRPr sz="3500">
                <a:solidFill>
                  <a:schemeClr val="dk1"/>
                </a:solidFill>
                <a:latin typeface="Barrio"/>
                <a:ea typeface="Barrio"/>
                <a:cs typeface="Barrio"/>
                <a:sym typeface="Barrio"/>
              </a:defRPr>
            </a:lvl9pPr>
          </a:lstStyle>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osis"/>
              <a:buChar char="●"/>
              <a:defRPr>
                <a:solidFill>
                  <a:schemeClr val="dk1"/>
                </a:solidFill>
                <a:latin typeface="Dosis"/>
                <a:ea typeface="Dosis"/>
                <a:cs typeface="Dosis"/>
                <a:sym typeface="Dosis"/>
              </a:defRPr>
            </a:lvl1pPr>
            <a:lvl2pPr marL="914400" lvl="1" indent="-3175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2pPr>
            <a:lvl3pPr marL="1371600" lvl="2" indent="-3175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3pPr>
            <a:lvl4pPr marL="1828800" lvl="3" indent="-3175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4pPr>
            <a:lvl5pPr marL="2286000" lvl="4" indent="-3175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5pPr>
            <a:lvl6pPr marL="2743200" lvl="5" indent="-3175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6pPr>
            <a:lvl7pPr marL="3200400" lvl="6" indent="-3175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7pPr>
            <a:lvl8pPr marL="3657600" lvl="7" indent="-317500">
              <a:lnSpc>
                <a:spcPct val="100000"/>
              </a:lnSpc>
              <a:spcBef>
                <a:spcPts val="1600"/>
              </a:spcBef>
              <a:spcAft>
                <a:spcPts val="0"/>
              </a:spcAft>
              <a:buClr>
                <a:schemeClr val="dk1"/>
              </a:buClr>
              <a:buSzPts val="1400"/>
              <a:buFont typeface="Dosis"/>
              <a:buChar char="○"/>
              <a:defRPr>
                <a:solidFill>
                  <a:schemeClr val="dk1"/>
                </a:solidFill>
                <a:latin typeface="Dosis"/>
                <a:ea typeface="Dosis"/>
                <a:cs typeface="Dosis"/>
                <a:sym typeface="Dosis"/>
              </a:defRPr>
            </a:lvl8pPr>
            <a:lvl9pPr marL="4114800" lvl="8" indent="-317500">
              <a:lnSpc>
                <a:spcPct val="100000"/>
              </a:lnSpc>
              <a:spcBef>
                <a:spcPts val="1600"/>
              </a:spcBef>
              <a:spcAft>
                <a:spcPts val="1600"/>
              </a:spcAft>
              <a:buClr>
                <a:schemeClr val="dk1"/>
              </a:buClr>
              <a:buSzPts val="1400"/>
              <a:buFont typeface="Dosis"/>
              <a:buChar char="■"/>
              <a:defRPr>
                <a:solidFill>
                  <a:schemeClr val="dk1"/>
                </a:solidFill>
                <a:latin typeface="Dosis"/>
                <a:ea typeface="Dosis"/>
                <a:cs typeface="Dosis"/>
                <a:sym typeface="Dosis"/>
              </a:defRPr>
            </a:lvl9pPr>
          </a:lstStyle>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8.xml"/><Relationship Id="rId2" Type="http://schemas.openxmlformats.org/officeDocument/2006/relationships/image" Target="../media/image1.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8.xml"/><Relationship Id="rId2" Type="http://schemas.openxmlformats.org/officeDocument/2006/relationships/image" Target="../media/image1.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12.jpe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8.xml"/><Relationship Id="rId2" Type="http://schemas.openxmlformats.org/officeDocument/2006/relationships/image" Target="../media/image1.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1" cstate="print">
            <a:extLst>
              <a:ext uri="{28A0092B-C50C-407E-A947-70E740481C1C}">
                <a14:useLocalDpi xmlns:a14="http://schemas.microsoft.com/office/drawing/2010/main" val="0"/>
              </a:ext>
            </a:extLst>
          </a:blip>
          <a:srcRect l="77589" t="8361" r="-1" b="50474"/>
          <a:stretch>
            <a:fillRect/>
          </a:stretch>
        </p:blipFill>
        <p:spPr>
          <a:xfrm>
            <a:off x="10985138" y="4007400"/>
            <a:ext cx="1256168" cy="3461268"/>
          </a:xfrm>
          <a:prstGeom prst="rect">
            <a:avLst/>
          </a:prstGeom>
        </p:spPr>
      </p:pic>
      <p:pic>
        <p:nvPicPr>
          <p:cNvPr id="86" name="Hình ảnh 8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8" y="0"/>
            <a:ext cx="12233097" cy="6857999"/>
          </a:xfrm>
          <a:prstGeom prst="rect">
            <a:avLst/>
          </a:prstGeom>
        </p:spPr>
      </p:pic>
      <p:grpSp>
        <p:nvGrpSpPr>
          <p:cNvPr id="32" name="组合 31"/>
          <p:cNvGrpSpPr/>
          <p:nvPr/>
        </p:nvGrpSpPr>
        <p:grpSpPr>
          <a:xfrm>
            <a:off x="5354337" y="4096717"/>
            <a:ext cx="285887" cy="285887"/>
            <a:chOff x="5424464" y="192349"/>
            <a:chExt cx="564513" cy="564513"/>
          </a:xfrm>
        </p:grpSpPr>
        <p:sp>
          <p:nvSpPr>
            <p:cNvPr id="33" name="椭圆 32"/>
            <p:cNvSpPr/>
            <p:nvPr/>
          </p:nvSpPr>
          <p:spPr>
            <a:xfrm>
              <a:off x="5518548" y="300836"/>
              <a:ext cx="378324" cy="3783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4" name="椭圆 33"/>
            <p:cNvSpPr/>
            <p:nvPr/>
          </p:nvSpPr>
          <p:spPr>
            <a:xfrm>
              <a:off x="5424464" y="192349"/>
              <a:ext cx="564513" cy="56451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nvGrpSpPr>
          <p:cNvPr id="35" name="组合 34"/>
          <p:cNvGrpSpPr/>
          <p:nvPr/>
        </p:nvGrpSpPr>
        <p:grpSpPr>
          <a:xfrm>
            <a:off x="1394718" y="3472756"/>
            <a:ext cx="342058" cy="342058"/>
            <a:chOff x="5424464" y="192349"/>
            <a:chExt cx="564513" cy="564513"/>
          </a:xfrm>
        </p:grpSpPr>
        <p:sp>
          <p:nvSpPr>
            <p:cNvPr id="36" name="椭圆 35"/>
            <p:cNvSpPr/>
            <p:nvPr/>
          </p:nvSpPr>
          <p:spPr>
            <a:xfrm>
              <a:off x="5518548" y="300836"/>
              <a:ext cx="378324" cy="3783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椭圆 36"/>
            <p:cNvSpPr/>
            <p:nvPr/>
          </p:nvSpPr>
          <p:spPr>
            <a:xfrm>
              <a:off x="5424464" y="192349"/>
              <a:ext cx="564513" cy="56451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44" name="Hình chữ nhật: Góc Tròn 43"/>
          <p:cNvSpPr/>
          <p:nvPr/>
        </p:nvSpPr>
        <p:spPr>
          <a:xfrm>
            <a:off x="543005" y="498086"/>
            <a:ext cx="11137718" cy="5949339"/>
          </a:xfrm>
          <a:prstGeom prst="roundRect">
            <a:avLst>
              <a:gd name="adj" fmla="val 6305"/>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46" name="Hộp Văn bản 16"/>
          <p:cNvSpPr txBox="1"/>
          <p:nvPr/>
        </p:nvSpPr>
        <p:spPr>
          <a:xfrm>
            <a:off x="881856" y="720310"/>
            <a:ext cx="2324245" cy="646701"/>
          </a:xfrm>
          <a:prstGeom prst="flowChartAlternateProcess">
            <a:avLst/>
          </a:prstGeom>
          <a:solidFill>
            <a:srgbClr val="F0B094"/>
          </a:solidFill>
          <a:ln>
            <a:noFill/>
          </a:ln>
          <a:effectLst/>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defRPr/>
            </a:pPr>
            <a:r>
              <a:rPr kumimoji="0" lang="en-US" sz="3200" b="1" i="0" u="none" strike="noStrike" kern="1200" cap="none" spc="0" normalizeH="0" baseline="0" noProof="0" dirty="0">
                <a:ln>
                  <a:noFill/>
                </a:ln>
                <a:solidFill>
                  <a:srgbClr val="AD0000"/>
                </a:solidFill>
                <a:effectLst/>
                <a:uLnTx/>
                <a:uFillTx/>
                <a:latin typeface="Times New Roman" panose="02020603050405020304" pitchFamily="18" charset="0"/>
                <a:ea typeface="Cambria" panose="02040503050406030204" pitchFamily="18" charset="0"/>
                <a:cs typeface="Times New Roman" panose="02020603050405020304" pitchFamily="18" charset="0"/>
              </a:rPr>
              <a:t>Mở đầu</a:t>
            </a:r>
            <a:endParaRPr kumimoji="0" lang="en-US" sz="3200" b="1" i="0" u="none" strike="noStrike" kern="1200" cap="none" spc="0" normalizeH="0" baseline="0" noProof="0" dirty="0">
              <a:ln>
                <a:noFill/>
              </a:ln>
              <a:solidFill>
                <a:srgbClr val="AD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4" name="Picture 3" descr="Hòn Vọng Phu ở đâu ?"/>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496" y="1614722"/>
            <a:ext cx="3973115" cy="2835735"/>
          </a:xfrm>
          <a:prstGeom prst="rect">
            <a:avLst/>
          </a:prstGeom>
          <a:noFill/>
          <a:ln>
            <a:noFill/>
          </a:ln>
        </p:spPr>
      </p:pic>
      <p:pic>
        <p:nvPicPr>
          <p:cNvPr id="5" name="Picture 4" descr="Truyện ca trong nhạc Việt: Trường ca Hòn vọng phu"/>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3573" y="2502350"/>
            <a:ext cx="5270123" cy="3298616"/>
          </a:xfrm>
          <a:prstGeom prst="rect">
            <a:avLst/>
          </a:prstGeom>
          <a:noFill/>
          <a:ln>
            <a:noFill/>
          </a:ln>
        </p:spPr>
      </p:pic>
      <p:pic>
        <p:nvPicPr>
          <p:cNvPr id="6" name="Picture 5" descr="Theo dấu trường ca Hòn vọng phu - Kỳ 2: Tìm nàng Tô Thị xứ Lạng - Văn Học  Sài Gòn"/>
          <p:cNvPicPr>
            <a:picLocks noChangeAspect="1"/>
          </p:cNvPicPr>
          <p:nvPr/>
        </p:nvPicPr>
        <p:blipFill rotWithShape="1">
          <a:blip r:embed="rId5" cstate="print">
            <a:extLst>
              <a:ext uri="{28A0092B-C50C-407E-A947-70E740481C1C}">
                <a14:useLocalDpi xmlns:a14="http://schemas.microsoft.com/office/drawing/2010/main" val="0"/>
              </a:ext>
            </a:extLst>
          </a:blip>
          <a:srcRect r="27586"/>
          <a:stretch>
            <a:fillRect/>
          </a:stretch>
        </p:blipFill>
        <p:spPr bwMode="auto">
          <a:xfrm>
            <a:off x="7433241" y="3449642"/>
            <a:ext cx="3744832" cy="2819832"/>
          </a:xfrm>
          <a:prstGeom prst="rect">
            <a:avLst/>
          </a:prstGeom>
          <a:noFill/>
          <a:ln>
            <a:noFill/>
          </a:ln>
        </p:spPr>
      </p:pic>
    </p:spTree>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7" name="Google Shape;447;p45"/>
          <p:cNvPicPr preferRelativeResize="0"/>
          <p:nvPr/>
        </p:nvPicPr>
        <p:blipFill>
          <a:blip r:embed="rId1">
            <a:alphaModFix amt="48000"/>
          </a:blip>
          <a:stretch>
            <a:fillRect/>
          </a:stretch>
        </p:blipFill>
        <p:spPr>
          <a:xfrm>
            <a:off x="-256302" y="1817867"/>
            <a:ext cx="2068467" cy="941967"/>
          </a:xfrm>
          <a:prstGeom prst="rect">
            <a:avLst/>
          </a:prstGeom>
          <a:noFill/>
          <a:ln>
            <a:noFill/>
          </a:ln>
        </p:spPr>
      </p:pic>
      <p:pic>
        <p:nvPicPr>
          <p:cNvPr id="448" name="Google Shape;448;p45"/>
          <p:cNvPicPr preferRelativeResize="0"/>
          <p:nvPr/>
        </p:nvPicPr>
        <p:blipFill>
          <a:blip r:embed="rId1">
            <a:alphaModFix amt="48000"/>
          </a:blip>
          <a:stretch>
            <a:fillRect/>
          </a:stretch>
        </p:blipFill>
        <p:spPr>
          <a:xfrm>
            <a:off x="1812166" y="466950"/>
            <a:ext cx="1967732" cy="896100"/>
          </a:xfrm>
          <a:prstGeom prst="rect">
            <a:avLst/>
          </a:prstGeom>
          <a:noFill/>
          <a:ln>
            <a:noFill/>
          </a:ln>
        </p:spPr>
      </p:pic>
      <p:pic>
        <p:nvPicPr>
          <p:cNvPr id="449" name="Google Shape;449;p45"/>
          <p:cNvPicPr preferRelativeResize="0"/>
          <p:nvPr/>
        </p:nvPicPr>
        <p:blipFill>
          <a:blip r:embed="rId1">
            <a:alphaModFix amt="48000"/>
          </a:blip>
          <a:stretch>
            <a:fillRect/>
          </a:stretch>
        </p:blipFill>
        <p:spPr>
          <a:xfrm>
            <a:off x="10298832" y="1666634"/>
            <a:ext cx="2068467" cy="941967"/>
          </a:xfrm>
          <a:prstGeom prst="rect">
            <a:avLst/>
          </a:prstGeom>
          <a:noFill/>
          <a:ln>
            <a:noFill/>
          </a:ln>
        </p:spPr>
      </p:pic>
      <p:pic>
        <p:nvPicPr>
          <p:cNvPr id="450" name="Google Shape;450;p45"/>
          <p:cNvPicPr preferRelativeResize="0"/>
          <p:nvPr/>
        </p:nvPicPr>
        <p:blipFill>
          <a:blip r:embed="rId1">
            <a:alphaModFix amt="48000"/>
          </a:blip>
          <a:stretch>
            <a:fillRect/>
          </a:stretch>
        </p:blipFill>
        <p:spPr>
          <a:xfrm>
            <a:off x="8144433" y="466950"/>
            <a:ext cx="1967732" cy="896100"/>
          </a:xfrm>
          <a:prstGeom prst="rect">
            <a:avLst/>
          </a:prstGeom>
          <a:noFill/>
          <a:ln>
            <a:noFill/>
          </a:ln>
        </p:spPr>
      </p:pic>
      <p:sp>
        <p:nvSpPr>
          <p:cNvPr id="3" name="TextBox 2"/>
          <p:cNvSpPr txBox="1"/>
          <p:nvPr/>
        </p:nvSpPr>
        <p:spPr>
          <a:xfrm>
            <a:off x="1048584" y="73446"/>
            <a:ext cx="6309360" cy="584775"/>
          </a:xfrm>
          <a:prstGeom prst="rect">
            <a:avLst/>
          </a:prstGeom>
          <a:noFill/>
        </p:spPr>
        <p:txBody>
          <a:bodyPr wrap="square">
            <a:spAutoFit/>
          </a:bodyPr>
          <a:lstStyle>
            <a:defPPr>
              <a:defRPr lang="en-US"/>
            </a:defPPr>
            <a:lvl1pPr marR="0" algn="just">
              <a:spcBef>
                <a:spcPts val="600"/>
              </a:spcBef>
              <a:spcAft>
                <a:spcPts val="600"/>
              </a:spcAft>
              <a:defRPr sz="2400" b="1">
                <a:effectLst/>
                <a:latin typeface="#9Slide03 BoosterNextFYBlack" panose="02000A03000000020004" pitchFamily="2" charset="0"/>
                <a:ea typeface="Times New Roman" panose="02020603050405020304" pitchFamily="18" charset="0"/>
              </a:defRPr>
            </a:lvl1pPr>
          </a:lstStyle>
          <a:p>
            <a:pPr algn="ctr"/>
            <a:r>
              <a:rPr lang="pt-BR" sz="3200" dirty="0">
                <a:latin typeface="Times New Roman" panose="02020603050405020304" pitchFamily="18" charset="0"/>
                <a:cs typeface="Times New Roman" panose="02020603050405020304" pitchFamily="18" charset="0"/>
              </a:rPr>
              <a:t>1.  Dì Bảy và câu chuyện cuộc đời</a:t>
            </a:r>
            <a:endParaRPr lang="en-US" sz="32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421640" y="675696"/>
          <a:ext cx="11348720" cy="5830618"/>
        </p:xfrm>
        <a:graphic>
          <a:graphicData uri="http://schemas.openxmlformats.org/drawingml/2006/table">
            <a:tbl>
              <a:tblPr firstRow="1" firstCol="1" bandRow="1">
                <a:tableStyleId>{5C22544A-7EE6-4342-B048-85BDC9FD1C3A}</a:tableStyleId>
              </a:tblPr>
              <a:tblGrid>
                <a:gridCol w="411480"/>
                <a:gridCol w="5448300"/>
                <a:gridCol w="5488940"/>
              </a:tblGrid>
              <a:tr h="397324">
                <a:tc gridSpan="3">
                  <a:txBody>
                    <a:bodyPr/>
                    <a:lstStyle/>
                    <a:p>
                      <a:pPr marL="0" marR="0" algn="ctr">
                        <a:spcBef>
                          <a:spcPts val="600"/>
                        </a:spcBef>
                        <a:spcAft>
                          <a:spcPts val="600"/>
                        </a:spcAft>
                      </a:pPr>
                      <a:r>
                        <a:rPr lang="pt-BR" sz="1600" dirty="0">
                          <a:effectLst/>
                          <a:latin typeface="Times New Roman" panose="02020603050405020304" pitchFamily="18" charset="0"/>
                          <a:cs typeface="Times New Roman" panose="02020603050405020304" pitchFamily="18" charset="0"/>
                        </a:rPr>
                        <a:t>PHIẾU HỌC TẬP SỐ 1</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hMerge="1">
                  <a:tcPr/>
                </a:tc>
                <a:tc hMerge="1">
                  <a:tcPr/>
                </a:tc>
              </a:tr>
              <a:tr h="420806">
                <a:tc gridSpan="2">
                  <a:txBody>
                    <a:bodyPr/>
                    <a:lstStyle/>
                    <a:p>
                      <a:pPr marL="0" marR="0" algn="ctr">
                        <a:spcBef>
                          <a:spcPts val="600"/>
                        </a:spcBef>
                        <a:spcAft>
                          <a:spcPts val="600"/>
                        </a:spcAft>
                      </a:pPr>
                      <a:r>
                        <a:rPr lang="pt-BR" sz="1600" dirty="0">
                          <a:solidFill>
                            <a:schemeClr val="bg1"/>
                          </a:solidFill>
                          <a:effectLst/>
                          <a:latin typeface="Times New Roman" panose="02020603050405020304" pitchFamily="18" charset="0"/>
                          <a:cs typeface="Times New Roman" panose="02020603050405020304" pitchFamily="18" charset="0"/>
                        </a:rPr>
                        <a:t>Hoàn thiện các sự việc xảy ra trong cuộc đời dì Bảy </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hMerge="1">
                  <a:tcPr/>
                </a:tc>
                <a:tc>
                  <a:txBody>
                    <a:bodyPr/>
                    <a:lstStyle/>
                    <a:p>
                      <a:pPr marL="0" marR="0" algn="ctr">
                        <a:spcBef>
                          <a:spcPts val="600"/>
                        </a:spcBef>
                        <a:spcAft>
                          <a:spcPts val="600"/>
                        </a:spcAft>
                      </a:pPr>
                      <a:r>
                        <a:rPr lang="pt-BR" sz="1600" dirty="0">
                          <a:solidFill>
                            <a:schemeClr val="bg1"/>
                          </a:solidFill>
                          <a:effectLst/>
                          <a:latin typeface="Times New Roman" panose="02020603050405020304" pitchFamily="18" charset="0"/>
                          <a:cs typeface="Times New Roman" panose="02020603050405020304" pitchFamily="18" charset="0"/>
                        </a:rPr>
                        <a:t>Nhận xét về cuộc đời và phẩm chất con ngươi dì Bảy</a:t>
                      </a:r>
                      <a:endParaRPr lang="en-US" sz="16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solidFill>
                      <a:srgbClr val="92BA3C"/>
                    </a:solidFill>
                  </a:tcPr>
                </a:tc>
              </a:tr>
              <a:tr h="864815">
                <a:tc>
                  <a:txBody>
                    <a:bodyPr/>
                    <a:lstStyle/>
                    <a:p>
                      <a:pPr marL="0" marR="0" algn="ctr">
                        <a:spcBef>
                          <a:spcPts val="600"/>
                        </a:spcBef>
                        <a:spcAft>
                          <a:spcPts val="600"/>
                        </a:spcAft>
                      </a:pPr>
                      <a:r>
                        <a:rPr lang="pt-BR" sz="1600" dirty="0" smtClean="0">
                          <a:effectLst/>
                          <a:latin typeface="Times New Roman" panose="02020603050405020304" pitchFamily="18" charset="0"/>
                          <a:ea typeface="+mn-ea"/>
                          <a:cs typeface="Times New Roman" panose="02020603050405020304" pitchFamily="18" charset="0"/>
                        </a:rPr>
                        <a:t>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a:txBody>
                    <a:bodyPr/>
                    <a:lstStyle/>
                    <a:p>
                      <a:pPr marL="0" marR="0" algn="just">
                        <a:spcBef>
                          <a:spcPts val="600"/>
                        </a:spcBef>
                        <a:spcAft>
                          <a:spcPts val="600"/>
                        </a:spcAft>
                      </a:pPr>
                      <a:r>
                        <a:rPr lang="de-DE" sz="1600" dirty="0">
                          <a:effectLst/>
                          <a:latin typeface="Times New Roman" panose="02020603050405020304" pitchFamily="18" charset="0"/>
                          <a:cs typeface="Times New Roman" panose="02020603050405020304" pitchFamily="18" charset="0"/>
                        </a:rPr>
                        <a:t>Dì Bảy lấy chồng năm 20 tuổi, sau đám cưới 1 tháng, dì Bảy phải xa nhau chồng vì dượng Bảy cùng nhiều người con đất Quảng lên đường ra Bắc tập kết.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a:txBody>
                    <a:bodyPr/>
                    <a:lstStyle/>
                    <a:p>
                      <a:pPr marL="0" marR="0" algn="just">
                        <a:spcBef>
                          <a:spcPts val="600"/>
                        </a:spcBef>
                        <a:spcAft>
                          <a:spcPts val="600"/>
                        </a:spcAft>
                      </a:pPr>
                      <a:r>
                        <a:rPr lang="de-DE" sz="1600" i="1" dirty="0">
                          <a:effectLst/>
                          <a:latin typeface="Times New Roman" panose="02020603050405020304" pitchFamily="18" charset="0"/>
                          <a:cs typeface="Times New Roman" panose="02020603050405020304" pitchFamily="18" charset="0"/>
                        </a:rPr>
                        <a:t>(gợi ý: Dì Bảy có được hưởng hạnh phúc lứa đôi và cuộc sống gia đình không? Dì đã hy sinh điều gì khi tuổi đời còn rất trẻ?)</a:t>
                      </a:r>
                      <a:endPar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r>
              <a:tr h="589129">
                <a:tc>
                  <a:txBody>
                    <a:bodyPr/>
                    <a:lstStyle/>
                    <a:p>
                      <a:pPr marL="0" marR="0" algn="ctr">
                        <a:spcBef>
                          <a:spcPts val="600"/>
                        </a:spcBef>
                        <a:spcAft>
                          <a:spcPts val="600"/>
                        </a:spcAft>
                      </a:pPr>
                      <a:r>
                        <a:rPr lang="pt-BR" sz="1600" dirty="0" smtClean="0">
                          <a:effectLst/>
                          <a:latin typeface="Times New Roman" panose="02020603050405020304" pitchFamily="18" charset="0"/>
                          <a:ea typeface="+mn-ea"/>
                          <a:cs typeface="Times New Roman" panose="02020603050405020304" pitchFamily="18" charset="0"/>
                        </a:rPr>
                        <a:t>b</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a:txBody>
                    <a:bodyPr/>
                    <a:lstStyle/>
                    <a:p>
                      <a:pPr marL="0" marR="0" algn="just">
                        <a:spcBef>
                          <a:spcPts val="600"/>
                        </a:spcBef>
                        <a:spcAft>
                          <a:spcPts val="600"/>
                        </a:spcAft>
                      </a:pPr>
                      <a:r>
                        <a:rPr lang="de-DE" sz="1600" dirty="0">
                          <a:effectLst/>
                          <a:latin typeface="Times New Roman" panose="02020603050405020304" pitchFamily="18" charset="0"/>
                          <a:cs typeface="Times New Roman" panose="02020603050405020304" pitchFamily="18" charset="0"/>
                        </a:rPr>
                        <a:t>Bao nhiêu năm dượng Bảy ra miền Bắc rồi lại vào miền Nam chiến đấu, rất ít có điều kiện liên lạc với dì Bảy.</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rowSpan="2">
                  <a:txBody>
                    <a:bodyPr/>
                    <a:lstStyle/>
                    <a:p>
                      <a:pPr marL="0" marR="0" algn="just">
                        <a:spcBef>
                          <a:spcPts val="600"/>
                        </a:spcBef>
                        <a:spcAft>
                          <a:spcPts val="600"/>
                        </a:spcAft>
                      </a:pPr>
                      <a:r>
                        <a:rPr lang="de-DE" sz="1600" i="1" dirty="0">
                          <a:effectLst/>
                          <a:latin typeface="Times New Roman" panose="02020603050405020304" pitchFamily="18" charset="0"/>
                          <a:cs typeface="Times New Roman" panose="02020603050405020304" pitchFamily="18" charset="0"/>
                        </a:rPr>
                        <a:t>(gợi ý: Dì Bảy đã làm gì trong suốt 20 năm xa chồng? Từ đó cho thấy phẩm chất nào của dì?)</a:t>
                      </a:r>
                      <a:endPar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r>
              <a:tr h="353846">
                <a:tc>
                  <a:txBody>
                    <a:bodyPr/>
                    <a:lstStyle/>
                    <a:p>
                      <a:pPr marL="0" marR="0" algn="ctr">
                        <a:spcBef>
                          <a:spcPts val="600"/>
                        </a:spcBef>
                        <a:spcAft>
                          <a:spcPts val="600"/>
                        </a:spcAft>
                      </a:pPr>
                      <a:r>
                        <a:rPr lang="pt-BR" sz="1600" dirty="0" smtClean="0">
                          <a:effectLst/>
                          <a:latin typeface="Times New Roman" panose="02020603050405020304" pitchFamily="18" charset="0"/>
                          <a:ea typeface="+mn-ea"/>
                          <a:cs typeface="Times New Roman" panose="02020603050405020304" pitchFamily="18" charset="0"/>
                        </a:rPr>
                        <a:t>c</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a:txBody>
                    <a:bodyPr/>
                    <a:lstStyle/>
                    <a:p>
                      <a:pPr marL="0" marR="0" algn="just">
                        <a:spcBef>
                          <a:spcPts val="600"/>
                        </a:spcBef>
                        <a:spcAft>
                          <a:spcPts val="600"/>
                        </a:spcAft>
                      </a:pPr>
                      <a:r>
                        <a:rPr lang="de-DE"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vMerge="1">
                  <a:tcPr/>
                </a:tc>
              </a:tr>
              <a:tr h="589129">
                <a:tc>
                  <a:txBody>
                    <a:bodyPr/>
                    <a:lstStyle/>
                    <a:p>
                      <a:pPr marL="0" marR="0" algn="ctr">
                        <a:spcBef>
                          <a:spcPts val="600"/>
                        </a:spcBef>
                        <a:spcAft>
                          <a:spcPts val="600"/>
                        </a:spcAft>
                      </a:pPr>
                      <a:r>
                        <a:rPr lang="pt-BR" sz="1600" dirty="0" smtClean="0">
                          <a:effectLst/>
                          <a:latin typeface="Times New Roman" panose="02020603050405020304" pitchFamily="18" charset="0"/>
                          <a:ea typeface="+mn-ea"/>
                          <a:cs typeface="Times New Roman" panose="02020603050405020304" pitchFamily="18" charset="0"/>
                        </a:rPr>
                        <a:t>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a:txBody>
                    <a:bodyPr/>
                    <a:lstStyle/>
                    <a:p>
                      <a:pPr marL="0" marR="0" algn="just">
                        <a:spcBef>
                          <a:spcPts val="600"/>
                        </a:spcBef>
                        <a:spcAft>
                          <a:spcPts val="600"/>
                        </a:spcAft>
                      </a:pPr>
                      <a:r>
                        <a:rPr lang="de-DE" sz="1600" dirty="0">
                          <a:effectLst/>
                          <a:latin typeface="Times New Roman" panose="02020603050405020304" pitchFamily="18" charset="0"/>
                          <a:cs typeface="Times New Roman" panose="02020603050405020304" pitchFamily="18" charset="0"/>
                        </a:rPr>
                        <a:t>Đến năm 1975, dì Bảy nhận được giấy báo tử dượng Bảy đã ngã xuống trong trận đánh Xuân Lộc.</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rowSpan="2">
                  <a:txBody>
                    <a:bodyPr/>
                    <a:lstStyle/>
                    <a:p>
                      <a:pPr marL="0" marR="0" algn="just">
                        <a:spcBef>
                          <a:spcPts val="600"/>
                        </a:spcBef>
                        <a:spcAft>
                          <a:spcPts val="600"/>
                        </a:spcAft>
                      </a:pPr>
                      <a:r>
                        <a:rPr lang="de-DE" sz="1600" i="1" dirty="0">
                          <a:effectLst/>
                          <a:latin typeface="Times New Roman" panose="02020603050405020304" pitchFamily="18" charset="0"/>
                          <a:cs typeface="Times New Roman" panose="02020603050405020304" pitchFamily="18" charset="0"/>
                        </a:rPr>
                        <a:t>(gợi ý: Dì Bảy đã phải gánh chịu nỗi bất hạnh như thế nào? Qua đó, cho thấy điều gì trong con người dì Bảy?)</a:t>
                      </a:r>
                      <a:endParaRPr lang="en-US" sz="1600" i="1" dirty="0">
                        <a:effectLst/>
                        <a:latin typeface="Times New Roman" panose="02020603050405020304" pitchFamily="18" charset="0"/>
                        <a:cs typeface="Times New Roman" panose="02020603050405020304" pitchFamily="18" charset="0"/>
                      </a:endParaRPr>
                    </a:p>
                  </a:txBody>
                  <a:tcPr marL="29030" marR="29030" marT="0" marB="0" anchor="ctr"/>
                </a:tc>
              </a:tr>
              <a:tr h="371829">
                <a:tc>
                  <a:txBody>
                    <a:bodyPr/>
                    <a:lstStyle/>
                    <a:p>
                      <a:pPr marL="0" marR="0" algn="ctr">
                        <a:spcBef>
                          <a:spcPts val="600"/>
                        </a:spcBef>
                        <a:spcAft>
                          <a:spcPts val="600"/>
                        </a:spcAft>
                      </a:pPr>
                      <a:r>
                        <a:rPr lang="pt-BR" sz="1600" dirty="0" smtClean="0">
                          <a:effectLst/>
                          <a:latin typeface="Times New Roman" panose="02020603050405020304" pitchFamily="18" charset="0"/>
                          <a:ea typeface="+mn-ea"/>
                          <a:cs typeface="Times New Roman" panose="02020603050405020304" pitchFamily="18" charset="0"/>
                        </a:rPr>
                        <a:t>đ</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a:txBody>
                    <a:bodyPr/>
                    <a:lstStyle/>
                    <a:p>
                      <a:pPr marL="0" marR="0" algn="just">
                        <a:spcBef>
                          <a:spcPts val="600"/>
                        </a:spcBef>
                        <a:spcAft>
                          <a:spcPts val="600"/>
                        </a:spcAft>
                      </a:pPr>
                      <a:r>
                        <a:rPr lang="de-DE"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vMerge="1">
                  <a:tcPr/>
                </a:tc>
              </a:tr>
              <a:tr h="530183">
                <a:tc>
                  <a:txBody>
                    <a:bodyPr/>
                    <a:lstStyle/>
                    <a:p>
                      <a:pPr marL="0" marR="0" algn="ctr">
                        <a:spcBef>
                          <a:spcPts val="600"/>
                        </a:spcBef>
                        <a:spcAft>
                          <a:spcPts val="600"/>
                        </a:spcAft>
                      </a:pPr>
                      <a:r>
                        <a:rPr lang="pt-BR" sz="1600" dirty="0" smtClean="0">
                          <a:effectLst/>
                          <a:latin typeface="Times New Roman" panose="02020603050405020304" pitchFamily="18" charset="0"/>
                          <a:ea typeface="+mn-ea"/>
                          <a:cs typeface="Times New Roman" panose="02020603050405020304" pitchFamily="18" charset="0"/>
                        </a:rPr>
                        <a:t>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a:txBody>
                    <a:bodyPr/>
                    <a:lstStyle/>
                    <a:p>
                      <a:pPr marL="0" marR="0" algn="just">
                        <a:spcBef>
                          <a:spcPts val="600"/>
                        </a:spcBef>
                        <a:spcAft>
                          <a:spcPts val="600"/>
                        </a:spcAft>
                      </a:pPr>
                      <a:r>
                        <a:rPr lang="de-DE" sz="1600" dirty="0">
                          <a:effectLst/>
                          <a:latin typeface="Times New Roman" panose="02020603050405020304" pitchFamily="18" charset="0"/>
                          <a:cs typeface="Times New Roman" panose="02020603050405020304" pitchFamily="18" charset="0"/>
                        </a:rPr>
                        <a:t>Ngày hòa bình, dì Bảy đã qua tuổi 40 nhưng không đi bước nữa mà ở quê chăm mẹ già.</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rowSpan="3">
                  <a:txBody>
                    <a:bodyPr/>
                    <a:lstStyle/>
                    <a:p>
                      <a:pPr marL="0" marR="0" algn="just">
                        <a:spcBef>
                          <a:spcPts val="600"/>
                        </a:spcBef>
                        <a:spcAft>
                          <a:spcPts val="600"/>
                        </a:spcAft>
                      </a:pPr>
                      <a:r>
                        <a:rPr lang="de-DE" sz="1600" i="1" dirty="0">
                          <a:effectLst/>
                          <a:latin typeface="Times New Roman" panose="02020603050405020304" pitchFamily="18" charset="0"/>
                          <a:cs typeface="Times New Roman" panose="02020603050405020304" pitchFamily="18" charset="0"/>
                        </a:rPr>
                        <a:t>(Dì Bảy đã chọn cho mình cách sống như thế nào? Hãy nêu cảm nhận của em về người phụ nữ đó?)</a:t>
                      </a:r>
                      <a:endPar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r>
              <a:tr h="413859">
                <a:tc>
                  <a:txBody>
                    <a:bodyPr/>
                    <a:lstStyle/>
                    <a:p>
                      <a:pPr marL="0" marR="0" algn="ctr">
                        <a:spcBef>
                          <a:spcPts val="600"/>
                        </a:spcBef>
                        <a:spcAft>
                          <a:spcPts val="600"/>
                        </a:spcAft>
                      </a:pPr>
                      <a:r>
                        <a:rPr lang="pt-BR" sz="1600" dirty="0" smtClean="0">
                          <a:effectLst/>
                          <a:latin typeface="Times New Roman" panose="02020603050405020304" pitchFamily="18" charset="0"/>
                          <a:ea typeface="+mn-ea"/>
                          <a:cs typeface="Times New Roman" panose="02020603050405020304" pitchFamily="18" charset="0"/>
                        </a:rPr>
                        <a:t>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a:txBody>
                    <a:bodyPr/>
                    <a:lstStyle/>
                    <a:p>
                      <a:pPr marL="0" marR="0" algn="just">
                        <a:spcBef>
                          <a:spcPts val="600"/>
                        </a:spcBef>
                        <a:spcAft>
                          <a:spcPts val="600"/>
                        </a:spcAft>
                      </a:pPr>
                      <a:r>
                        <a:rPr lang="de-DE"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vMerge="1">
                  <a:tcPr/>
                </a:tc>
              </a:tr>
              <a:tr h="589129">
                <a:tc>
                  <a:txBody>
                    <a:bodyPr/>
                    <a:lstStyle/>
                    <a:p>
                      <a:pPr marL="0" marR="0" algn="ctr">
                        <a:spcBef>
                          <a:spcPts val="600"/>
                        </a:spcBef>
                        <a:spcAft>
                          <a:spcPts val="600"/>
                        </a:spcAft>
                      </a:pPr>
                      <a:r>
                        <a:rPr lang="pt-BR" sz="1600" dirty="0" smtClean="0">
                          <a:effectLst/>
                          <a:latin typeface="Times New Roman" panose="02020603050405020304" pitchFamily="18" charset="0"/>
                          <a:ea typeface="+mn-ea"/>
                          <a:cs typeface="Times New Roman" panose="02020603050405020304" pitchFamily="18" charset="0"/>
                        </a:rPr>
                        <a:t>h</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a:txBody>
                    <a:bodyPr/>
                    <a:lstStyle/>
                    <a:p>
                      <a:pPr marL="0" marR="0" algn="just">
                        <a:spcBef>
                          <a:spcPts val="600"/>
                        </a:spcBef>
                        <a:spcAft>
                          <a:spcPts val="600"/>
                        </a:spcAft>
                      </a:pPr>
                      <a:r>
                        <a:rPr lang="de-DE" sz="1600" dirty="0">
                          <a:effectLst/>
                          <a:latin typeface="Times New Roman" panose="02020603050405020304" pitchFamily="18" charset="0"/>
                          <a:cs typeface="Times New Roman" panose="02020603050405020304" pitchFamily="18" charset="0"/>
                        </a:rPr>
                        <a:t>Năm nay, dì đã tròn 80 tuổi, đang ngồi đợi Tết, nguyện cầu hồn thiêng cho những người đã ngã xuống.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vMerge="1">
                  <a:tcPr/>
                </a:tc>
              </a:tr>
              <a:tr h="710569">
                <a:tc gridSpan="3">
                  <a:txBody>
                    <a:bodyPr/>
                    <a:lstStyle/>
                    <a:p>
                      <a:pPr marL="0" marR="0" algn="just">
                        <a:spcBef>
                          <a:spcPts val="600"/>
                        </a:spcBef>
                        <a:spcAft>
                          <a:spcPts val="600"/>
                        </a:spcAft>
                      </a:pPr>
                      <a:r>
                        <a:rPr lang="pt-BR" sz="1600" dirty="0">
                          <a:effectLst/>
                          <a:latin typeface="Times New Roman" panose="02020603050405020304" pitchFamily="18" charset="0"/>
                          <a:cs typeface="Times New Roman" panose="02020603050405020304" pitchFamily="18" charset="0"/>
                        </a:rPr>
                        <a:t>*  Câu chuyện cuộc đời dì Bảy giúp em hiểu thêm điều gì về những nỗi đau của chiến tranh? Từ đó, em thấy cần có thái độ  như thế nào khi được sống trong hòa bình?</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030" marR="29030" marT="0" marB="0" anchor="ctr"/>
                </a:tc>
                <a:tc hMerge="1">
                  <a:tcPr/>
                </a:tc>
                <a:tc hMerge="1">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7" name="Google Shape;447;p45"/>
          <p:cNvPicPr preferRelativeResize="0"/>
          <p:nvPr/>
        </p:nvPicPr>
        <p:blipFill>
          <a:blip r:embed="rId1">
            <a:alphaModFix amt="48000"/>
          </a:blip>
          <a:stretch>
            <a:fillRect/>
          </a:stretch>
        </p:blipFill>
        <p:spPr>
          <a:xfrm>
            <a:off x="-256302" y="1817867"/>
            <a:ext cx="2068467" cy="941967"/>
          </a:xfrm>
          <a:prstGeom prst="rect">
            <a:avLst/>
          </a:prstGeom>
          <a:noFill/>
          <a:ln>
            <a:noFill/>
          </a:ln>
        </p:spPr>
      </p:pic>
      <p:pic>
        <p:nvPicPr>
          <p:cNvPr id="448" name="Google Shape;448;p45"/>
          <p:cNvPicPr preferRelativeResize="0"/>
          <p:nvPr/>
        </p:nvPicPr>
        <p:blipFill>
          <a:blip r:embed="rId1">
            <a:alphaModFix amt="48000"/>
          </a:blip>
          <a:stretch>
            <a:fillRect/>
          </a:stretch>
        </p:blipFill>
        <p:spPr>
          <a:xfrm>
            <a:off x="1812166" y="466950"/>
            <a:ext cx="1967732" cy="896100"/>
          </a:xfrm>
          <a:prstGeom prst="rect">
            <a:avLst/>
          </a:prstGeom>
          <a:noFill/>
          <a:ln>
            <a:noFill/>
          </a:ln>
        </p:spPr>
      </p:pic>
      <p:pic>
        <p:nvPicPr>
          <p:cNvPr id="449" name="Google Shape;449;p45"/>
          <p:cNvPicPr preferRelativeResize="0"/>
          <p:nvPr/>
        </p:nvPicPr>
        <p:blipFill>
          <a:blip r:embed="rId1">
            <a:alphaModFix amt="48000"/>
          </a:blip>
          <a:stretch>
            <a:fillRect/>
          </a:stretch>
        </p:blipFill>
        <p:spPr>
          <a:xfrm>
            <a:off x="10298832" y="1666634"/>
            <a:ext cx="2068467" cy="941967"/>
          </a:xfrm>
          <a:prstGeom prst="rect">
            <a:avLst/>
          </a:prstGeom>
          <a:noFill/>
          <a:ln>
            <a:noFill/>
          </a:ln>
        </p:spPr>
      </p:pic>
      <p:pic>
        <p:nvPicPr>
          <p:cNvPr id="450" name="Google Shape;450;p45"/>
          <p:cNvPicPr preferRelativeResize="0"/>
          <p:nvPr/>
        </p:nvPicPr>
        <p:blipFill>
          <a:blip r:embed="rId1">
            <a:alphaModFix amt="48000"/>
          </a:blip>
          <a:stretch>
            <a:fillRect/>
          </a:stretch>
        </p:blipFill>
        <p:spPr>
          <a:xfrm>
            <a:off x="8144433" y="466950"/>
            <a:ext cx="1967732" cy="896100"/>
          </a:xfrm>
          <a:prstGeom prst="rect">
            <a:avLst/>
          </a:prstGeom>
          <a:noFill/>
          <a:ln>
            <a:noFill/>
          </a:ln>
        </p:spPr>
      </p:pic>
      <p:graphicFrame>
        <p:nvGraphicFramePr>
          <p:cNvPr id="2" name="Table 1"/>
          <p:cNvGraphicFramePr>
            <a:graphicFrameLocks noGrp="1"/>
          </p:cNvGraphicFramePr>
          <p:nvPr/>
        </p:nvGraphicFramePr>
        <p:xfrm>
          <a:off x="450761" y="637174"/>
          <a:ext cx="11384925" cy="5879535"/>
        </p:xfrm>
        <a:graphic>
          <a:graphicData uri="http://schemas.openxmlformats.org/drawingml/2006/table">
            <a:tbl>
              <a:tblPr firstRow="1" firstCol="1" bandRow="1">
                <a:tableStyleId>{5C22544A-7EE6-4342-B048-85BDC9FD1C3A}</a:tableStyleId>
              </a:tblPr>
              <a:tblGrid>
                <a:gridCol w="414154"/>
                <a:gridCol w="5569751"/>
                <a:gridCol w="5401020"/>
              </a:tblGrid>
              <a:tr h="1230909">
                <a:tc gridSpan="2">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Các sự việc xảy ra</a:t>
                      </a:r>
                      <a:endParaRPr lang="pt-BR" sz="28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trong cuộc đời dì Bảy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hMerge="1">
                  <a:tcPr/>
                </a:tc>
                <a:tc>
                  <a:txBody>
                    <a:bodyPr/>
                    <a:lstStyle/>
                    <a:p>
                      <a:pPr marL="0" marR="0" algn="ctr">
                        <a:spcBef>
                          <a:spcPts val="0"/>
                        </a:spcBef>
                        <a:spcAft>
                          <a:spcPts val="0"/>
                        </a:spcAft>
                      </a:pPr>
                      <a:r>
                        <a:rPr lang="pt-BR" sz="2800" dirty="0">
                          <a:effectLst/>
                          <a:latin typeface="Times New Roman" panose="02020603050405020304" pitchFamily="18" charset="0"/>
                          <a:cs typeface="Times New Roman" panose="02020603050405020304" pitchFamily="18" charset="0"/>
                        </a:rPr>
                        <a:t>Nhận xét về cuộc đời và phẩm chất con người dì Bảy</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r>
              <a:tr h="2289035">
                <a:tc>
                  <a:txBody>
                    <a:bodyPr/>
                    <a:lstStyle/>
                    <a:p>
                      <a:pPr marL="0" marR="0" algn="ctr">
                        <a:spcBef>
                          <a:spcPts val="600"/>
                        </a:spcBef>
                        <a:spcAft>
                          <a:spcPts val="600"/>
                        </a:spcAft>
                      </a:pPr>
                      <a:r>
                        <a:rPr lang="pt-BR" sz="2000" dirty="0" smtClean="0">
                          <a:effectLst/>
                          <a:latin typeface="Times New Roman" panose="02020603050405020304" pitchFamily="18" charset="0"/>
                          <a:ea typeface="+mn-ea"/>
                          <a:cs typeface="Times New Roman" panose="02020603050405020304" pitchFamily="18" charset="0"/>
                        </a:rPr>
                        <a:t>a</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a:txBody>
                    <a:bodyPr/>
                    <a:lstStyle/>
                    <a:p>
                      <a:pPr marL="0" marR="0" algn="just">
                        <a:spcBef>
                          <a:spcPts val="600"/>
                        </a:spcBef>
                        <a:spcAft>
                          <a:spcPts val="6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a:txBody>
                    <a:bodyPr/>
                    <a:lstStyle/>
                    <a:p>
                      <a:pPr marL="0" marR="0" algn="just">
                        <a:spcBef>
                          <a:spcPts val="600"/>
                        </a:spcBef>
                        <a:spcAft>
                          <a:spcPts val="60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5693" marR="15693" marT="0" marB="0" anchor="ctr"/>
                </a:tc>
              </a:tr>
              <a:tr h="943836">
                <a:tc>
                  <a:txBody>
                    <a:bodyPr/>
                    <a:lstStyle/>
                    <a:p>
                      <a:pPr marL="0" marR="0" algn="ctr">
                        <a:spcBef>
                          <a:spcPts val="600"/>
                        </a:spcBef>
                        <a:spcAft>
                          <a:spcPts val="600"/>
                        </a:spcAft>
                      </a:pPr>
                      <a:r>
                        <a:rPr lang="pt-BR" sz="2000" dirty="0" smtClean="0">
                          <a:effectLst/>
                          <a:latin typeface="Times New Roman" panose="02020603050405020304" pitchFamily="18" charset="0"/>
                          <a:ea typeface="+mn-ea"/>
                          <a:cs typeface="Times New Roman" panose="02020603050405020304" pitchFamily="18" charset="0"/>
                        </a:rPr>
                        <a:t>b</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a:txBody>
                    <a:bodyPr/>
                    <a:lstStyle/>
                    <a:p>
                      <a:pPr marL="0" marR="0" algn="just">
                        <a:spcBef>
                          <a:spcPts val="600"/>
                        </a:spcBef>
                        <a:spcAft>
                          <a:spcPts val="60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rowSpan="2">
                  <a:txBody>
                    <a:bodyPr/>
                    <a:lstStyle/>
                    <a:p>
                      <a:pPr marL="0" marR="0" algn="just">
                        <a:spcBef>
                          <a:spcPts val="600"/>
                        </a:spcBef>
                        <a:spcAft>
                          <a:spcPts val="60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5693" marR="15693" marT="0" marB="0" anchor="ctr"/>
                </a:tc>
              </a:tr>
              <a:tr h="1415755">
                <a:tc>
                  <a:txBody>
                    <a:bodyPr/>
                    <a:lstStyle/>
                    <a:p>
                      <a:pPr marL="0" marR="0" algn="ctr">
                        <a:spcBef>
                          <a:spcPts val="600"/>
                        </a:spcBef>
                        <a:spcAft>
                          <a:spcPts val="600"/>
                        </a:spcAft>
                      </a:pPr>
                      <a:r>
                        <a:rPr lang="pt-BR" sz="2000" dirty="0" smtClean="0">
                          <a:effectLst/>
                          <a:latin typeface="Times New Roman" panose="02020603050405020304" pitchFamily="18" charset="0"/>
                          <a:ea typeface="+mn-ea"/>
                          <a:cs typeface="Times New Roman" panose="02020603050405020304" pitchFamily="18" charset="0"/>
                        </a:rPr>
                        <a:t>c</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a:txBody>
                    <a:bodyPr/>
                    <a:lstStyle/>
                    <a:p>
                      <a:pPr marL="0" marR="0" algn="just">
                        <a:spcBef>
                          <a:spcPts val="600"/>
                        </a:spcBef>
                        <a:spcAft>
                          <a:spcPts val="60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15693" marR="15693" marT="0" marB="0" anchor="ctr"/>
                </a:tc>
                <a:tc vMerge="1">
                  <a:tcPr/>
                </a:tc>
              </a:tr>
            </a:tbl>
          </a:graphicData>
        </a:graphic>
      </p:graphicFrame>
      <p:sp>
        <p:nvSpPr>
          <p:cNvPr id="3" name="TextBox 2"/>
          <p:cNvSpPr txBox="1"/>
          <p:nvPr/>
        </p:nvSpPr>
        <p:spPr>
          <a:xfrm>
            <a:off x="2972932" y="52398"/>
            <a:ext cx="6309360" cy="584775"/>
          </a:xfrm>
          <a:prstGeom prst="rect">
            <a:avLst/>
          </a:prstGeom>
          <a:noFill/>
        </p:spPr>
        <p:txBody>
          <a:bodyPr wrap="square">
            <a:spAutoFit/>
          </a:bodyPr>
          <a:lstStyle>
            <a:defPPr>
              <a:defRPr lang="en-US"/>
            </a:defPPr>
            <a:lvl1pPr marR="0" algn="just">
              <a:spcBef>
                <a:spcPts val="600"/>
              </a:spcBef>
              <a:spcAft>
                <a:spcPts val="600"/>
              </a:spcAft>
              <a:defRPr sz="2400" b="1">
                <a:effectLst/>
                <a:latin typeface="#9Slide03 BoosterNextFYBlack" panose="02000A03000000020004" pitchFamily="2" charset="0"/>
                <a:ea typeface="Times New Roman" panose="02020603050405020304" pitchFamily="18" charset="0"/>
              </a:defRPr>
            </a:lvl1pPr>
          </a:lstStyle>
          <a:p>
            <a:pPr algn="ctr"/>
            <a:r>
              <a:rPr lang="pt-BR" sz="3200" dirty="0">
                <a:latin typeface="Times New Roman" panose="02020603050405020304" pitchFamily="18" charset="0"/>
                <a:cs typeface="Times New Roman" panose="02020603050405020304" pitchFamily="18" charset="0"/>
              </a:rPr>
              <a:t>1.  Dì Bảy và câu chuyện cuộc đời</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503397" y="1967062"/>
            <a:ext cx="5115379" cy="2092881"/>
          </a:xfrm>
          <a:prstGeom prst="rect">
            <a:avLst/>
          </a:prstGeom>
          <a:noFill/>
        </p:spPr>
        <p:txBody>
          <a:bodyPr wrap="square">
            <a:spAutoFit/>
          </a:bodyPr>
          <a:lstStyle/>
          <a:p>
            <a:pPr marL="0" marR="0" algn="just">
              <a:spcBef>
                <a:spcPts val="600"/>
              </a:spcBef>
              <a:spcAft>
                <a:spcPts val="600"/>
              </a:spcAft>
            </a:pPr>
            <a:r>
              <a:rPr lang="de-DE" sz="2400" dirty="0">
                <a:effectLst/>
                <a:latin typeface="Times New Roman" panose="02020603050405020304" pitchFamily="18" charset="0"/>
                <a:cs typeface="Times New Roman" panose="02020603050405020304" pitchFamily="18" charset="0"/>
              </a:rPr>
              <a:t>Dì Bảy không được hưởng hạnh phúc lứa đôi và cuộc sống gia đình.</a:t>
            </a:r>
            <a:endParaRPr lang="en-US" sz="2400" dirty="0">
              <a:effectLst/>
              <a:latin typeface="Times New Roman" panose="02020603050405020304" pitchFamily="18" charset="0"/>
              <a:cs typeface="Times New Roman" panose="02020603050405020304" pitchFamily="18" charset="0"/>
            </a:endParaRPr>
          </a:p>
          <a:p>
            <a:pPr marL="0" marR="0" algn="just">
              <a:spcBef>
                <a:spcPts val="600"/>
              </a:spcBef>
              <a:spcAft>
                <a:spcPts val="600"/>
              </a:spcAft>
            </a:pPr>
            <a:r>
              <a:rPr lang="de-DE" sz="2400" dirty="0">
                <a:solidFill>
                  <a:srgbClr val="FF0000"/>
                </a:solidFill>
                <a:effectLst/>
                <a:latin typeface="Times New Roman" panose="02020603050405020304" pitchFamily="18" charset="0"/>
                <a:cs typeface="Times New Roman" panose="02020603050405020304" pitchFamily="18" charset="0"/>
              </a:rPr>
              <a:t>=&gt; </a:t>
            </a:r>
            <a:r>
              <a:rPr lang="de-DE" sz="2400" dirty="0" smtClean="0">
                <a:solidFill>
                  <a:srgbClr val="FF0000"/>
                </a:solidFill>
                <a:effectLst/>
                <a:latin typeface="Times New Roman" panose="02020603050405020304" pitchFamily="18" charset="0"/>
                <a:cs typeface="Times New Roman" panose="02020603050405020304" pitchFamily="18" charset="0"/>
              </a:rPr>
              <a:t>Người </a:t>
            </a:r>
            <a:r>
              <a:rPr lang="de-DE" sz="2400" dirty="0">
                <a:solidFill>
                  <a:srgbClr val="FF0000"/>
                </a:solidFill>
                <a:effectLst/>
                <a:latin typeface="Times New Roman" panose="02020603050405020304" pitchFamily="18" charset="0"/>
                <a:cs typeface="Times New Roman" panose="02020603050405020304" pitchFamily="18" charset="0"/>
              </a:rPr>
              <a:t>phụ nữ chịu nhiều thiệt thòi, phải hy sinh hạnh phúc gia đình khi còn rất trẻ.</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902292" y="5318689"/>
            <a:ext cx="5341144" cy="1200329"/>
          </a:xfrm>
          <a:prstGeom prst="rect">
            <a:avLst/>
          </a:prstGeom>
          <a:noFill/>
        </p:spPr>
        <p:txBody>
          <a:bodyPr wrap="square">
            <a:spAutoFit/>
          </a:bodyPr>
          <a:lstStyle/>
          <a:p>
            <a:pPr marL="0" marR="0" algn="just">
              <a:spcBef>
                <a:spcPts val="600"/>
              </a:spcBef>
              <a:spcAft>
                <a:spcPts val="600"/>
              </a:spcAft>
            </a:pPr>
            <a:r>
              <a:rPr lang="de-DE" sz="2400" dirty="0">
                <a:effectLst/>
                <a:latin typeface="Times New Roman" panose="02020603050405020304" pitchFamily="18" charset="0"/>
                <a:cs typeface="Times New Roman" panose="02020603050405020304" pitchFamily="18" charset="0"/>
              </a:rPr>
              <a:t>Suốt  20 năm, dì ở nhà chờ đợi, trông ngóng tin tức, một lòng hướng về chồng hy vọng ngày chồng sẽ trở về.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6570610" y="4456914"/>
            <a:ext cx="5115378" cy="1723549"/>
          </a:xfrm>
          <a:prstGeom prst="rect">
            <a:avLst/>
          </a:prstGeom>
          <a:noFill/>
        </p:spPr>
        <p:txBody>
          <a:bodyPr wrap="square">
            <a:spAutoFit/>
          </a:bodyPr>
          <a:lstStyle/>
          <a:p>
            <a:pPr marL="0" marR="0" algn="just">
              <a:spcBef>
                <a:spcPts val="600"/>
              </a:spcBef>
              <a:spcAft>
                <a:spcPts val="600"/>
              </a:spcAft>
            </a:pPr>
            <a:r>
              <a:rPr lang="de-DE" sz="2400" dirty="0">
                <a:effectLst/>
                <a:latin typeface="Times New Roman" panose="02020603050405020304" pitchFamily="18" charset="0"/>
                <a:cs typeface="Times New Roman" panose="02020603050405020304" pitchFamily="18" charset="0"/>
              </a:rPr>
              <a:t>Sống một mình suốt 20 nhưng vẫn một lòng một dạ thủ tiết chờ chồng.</a:t>
            </a:r>
            <a:endParaRPr lang="en-US" sz="2400" dirty="0">
              <a:effectLst/>
              <a:latin typeface="Times New Roman" panose="02020603050405020304" pitchFamily="18" charset="0"/>
              <a:cs typeface="Times New Roman" panose="02020603050405020304" pitchFamily="18" charset="0"/>
            </a:endParaRPr>
          </a:p>
          <a:p>
            <a:pPr marL="0" marR="0" algn="just">
              <a:spcBef>
                <a:spcPts val="600"/>
              </a:spcBef>
              <a:spcAft>
                <a:spcPts val="600"/>
              </a:spcAft>
            </a:pPr>
            <a:r>
              <a:rPr lang="de-DE" sz="2400" dirty="0">
                <a:solidFill>
                  <a:srgbClr val="FF0000"/>
                </a:solidFill>
                <a:effectLst/>
                <a:latin typeface="Times New Roman" panose="02020603050405020304" pitchFamily="18" charset="0"/>
                <a:cs typeface="Times New Roman" panose="02020603050405020304" pitchFamily="18" charset="0"/>
              </a:rPr>
              <a:t>=&gt; </a:t>
            </a:r>
            <a:r>
              <a:rPr lang="de-DE" sz="2400" dirty="0" smtClean="0">
                <a:solidFill>
                  <a:srgbClr val="FF0000"/>
                </a:solidFill>
                <a:effectLst/>
                <a:latin typeface="Times New Roman" panose="02020603050405020304" pitchFamily="18" charset="0"/>
                <a:cs typeface="Times New Roman" panose="02020603050405020304" pitchFamily="18" charset="0"/>
              </a:rPr>
              <a:t>Là </a:t>
            </a:r>
            <a:r>
              <a:rPr lang="de-DE" sz="2400" dirty="0">
                <a:solidFill>
                  <a:srgbClr val="FF0000"/>
                </a:solidFill>
                <a:effectLst/>
                <a:latin typeface="Times New Roman" panose="02020603050405020304" pitchFamily="18" charset="0"/>
                <a:cs typeface="Times New Roman" panose="02020603050405020304" pitchFamily="18" charset="0"/>
              </a:rPr>
              <a:t>người phụ nữ có lòng thủy chung bền bỉ, kiên định chờ đợi.</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9"/>
          <p:cNvSpPr txBox="1"/>
          <p:nvPr/>
        </p:nvSpPr>
        <p:spPr>
          <a:xfrm>
            <a:off x="1056927" y="2137617"/>
            <a:ext cx="5186509" cy="181588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600"/>
              </a:spcBef>
              <a:spcAft>
                <a:spcPts val="600"/>
              </a:spcAft>
            </a:pPr>
            <a:r>
              <a:rPr lang="de-DE" sz="2800" dirty="0">
                <a:latin typeface="Times New Roman" panose="02020603050405020304" pitchFamily="18" charset="0"/>
                <a:cs typeface="Times New Roman" panose="02020603050405020304" pitchFamily="18" charset="0"/>
              </a:rPr>
              <a:t>Dì Bảy lấy chồng năm 20 tuổi, sau đám cưới 1 tháng, dì phải xa nhau chồng vì dượng Bảy ra Bắc tập kết.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9"/>
          <p:cNvSpPr txBox="1"/>
          <p:nvPr/>
        </p:nvSpPr>
        <p:spPr>
          <a:xfrm>
            <a:off x="1056927" y="4149138"/>
            <a:ext cx="5279479" cy="83099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spcBef>
                <a:spcPts val="600"/>
              </a:spcBef>
              <a:spcAft>
                <a:spcPts val="600"/>
              </a:spcAft>
            </a:pPr>
            <a:r>
              <a:rPr lang="de-DE" sz="2400" dirty="0" smtClean="0">
                <a:latin typeface="Times New Roman" panose="02020603050405020304" pitchFamily="18" charset="0"/>
                <a:cs typeface="Times New Roman" panose="02020603050405020304" pitchFamily="18" charset="0"/>
              </a:rPr>
              <a:t>Bao </a:t>
            </a:r>
            <a:r>
              <a:rPr lang="de-DE" sz="2400" dirty="0">
                <a:latin typeface="Times New Roman" panose="02020603050405020304" pitchFamily="18" charset="0"/>
                <a:cs typeface="Times New Roman" panose="02020603050405020304" pitchFamily="18" charset="0"/>
              </a:rPr>
              <a:t>nhiêu năm đi chiến đấu, dượng Bảy rất ít có điều kiện liên lạc với dì</a:t>
            </a:r>
            <a:r>
              <a:rPr lang="de-DE"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9"/>
          <p:cNvSpPr txBox="1"/>
          <p:nvPr/>
        </p:nvSpPr>
        <p:spPr>
          <a:xfrm>
            <a:off x="4505434" y="982979"/>
            <a:ext cx="4130351" cy="40011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just">
              <a:spcBef>
                <a:spcPts val="600"/>
              </a:spcBef>
              <a:spcAft>
                <a:spcPts val="600"/>
              </a:spcAft>
            </a:pPr>
            <a:r>
              <a:rPr lang="nl-NL"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arn(inVertical)">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barn(inVertical)">
                                      <p:cBhvr>
                                        <p:cTn id="3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7" name="Google Shape;447;p45"/>
          <p:cNvPicPr preferRelativeResize="0"/>
          <p:nvPr/>
        </p:nvPicPr>
        <p:blipFill>
          <a:blip r:embed="rId1">
            <a:alphaModFix amt="48000"/>
          </a:blip>
          <a:stretch>
            <a:fillRect/>
          </a:stretch>
        </p:blipFill>
        <p:spPr>
          <a:xfrm>
            <a:off x="-256302" y="1817867"/>
            <a:ext cx="2068467" cy="941967"/>
          </a:xfrm>
          <a:prstGeom prst="rect">
            <a:avLst/>
          </a:prstGeom>
          <a:noFill/>
          <a:ln>
            <a:noFill/>
          </a:ln>
        </p:spPr>
      </p:pic>
      <p:pic>
        <p:nvPicPr>
          <p:cNvPr id="448" name="Google Shape;448;p45"/>
          <p:cNvPicPr preferRelativeResize="0"/>
          <p:nvPr/>
        </p:nvPicPr>
        <p:blipFill>
          <a:blip r:embed="rId1">
            <a:alphaModFix amt="48000"/>
          </a:blip>
          <a:stretch>
            <a:fillRect/>
          </a:stretch>
        </p:blipFill>
        <p:spPr>
          <a:xfrm>
            <a:off x="1812166" y="466950"/>
            <a:ext cx="1967732" cy="896100"/>
          </a:xfrm>
          <a:prstGeom prst="rect">
            <a:avLst/>
          </a:prstGeom>
          <a:noFill/>
          <a:ln>
            <a:noFill/>
          </a:ln>
        </p:spPr>
      </p:pic>
      <p:pic>
        <p:nvPicPr>
          <p:cNvPr id="449" name="Google Shape;449;p45"/>
          <p:cNvPicPr preferRelativeResize="0"/>
          <p:nvPr/>
        </p:nvPicPr>
        <p:blipFill>
          <a:blip r:embed="rId1">
            <a:alphaModFix amt="48000"/>
          </a:blip>
          <a:stretch>
            <a:fillRect/>
          </a:stretch>
        </p:blipFill>
        <p:spPr>
          <a:xfrm>
            <a:off x="10298832" y="1666634"/>
            <a:ext cx="2068467" cy="941967"/>
          </a:xfrm>
          <a:prstGeom prst="rect">
            <a:avLst/>
          </a:prstGeom>
          <a:noFill/>
          <a:ln>
            <a:noFill/>
          </a:ln>
        </p:spPr>
      </p:pic>
      <p:pic>
        <p:nvPicPr>
          <p:cNvPr id="450" name="Google Shape;450;p45"/>
          <p:cNvPicPr preferRelativeResize="0"/>
          <p:nvPr/>
        </p:nvPicPr>
        <p:blipFill>
          <a:blip r:embed="rId1">
            <a:alphaModFix amt="48000"/>
          </a:blip>
          <a:stretch>
            <a:fillRect/>
          </a:stretch>
        </p:blipFill>
        <p:spPr>
          <a:xfrm>
            <a:off x="8144433" y="466950"/>
            <a:ext cx="1967732" cy="896100"/>
          </a:xfrm>
          <a:prstGeom prst="rect">
            <a:avLst/>
          </a:prstGeom>
          <a:noFill/>
          <a:ln>
            <a:noFill/>
          </a:ln>
        </p:spPr>
      </p:pic>
      <p:graphicFrame>
        <p:nvGraphicFramePr>
          <p:cNvPr id="2" name="Table 1"/>
          <p:cNvGraphicFramePr>
            <a:graphicFrameLocks noGrp="1"/>
          </p:cNvGraphicFramePr>
          <p:nvPr/>
        </p:nvGraphicFramePr>
        <p:xfrm>
          <a:off x="467360" y="848818"/>
          <a:ext cx="11257280" cy="5700585"/>
        </p:xfrm>
        <a:graphic>
          <a:graphicData uri="http://schemas.openxmlformats.org/drawingml/2006/table">
            <a:tbl>
              <a:tblPr firstRow="1" firstCol="1" bandRow="1">
                <a:tableStyleId>{5C22544A-7EE6-4342-B048-85BDC9FD1C3A}</a:tableStyleId>
              </a:tblPr>
              <a:tblGrid>
                <a:gridCol w="409510"/>
                <a:gridCol w="5507304"/>
                <a:gridCol w="5340466"/>
              </a:tblGrid>
              <a:tr h="797788">
                <a:tc gridSpan="2">
                  <a:txBody>
                    <a:bodyPr/>
                    <a:lstStyle/>
                    <a:p>
                      <a:pPr marL="0" marR="0" algn="ctr">
                        <a:spcBef>
                          <a:spcPts val="0"/>
                        </a:spcBef>
                        <a:spcAft>
                          <a:spcPts val="0"/>
                        </a:spcAft>
                      </a:pPr>
                      <a:r>
                        <a:rPr lang="pt-BR" sz="2000" dirty="0">
                          <a:effectLst/>
                          <a:latin typeface="Times New Roman" panose="02020603050405020304" pitchFamily="18" charset="0"/>
                          <a:cs typeface="Times New Roman" panose="02020603050405020304" pitchFamily="18" charset="0"/>
                        </a:rPr>
                        <a:t>Các sự việc xảy ra</a:t>
                      </a:r>
                      <a:endParaRPr lang="pt-BR" sz="20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pt-BR" sz="2000" dirty="0">
                          <a:effectLst/>
                          <a:latin typeface="Times New Roman" panose="02020603050405020304" pitchFamily="18" charset="0"/>
                          <a:cs typeface="Times New Roman" panose="02020603050405020304" pitchFamily="18" charset="0"/>
                        </a:rPr>
                        <a:t>trong cuộc đời dì Bảy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hMerge="1">
                  <a:tcPr/>
                </a:tc>
                <a:tc>
                  <a:txBody>
                    <a:bodyPr/>
                    <a:lstStyle/>
                    <a:p>
                      <a:pPr marL="0" marR="0" algn="ctr">
                        <a:spcBef>
                          <a:spcPts val="0"/>
                        </a:spcBef>
                        <a:spcAft>
                          <a:spcPts val="0"/>
                        </a:spcAft>
                      </a:pPr>
                      <a:r>
                        <a:rPr lang="pt-BR" sz="2000" dirty="0">
                          <a:effectLst/>
                          <a:latin typeface="Times New Roman" panose="02020603050405020304" pitchFamily="18" charset="0"/>
                          <a:cs typeface="Times New Roman" panose="02020603050405020304" pitchFamily="18" charset="0"/>
                        </a:rPr>
                        <a:t>Nhận xét về cuộc đời và phẩm chất</a:t>
                      </a:r>
                      <a:endParaRPr lang="pt-BR" sz="20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pt-BR" sz="2000" dirty="0">
                          <a:effectLst/>
                          <a:latin typeface="Times New Roman" panose="02020603050405020304" pitchFamily="18" charset="0"/>
                          <a:cs typeface="Times New Roman" panose="02020603050405020304" pitchFamily="18" charset="0"/>
                        </a:rPr>
                        <a:t>con người dì Bảy</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r>
              <a:tr h="639127">
                <a:tc>
                  <a:txBody>
                    <a:bodyPr/>
                    <a:lstStyle/>
                    <a:p>
                      <a:pPr marL="0" marR="0" algn="ctr">
                        <a:spcBef>
                          <a:spcPts val="600"/>
                        </a:spcBef>
                        <a:spcAft>
                          <a:spcPts val="600"/>
                        </a:spcAft>
                      </a:pPr>
                      <a:r>
                        <a:rPr lang="pt-BR" sz="2000" dirty="0" smtClean="0">
                          <a:effectLst/>
                          <a:latin typeface="Times New Roman" panose="02020603050405020304" pitchFamily="18" charset="0"/>
                          <a:ea typeface="+mn-ea"/>
                          <a:cs typeface="Times New Roman" panose="02020603050405020304" pitchFamily="18" charset="0"/>
                        </a:rPr>
                        <a:t>d</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a:txBody>
                    <a:bodyPr/>
                    <a:lstStyle/>
                    <a:p>
                      <a:pPr marL="0" marR="0" algn="just">
                        <a:spcBef>
                          <a:spcPts val="600"/>
                        </a:spcBef>
                        <a:spcAft>
                          <a:spcPts val="6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rowSpan="2">
                  <a:txBody>
                    <a:bodyPr/>
                    <a:lstStyle/>
                    <a:p>
                      <a:pPr marL="0" marR="0" algn="just">
                        <a:spcBef>
                          <a:spcPts val="60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r>
              <a:tr h="763594">
                <a:tc>
                  <a:txBody>
                    <a:bodyPr/>
                    <a:lstStyle/>
                    <a:p>
                      <a:pPr marL="0" marR="0" algn="ctr">
                        <a:spcBef>
                          <a:spcPts val="600"/>
                        </a:spcBef>
                        <a:spcAft>
                          <a:spcPts val="600"/>
                        </a:spcAft>
                      </a:pPr>
                      <a:r>
                        <a:rPr lang="pt-BR" sz="2000" dirty="0" smtClean="0">
                          <a:effectLst/>
                          <a:latin typeface="Times New Roman" panose="02020603050405020304" pitchFamily="18" charset="0"/>
                          <a:ea typeface="+mn-ea"/>
                          <a:cs typeface="Times New Roman" panose="02020603050405020304" pitchFamily="18" charset="0"/>
                        </a:rPr>
                        <a:t>đ</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a:txBody>
                    <a:bodyPr/>
                    <a:lstStyle/>
                    <a:p>
                      <a:pPr marL="0" marR="0" algn="just">
                        <a:spcBef>
                          <a:spcPts val="600"/>
                        </a:spcBef>
                        <a:spcAft>
                          <a:spcPts val="6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vMerge="1">
                  <a:tcPr/>
                </a:tc>
              </a:tr>
              <a:tr h="811764">
                <a:tc>
                  <a:txBody>
                    <a:bodyPr/>
                    <a:lstStyle/>
                    <a:p>
                      <a:pPr marL="0" marR="0" algn="ctr">
                        <a:spcBef>
                          <a:spcPts val="600"/>
                        </a:spcBef>
                        <a:spcAft>
                          <a:spcPts val="600"/>
                        </a:spcAft>
                      </a:pPr>
                      <a:r>
                        <a:rPr lang="pt-BR" sz="2000" dirty="0" smtClean="0">
                          <a:effectLst/>
                          <a:latin typeface="Times New Roman" panose="02020603050405020304" pitchFamily="18" charset="0"/>
                          <a:ea typeface="+mn-ea"/>
                          <a:cs typeface="Times New Roman" panose="02020603050405020304" pitchFamily="18" charset="0"/>
                        </a:rPr>
                        <a:t>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a:txBody>
                    <a:bodyPr/>
                    <a:lstStyle/>
                    <a:p>
                      <a:pPr marL="0" marR="0" algn="just">
                        <a:spcBef>
                          <a:spcPts val="600"/>
                        </a:spcBef>
                        <a:spcAft>
                          <a:spcPts val="6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rowSpan="3">
                  <a:txBody>
                    <a:bodyPr/>
                    <a:lstStyle/>
                    <a:p>
                      <a:pPr marL="0" marR="0" algn="just">
                        <a:spcBef>
                          <a:spcPts val="600"/>
                        </a:spcBef>
                        <a:spcAft>
                          <a:spcPts val="6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r>
              <a:tr h="681134">
                <a:tc>
                  <a:txBody>
                    <a:bodyPr/>
                    <a:lstStyle/>
                    <a:p>
                      <a:pPr marL="0" marR="0" algn="ctr">
                        <a:spcBef>
                          <a:spcPts val="600"/>
                        </a:spcBef>
                        <a:spcAft>
                          <a:spcPts val="600"/>
                        </a:spcAft>
                      </a:pPr>
                      <a:r>
                        <a:rPr lang="pt-BR" sz="2000" dirty="0" smtClean="0">
                          <a:effectLst/>
                          <a:latin typeface="Times New Roman" panose="02020603050405020304" pitchFamily="18" charset="0"/>
                          <a:ea typeface="+mn-ea"/>
                          <a:cs typeface="Times New Roman" panose="02020603050405020304" pitchFamily="18" charset="0"/>
                        </a:rPr>
                        <a:t>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a:txBody>
                    <a:bodyPr/>
                    <a:lstStyle/>
                    <a:p>
                      <a:pPr marL="0" marR="0" algn="just">
                        <a:spcBef>
                          <a:spcPts val="600"/>
                        </a:spcBef>
                        <a:spcAft>
                          <a:spcPts val="6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vMerge="1">
                  <a:tcPr/>
                </a:tc>
              </a:tr>
              <a:tr h="821094">
                <a:tc>
                  <a:txBody>
                    <a:bodyPr/>
                    <a:lstStyle/>
                    <a:p>
                      <a:pPr marL="0" marR="0" algn="ctr">
                        <a:spcBef>
                          <a:spcPts val="600"/>
                        </a:spcBef>
                        <a:spcAft>
                          <a:spcPts val="600"/>
                        </a:spcAft>
                      </a:pPr>
                      <a:r>
                        <a:rPr lang="pt-BR" sz="2000" dirty="0" smtClean="0">
                          <a:effectLst/>
                          <a:latin typeface="Times New Roman" panose="02020603050405020304" pitchFamily="18" charset="0"/>
                          <a:ea typeface="+mn-ea"/>
                          <a:cs typeface="Times New Roman" panose="02020603050405020304" pitchFamily="18" charset="0"/>
                        </a:rPr>
                        <a:t>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a:txBody>
                    <a:bodyPr/>
                    <a:lstStyle/>
                    <a:p>
                      <a:pPr marL="0" marR="0" algn="just">
                        <a:spcBef>
                          <a:spcPts val="600"/>
                        </a:spcBef>
                        <a:spcAft>
                          <a:spcPts val="6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vMerge="1">
                  <a:tcPr/>
                </a:tc>
              </a:tr>
              <a:tr h="1186084">
                <a:tc gridSpan="3">
                  <a:txBody>
                    <a:bodyPr/>
                    <a:lstStyle/>
                    <a:p>
                      <a:pPr marL="0" marR="0" algn="just">
                        <a:spcBef>
                          <a:spcPts val="600"/>
                        </a:spcBef>
                        <a:spcAft>
                          <a:spcPts val="6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5693" marR="15693" marT="0" marB="0" anchor="ctr"/>
                </a:tc>
                <a:tc hMerge="1">
                  <a:tcPr/>
                </a:tc>
                <a:tc hMerge="1">
                  <a:tcPr/>
                </a:tc>
              </a:tr>
            </a:tbl>
          </a:graphicData>
        </a:graphic>
      </p:graphicFrame>
      <p:sp>
        <p:nvSpPr>
          <p:cNvPr id="3" name="TextBox 2"/>
          <p:cNvSpPr txBox="1"/>
          <p:nvPr/>
        </p:nvSpPr>
        <p:spPr>
          <a:xfrm>
            <a:off x="3031931" y="223371"/>
            <a:ext cx="6309360" cy="584775"/>
          </a:xfrm>
          <a:prstGeom prst="rect">
            <a:avLst/>
          </a:prstGeom>
          <a:noFill/>
        </p:spPr>
        <p:txBody>
          <a:bodyPr wrap="square">
            <a:spAutoFit/>
          </a:bodyPr>
          <a:lstStyle>
            <a:defPPr>
              <a:defRPr lang="en-US"/>
            </a:defPPr>
            <a:lvl1pPr marR="0" algn="just">
              <a:spcBef>
                <a:spcPts val="600"/>
              </a:spcBef>
              <a:spcAft>
                <a:spcPts val="600"/>
              </a:spcAft>
              <a:defRPr sz="2400" b="1">
                <a:effectLst/>
                <a:latin typeface="#9Slide03 BoosterNextFYBlack" panose="02000A03000000020004" pitchFamily="2" charset="0"/>
                <a:ea typeface="Times New Roman" panose="02020603050405020304" pitchFamily="18" charset="0"/>
              </a:defRPr>
            </a:lvl1pPr>
          </a:lstStyle>
          <a:p>
            <a:pPr algn="ctr"/>
            <a:r>
              <a:rPr lang="pt-BR" sz="3200" dirty="0">
                <a:latin typeface="Times New Roman" panose="02020603050405020304" pitchFamily="18" charset="0"/>
                <a:cs typeface="Times New Roman" panose="02020603050405020304" pitchFamily="18" charset="0"/>
              </a:rPr>
              <a:t>1.  Dì Bảy và câu chuyện cuộc đời</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77931" y="2405891"/>
            <a:ext cx="5569744" cy="707886"/>
          </a:xfrm>
          <a:prstGeom prst="rect">
            <a:avLst/>
          </a:prstGeom>
          <a:noFill/>
        </p:spPr>
        <p:txBody>
          <a:bodyPr wrap="square">
            <a:spAutoFit/>
          </a:bodyPr>
          <a:lstStyle/>
          <a:p>
            <a:pPr marL="0" marR="0" algn="just">
              <a:spcBef>
                <a:spcPts val="600"/>
              </a:spcBef>
              <a:spcAft>
                <a:spcPts val="600"/>
              </a:spcAft>
            </a:pPr>
            <a:r>
              <a:rPr lang="de-DE" sz="2000" dirty="0">
                <a:effectLst/>
                <a:latin typeface="Times New Roman" panose="02020603050405020304" pitchFamily="18" charset="0"/>
                <a:cs typeface="Times New Roman" panose="02020603050405020304" pitchFamily="18" charset="0"/>
              </a:rPr>
              <a:t>Dì Bảy nén nỗi đau vào trong, cùng gia đình lập bàn thờ và đi tìm thông tin phần mộ của chồng.</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777931" y="3908820"/>
            <a:ext cx="5569744" cy="707886"/>
          </a:xfrm>
          <a:prstGeom prst="rect">
            <a:avLst/>
          </a:prstGeom>
          <a:noFill/>
        </p:spPr>
        <p:txBody>
          <a:bodyPr wrap="square">
            <a:spAutoFit/>
          </a:bodyPr>
          <a:lstStyle/>
          <a:p>
            <a:pPr marL="0" marR="0" algn="just">
              <a:spcBef>
                <a:spcPts val="600"/>
              </a:spcBef>
              <a:spcAft>
                <a:spcPts val="600"/>
              </a:spcAft>
            </a:pPr>
            <a:r>
              <a:rPr lang="de-DE" sz="2000" dirty="0">
                <a:effectLst/>
                <a:latin typeface="Times New Roman" panose="02020603050405020304" pitchFamily="18" charset="0"/>
                <a:cs typeface="Times New Roman" panose="02020603050405020304" pitchFamily="18" charset="0"/>
              </a:rPr>
              <a:t>Mẹ già mất, dì Bảy  sống một mình, mỗi buổi chiều lại ra ngồi trước hiên nhà.</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TextBox 8"/>
          <p:cNvSpPr txBox="1"/>
          <p:nvPr/>
        </p:nvSpPr>
        <p:spPr>
          <a:xfrm>
            <a:off x="6347674" y="1695209"/>
            <a:ext cx="5376965" cy="1400383"/>
          </a:xfrm>
          <a:prstGeom prst="rect">
            <a:avLst/>
          </a:prstGeom>
          <a:noFill/>
        </p:spPr>
        <p:txBody>
          <a:bodyPr wrap="square">
            <a:spAutoFit/>
          </a:bodyPr>
          <a:lstStyle/>
          <a:p>
            <a:pPr marL="0" marR="0" algn="just">
              <a:spcBef>
                <a:spcPts val="600"/>
              </a:spcBef>
              <a:spcAft>
                <a:spcPts val="0"/>
              </a:spcAft>
            </a:pPr>
            <a:r>
              <a:rPr lang="de-DE" sz="2000" dirty="0">
                <a:effectLst/>
                <a:latin typeface="Times New Roman" panose="02020603050405020304" pitchFamily="18" charset="0"/>
                <a:cs typeface="Times New Roman" panose="02020603050405020304" pitchFamily="18" charset="0"/>
              </a:rPr>
              <a:t>Dì Bảy phải gánh chịu sự mất mát to lớn và nỗi đau đớn, bất hạnh nhất của người phụ nữ.</a:t>
            </a:r>
            <a:endParaRPr lang="en-US" sz="2000" dirty="0">
              <a:effectLst/>
              <a:latin typeface="Times New Roman" panose="02020603050405020304" pitchFamily="18" charset="0"/>
              <a:cs typeface="Times New Roman" panose="02020603050405020304" pitchFamily="18" charset="0"/>
            </a:endParaRPr>
          </a:p>
          <a:p>
            <a:pPr marL="0" marR="0" algn="just">
              <a:spcBef>
                <a:spcPts val="600"/>
              </a:spcBef>
              <a:spcAft>
                <a:spcPts val="0"/>
              </a:spcAft>
            </a:pPr>
            <a:r>
              <a:rPr lang="de-DE" sz="2000" dirty="0">
                <a:solidFill>
                  <a:srgbClr val="FF0000"/>
                </a:solidFill>
                <a:effectLst/>
                <a:latin typeface="Times New Roman" panose="02020603050405020304" pitchFamily="18" charset="0"/>
                <a:cs typeface="Times New Roman" panose="02020603050405020304" pitchFamily="18" charset="0"/>
              </a:rPr>
              <a:t>=&gt; </a:t>
            </a:r>
            <a:r>
              <a:rPr lang="de-DE" sz="2000" dirty="0" smtClean="0">
                <a:solidFill>
                  <a:srgbClr val="FF0000"/>
                </a:solidFill>
                <a:effectLst/>
                <a:latin typeface="Times New Roman" panose="02020603050405020304" pitchFamily="18" charset="0"/>
                <a:cs typeface="Times New Roman" panose="02020603050405020304" pitchFamily="18" charset="0"/>
              </a:rPr>
              <a:t>Là </a:t>
            </a:r>
            <a:r>
              <a:rPr lang="de-DE" sz="2000" dirty="0">
                <a:solidFill>
                  <a:srgbClr val="FF0000"/>
                </a:solidFill>
                <a:effectLst/>
                <a:latin typeface="Times New Roman" panose="02020603050405020304" pitchFamily="18" charset="0"/>
                <a:cs typeface="Times New Roman" panose="02020603050405020304" pitchFamily="18" charset="0"/>
              </a:rPr>
              <a:t>người phụ nữ bản lĩnh và có sức chịu đựng to lớn.</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6347673" y="3124167"/>
            <a:ext cx="5463327" cy="2246769"/>
          </a:xfrm>
          <a:prstGeom prst="rect">
            <a:avLst/>
          </a:prstGeom>
          <a:noFill/>
        </p:spPr>
        <p:txBody>
          <a:bodyPr wrap="square">
            <a:spAutoFit/>
          </a:bodyPr>
          <a:lstStyle/>
          <a:p>
            <a:pPr marL="0" marR="0" algn="just">
              <a:spcBef>
                <a:spcPts val="600"/>
              </a:spcBef>
              <a:spcAft>
                <a:spcPts val="600"/>
              </a:spcAft>
            </a:pPr>
            <a:r>
              <a:rPr lang="de-DE" sz="2000" dirty="0">
                <a:effectLst/>
                <a:latin typeface="Times New Roman" panose="02020603050405020304" pitchFamily="18" charset="0"/>
                <a:cs typeface="Times New Roman" panose="02020603050405020304" pitchFamily="18" charset="0"/>
              </a:rPr>
              <a:t>- Dì Bảy gắn bó với quê nhà trong nỗi nhớ thương vô vọng. </a:t>
            </a:r>
            <a:endParaRPr lang="en-US" sz="2000" dirty="0">
              <a:effectLst/>
              <a:latin typeface="Times New Roman" panose="02020603050405020304" pitchFamily="18" charset="0"/>
              <a:cs typeface="Times New Roman" panose="02020603050405020304" pitchFamily="18" charset="0"/>
            </a:endParaRPr>
          </a:p>
          <a:p>
            <a:pPr marL="0" marR="0" algn="just">
              <a:spcBef>
                <a:spcPts val="600"/>
              </a:spcBef>
              <a:spcAft>
                <a:spcPts val="600"/>
              </a:spcAft>
            </a:pPr>
            <a:r>
              <a:rPr lang="de-DE" sz="2000" dirty="0">
                <a:effectLst/>
                <a:latin typeface="Times New Roman" panose="02020603050405020304" pitchFamily="18" charset="0"/>
                <a:cs typeface="Times New Roman" panose="02020603050405020304" pitchFamily="18" charset="0"/>
              </a:rPr>
              <a:t>- Dì chọn cách sống trong vắng lặng, cô đơn để tưởng nhớ về người đã khuất.</a:t>
            </a:r>
            <a:endParaRPr lang="en-US" sz="2000" dirty="0">
              <a:effectLst/>
              <a:latin typeface="Times New Roman" panose="02020603050405020304" pitchFamily="18" charset="0"/>
              <a:cs typeface="Times New Roman" panose="02020603050405020304" pitchFamily="18" charset="0"/>
            </a:endParaRPr>
          </a:p>
          <a:p>
            <a:pPr marL="0" marR="0" algn="just">
              <a:spcBef>
                <a:spcPts val="600"/>
              </a:spcBef>
              <a:spcAft>
                <a:spcPts val="600"/>
              </a:spcAft>
            </a:pPr>
            <a:r>
              <a:rPr lang="de-DE" sz="2000" dirty="0">
                <a:solidFill>
                  <a:srgbClr val="FF0000"/>
                </a:solidFill>
                <a:effectLst/>
                <a:latin typeface="Times New Roman" panose="02020603050405020304" pitchFamily="18" charset="0"/>
                <a:cs typeface="Times New Roman" panose="02020603050405020304" pitchFamily="18" charset="0"/>
              </a:rPr>
              <a:t>=&gt; </a:t>
            </a:r>
            <a:r>
              <a:rPr lang="de-DE" sz="2000" dirty="0" smtClean="0">
                <a:solidFill>
                  <a:srgbClr val="FF0000"/>
                </a:solidFill>
                <a:effectLst/>
                <a:latin typeface="Times New Roman" panose="02020603050405020304" pitchFamily="18" charset="0"/>
                <a:cs typeface="Times New Roman" panose="02020603050405020304" pitchFamily="18" charset="0"/>
              </a:rPr>
              <a:t>Là </a:t>
            </a:r>
            <a:r>
              <a:rPr lang="de-DE" sz="2000" dirty="0">
                <a:solidFill>
                  <a:srgbClr val="FF0000"/>
                </a:solidFill>
                <a:effectLst/>
                <a:latin typeface="Times New Roman" panose="02020603050405020304" pitchFamily="18" charset="0"/>
                <a:cs typeface="Times New Roman" panose="02020603050405020304" pitchFamily="18" charset="0"/>
              </a:rPr>
              <a:t>người phụ nữ với đức hi sinh âm thầm, lòng thủy chung bền bỉ và sự kiên định lớn lao. </a:t>
            </a:r>
            <a:endParaRPr lang="en-US"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p:cNvSpPr txBox="1"/>
          <p:nvPr/>
        </p:nvSpPr>
        <p:spPr>
          <a:xfrm>
            <a:off x="467359" y="5500975"/>
            <a:ext cx="11257279" cy="1154162"/>
          </a:xfrm>
          <a:prstGeom prst="rect">
            <a:avLst/>
          </a:prstGeom>
          <a:noFill/>
        </p:spPr>
        <p:txBody>
          <a:bodyPr wrap="square">
            <a:spAutoFit/>
          </a:bodyPr>
          <a:lstStyle/>
          <a:p>
            <a:pPr marL="0" marR="0" algn="just">
              <a:spcBef>
                <a:spcPts val="600"/>
              </a:spcBef>
              <a:spcAft>
                <a:spcPts val="600"/>
              </a:spcAft>
            </a:pPr>
            <a:r>
              <a:rPr lang="pt-BR" sz="2300" dirty="0">
                <a:solidFill>
                  <a:srgbClr val="FF0000"/>
                </a:solidFill>
                <a:effectLst/>
                <a:latin typeface="Times New Roman" panose="02020603050405020304" pitchFamily="18" charset="0"/>
                <a:cs typeface="Times New Roman" panose="02020603050405020304" pitchFamily="18" charset="0"/>
              </a:rPr>
              <a:t>=&gt; Câu chuyện cuộc đời dì Bảy giúp ta hiểu hơn về những hi sinh, những mất mát to lớn trong chiến tranh của những người phụ nữ. Từ đó, ta thấy cần trân trọng những giá trị của cuộc sống hòa bình hôm nay. </a:t>
            </a:r>
            <a:endParaRPr lang="en-US" sz="23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p:cNvSpPr txBox="1"/>
          <p:nvPr/>
        </p:nvSpPr>
        <p:spPr>
          <a:xfrm>
            <a:off x="818926" y="1737507"/>
            <a:ext cx="5569744" cy="400110"/>
          </a:xfrm>
          <a:prstGeom prst="rect">
            <a:avLst/>
          </a:prstGeom>
          <a:noFill/>
        </p:spPr>
        <p:txBody>
          <a:bodyPr wrap="square">
            <a:spAutoFit/>
          </a:bodyPr>
          <a:lstStyle/>
          <a:p>
            <a:pPr algn="just">
              <a:spcBef>
                <a:spcPts val="600"/>
              </a:spcBef>
              <a:spcAft>
                <a:spcPts val="600"/>
              </a:spcAft>
            </a:pPr>
            <a:r>
              <a:rPr lang="de-DE" sz="2000" dirty="0" smtClean="0">
                <a:latin typeface="Times New Roman" panose="02020603050405020304" pitchFamily="18" charset="0"/>
                <a:cs typeface="Times New Roman" panose="02020603050405020304" pitchFamily="18" charset="0"/>
              </a:rPr>
              <a:t>Năm </a:t>
            </a:r>
            <a:r>
              <a:rPr lang="de-DE" sz="2000" dirty="0">
                <a:latin typeface="Times New Roman" panose="02020603050405020304" pitchFamily="18" charset="0"/>
                <a:cs typeface="Times New Roman" panose="02020603050405020304" pitchFamily="18" charset="0"/>
              </a:rPr>
              <a:t>1975, dì nhận giấy báo tử của dượng Bảy</a:t>
            </a:r>
            <a:r>
              <a:rPr lang="de-DE"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TextBox 14"/>
          <p:cNvSpPr txBox="1"/>
          <p:nvPr/>
        </p:nvSpPr>
        <p:spPr>
          <a:xfrm>
            <a:off x="847044" y="3095592"/>
            <a:ext cx="5569744" cy="707886"/>
          </a:xfrm>
          <a:prstGeom prst="rect">
            <a:avLst/>
          </a:prstGeom>
          <a:noFill/>
        </p:spPr>
        <p:txBody>
          <a:bodyPr wrap="square">
            <a:spAutoFit/>
          </a:bodyPr>
          <a:lstStyle/>
          <a:p>
            <a:pPr algn="just">
              <a:spcBef>
                <a:spcPts val="600"/>
              </a:spcBef>
              <a:spcAft>
                <a:spcPts val="600"/>
              </a:spcAft>
            </a:pPr>
            <a:r>
              <a:rPr lang="de-DE" sz="2000" dirty="0" smtClean="0">
                <a:latin typeface="Times New Roman" panose="02020603050405020304" pitchFamily="18" charset="0"/>
                <a:cs typeface="Times New Roman" panose="02020603050405020304" pitchFamily="18" charset="0"/>
              </a:rPr>
              <a:t>Ngày </a:t>
            </a:r>
            <a:r>
              <a:rPr lang="de-DE" sz="2000" dirty="0">
                <a:latin typeface="Times New Roman" panose="02020603050405020304" pitchFamily="18" charset="0"/>
                <a:cs typeface="Times New Roman" panose="02020603050405020304" pitchFamily="18" charset="0"/>
              </a:rPr>
              <a:t>hòa bình, dì Bảy đã qua tuổi 40 nhưng không đi bước nữa mà ở quê chăm mẹ già</a:t>
            </a:r>
            <a:r>
              <a:rPr lang="de-DE"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TextBox 15"/>
          <p:cNvSpPr txBox="1"/>
          <p:nvPr/>
        </p:nvSpPr>
        <p:spPr>
          <a:xfrm>
            <a:off x="847044" y="4616706"/>
            <a:ext cx="5569744" cy="707886"/>
          </a:xfrm>
          <a:prstGeom prst="rect">
            <a:avLst/>
          </a:prstGeom>
          <a:noFill/>
        </p:spPr>
        <p:txBody>
          <a:bodyPr wrap="square">
            <a:spAutoFit/>
          </a:bodyPr>
          <a:lstStyle/>
          <a:p>
            <a:pPr algn="just">
              <a:spcBef>
                <a:spcPts val="600"/>
              </a:spcBef>
              <a:spcAft>
                <a:spcPts val="600"/>
              </a:spcAft>
            </a:pPr>
            <a:r>
              <a:rPr lang="de-DE" sz="2000" dirty="0" smtClean="0">
                <a:latin typeface="Times New Roman" panose="02020603050405020304" pitchFamily="18" charset="0"/>
                <a:cs typeface="Times New Roman" panose="02020603050405020304" pitchFamily="18" charset="0"/>
              </a:rPr>
              <a:t>Năm </a:t>
            </a:r>
            <a:r>
              <a:rPr lang="de-DE" sz="2000" dirty="0">
                <a:latin typeface="Times New Roman" panose="02020603050405020304" pitchFamily="18" charset="0"/>
                <a:cs typeface="Times New Roman" panose="02020603050405020304" pitchFamily="18" charset="0"/>
              </a:rPr>
              <a:t>nay, dì 80 tuổi, đang ngồi đợi Tết, nguyện cầu hồn thiêng cho những người đã ngã xuống</a:t>
            </a:r>
            <a:r>
              <a:rPr lang="de-DE"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wipe(down)">
                                      <p:cBhvr>
                                        <p:cTn id="37" dur="500"/>
                                        <p:tgtEl>
                                          <p:spTgt spid="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circle(in)">
                                      <p:cBhvr>
                                        <p:cTn id="42" dur="2000"/>
                                        <p:tgtEl>
                                          <p:spTgt spid="1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1">
                                            <p:txEl>
                                              <p:pRg st="1" end="1"/>
                                            </p:txEl>
                                          </p:spTgt>
                                        </p:tgtEl>
                                        <p:attrNameLst>
                                          <p:attrName>style.visibility</p:attrName>
                                        </p:attrNameLst>
                                      </p:cBhvr>
                                      <p:to>
                                        <p:strVal val="visible"/>
                                      </p:to>
                                    </p:set>
                                    <p:animEffect transition="in" filter="circle(in)">
                                      <p:cBhvr>
                                        <p:cTn id="47" dur="2000"/>
                                        <p:tgtEl>
                                          <p:spTgt spid="1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1">
                                            <p:txEl>
                                              <p:pRg st="2" end="2"/>
                                            </p:txEl>
                                          </p:spTgt>
                                        </p:tgtEl>
                                        <p:attrNameLst>
                                          <p:attrName>style.visibility</p:attrName>
                                        </p:attrNameLst>
                                      </p:cBhvr>
                                      <p:to>
                                        <p:strVal val="visible"/>
                                      </p:to>
                                    </p:set>
                                    <p:animEffect transition="in" filter="circle(in)">
                                      <p:cBhvr>
                                        <p:cTn id="52" dur="2000"/>
                                        <p:tgtEl>
                                          <p:spTgt spid="1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wipe(down)">
                                      <p:cBhvr>
                                        <p:cTn id="5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4"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7" name="Google Shape;447;p45"/>
          <p:cNvPicPr preferRelativeResize="0"/>
          <p:nvPr/>
        </p:nvPicPr>
        <p:blipFill>
          <a:blip r:embed="rId1">
            <a:alphaModFix amt="48000"/>
          </a:blip>
          <a:stretch>
            <a:fillRect/>
          </a:stretch>
        </p:blipFill>
        <p:spPr>
          <a:xfrm>
            <a:off x="-256302" y="1817867"/>
            <a:ext cx="2068467" cy="941967"/>
          </a:xfrm>
          <a:prstGeom prst="rect">
            <a:avLst/>
          </a:prstGeom>
          <a:noFill/>
          <a:ln>
            <a:noFill/>
          </a:ln>
        </p:spPr>
      </p:pic>
      <p:pic>
        <p:nvPicPr>
          <p:cNvPr id="448" name="Google Shape;448;p45"/>
          <p:cNvPicPr preferRelativeResize="0"/>
          <p:nvPr/>
        </p:nvPicPr>
        <p:blipFill>
          <a:blip r:embed="rId1">
            <a:alphaModFix amt="48000"/>
          </a:blip>
          <a:stretch>
            <a:fillRect/>
          </a:stretch>
        </p:blipFill>
        <p:spPr>
          <a:xfrm>
            <a:off x="1812166" y="466950"/>
            <a:ext cx="1967732" cy="896100"/>
          </a:xfrm>
          <a:prstGeom prst="rect">
            <a:avLst/>
          </a:prstGeom>
          <a:noFill/>
          <a:ln>
            <a:noFill/>
          </a:ln>
        </p:spPr>
      </p:pic>
      <p:pic>
        <p:nvPicPr>
          <p:cNvPr id="449" name="Google Shape;449;p45"/>
          <p:cNvPicPr preferRelativeResize="0"/>
          <p:nvPr/>
        </p:nvPicPr>
        <p:blipFill>
          <a:blip r:embed="rId1">
            <a:alphaModFix amt="48000"/>
          </a:blip>
          <a:stretch>
            <a:fillRect/>
          </a:stretch>
        </p:blipFill>
        <p:spPr>
          <a:xfrm>
            <a:off x="10298832" y="1666634"/>
            <a:ext cx="2068467" cy="941967"/>
          </a:xfrm>
          <a:prstGeom prst="rect">
            <a:avLst/>
          </a:prstGeom>
          <a:noFill/>
          <a:ln>
            <a:noFill/>
          </a:ln>
        </p:spPr>
      </p:pic>
      <p:pic>
        <p:nvPicPr>
          <p:cNvPr id="450" name="Google Shape;450;p45"/>
          <p:cNvPicPr preferRelativeResize="0"/>
          <p:nvPr/>
        </p:nvPicPr>
        <p:blipFill>
          <a:blip r:embed="rId1">
            <a:alphaModFix amt="48000"/>
          </a:blip>
          <a:stretch>
            <a:fillRect/>
          </a:stretch>
        </p:blipFill>
        <p:spPr>
          <a:xfrm>
            <a:off x="8144433" y="466950"/>
            <a:ext cx="1967732" cy="896100"/>
          </a:xfrm>
          <a:prstGeom prst="rect">
            <a:avLst/>
          </a:prstGeom>
          <a:noFill/>
          <a:ln>
            <a:noFill/>
          </a:ln>
        </p:spPr>
      </p:pic>
      <p:sp>
        <p:nvSpPr>
          <p:cNvPr id="3" name="TextBox 2"/>
          <p:cNvSpPr txBox="1"/>
          <p:nvPr/>
        </p:nvSpPr>
        <p:spPr>
          <a:xfrm>
            <a:off x="320040" y="260128"/>
            <a:ext cx="11551920" cy="461665"/>
          </a:xfrm>
          <a:prstGeom prst="rect">
            <a:avLst/>
          </a:prstGeom>
          <a:noFill/>
        </p:spPr>
        <p:txBody>
          <a:bodyPr wrap="square">
            <a:spAutoFit/>
          </a:bodyPr>
          <a:lstStyle>
            <a:defPPr>
              <a:defRPr lang="en-US"/>
            </a:defPPr>
            <a:lvl1pPr marR="0" algn="just">
              <a:spcBef>
                <a:spcPts val="600"/>
              </a:spcBef>
              <a:spcAft>
                <a:spcPts val="600"/>
              </a:spcAft>
              <a:defRPr sz="2400" b="1">
                <a:effectLst/>
                <a:latin typeface="#9Slide03 BoosterNextFYBlack" panose="02000A03000000020004" pitchFamily="2" charset="0"/>
                <a:ea typeface="Times New Roman" panose="02020603050405020304" pitchFamily="18" charset="0"/>
              </a:defRPr>
            </a:lvl1pPr>
          </a:lstStyle>
          <a:p>
            <a:pPr algn="ctr"/>
            <a:r>
              <a:rPr lang="pt-BR" dirty="0">
                <a:latin typeface="Times New Roman" panose="02020603050405020304" pitchFamily="18" charset="0"/>
                <a:cs typeface="Times New Roman" panose="02020603050405020304" pitchFamily="18" charset="0"/>
              </a:rPr>
              <a:t>2. Một số yếu tố hình thức nổi bật của bài tản văn "Người ngồi trước hiên nhà"</a:t>
            </a:r>
            <a:endParaRPr lang="en-US"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nvGraphicFramePr>
        <p:xfrm>
          <a:off x="457797" y="915000"/>
          <a:ext cx="11195404" cy="5420454"/>
        </p:xfrm>
        <a:graphic>
          <a:graphicData uri="http://schemas.openxmlformats.org/drawingml/2006/table">
            <a:tbl>
              <a:tblPr firstRow="1" firstCol="1" bandRow="1">
                <a:tableStyleId>{5C22544A-7EE6-4342-B048-85BDC9FD1C3A}</a:tableStyleId>
              </a:tblPr>
              <a:tblGrid>
                <a:gridCol w="1311408"/>
                <a:gridCol w="6350351"/>
                <a:gridCol w="3533645"/>
              </a:tblGrid>
              <a:tr h="616762">
                <a:tc gridSpan="3">
                  <a:txBody>
                    <a:bodyPr/>
                    <a:lstStyle/>
                    <a:p>
                      <a:pPr marL="0" marR="0" algn="ctr">
                        <a:spcBef>
                          <a:spcPts val="0"/>
                        </a:spcBef>
                        <a:spcAft>
                          <a:spcPts val="0"/>
                        </a:spcAft>
                      </a:pPr>
                      <a:r>
                        <a:rPr lang="en-US" sz="1600" dirty="0" err="1">
                          <a:effectLst/>
                          <a:latin typeface="Times New Roman" panose="02020603050405020304" pitchFamily="18" charset="0"/>
                          <a:cs typeface="Times New Roman" panose="02020603050405020304" pitchFamily="18" charset="0"/>
                        </a:rPr>
                        <a:t>PHIẾU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HỌC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TẬP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SỐ</a:t>
                      </a:r>
                      <a:r>
                        <a:rPr lang="en-US" sz="1600" dirty="0">
                          <a:effectLst/>
                          <a:latin typeface="Times New Roman" panose="02020603050405020304" pitchFamily="18" charset="0"/>
                          <a:cs typeface="Times New Roman" panose="02020603050405020304" pitchFamily="18" charset="0"/>
                        </a:rPr>
                        <a:t> 02</a:t>
                      </a:r>
                      <a:endParaRPr lang="en-US" sz="16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dirty="0">
                          <a:effectLst/>
                          <a:latin typeface="Times New Roman" panose="02020603050405020304" pitchFamily="18" charset="0"/>
                          <a:cs typeface="Times New Roman" panose="02020603050405020304" pitchFamily="18" charset="0"/>
                        </a:rPr>
                        <a:t>(</a:t>
                      </a:r>
                      <a:r>
                        <a:rPr lang="en-US" sz="1600" dirty="0" err="1">
                          <a:effectLst/>
                          <a:latin typeface="Times New Roman" panose="02020603050405020304" pitchFamily="18" charset="0"/>
                          <a:cs typeface="Times New Roman" panose="02020603050405020304" pitchFamily="18" charset="0"/>
                        </a:rPr>
                        <a:t>Nhận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xét</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dụng</a:t>
                      </a:r>
                      <a:r>
                        <a:rPr lang="en-US" sz="1600" dirty="0">
                          <a:effectLst/>
                          <a:latin typeface="Times New Roman" panose="02020603050405020304" pitchFamily="18" charset="0"/>
                          <a:cs typeface="Times New Roman" panose="02020603050405020304" pitchFamily="18" charset="0"/>
                        </a:rPr>
                        <a:t>/ý </a:t>
                      </a:r>
                      <a:r>
                        <a:rPr lang="en-US" sz="1600" dirty="0" err="1">
                          <a:effectLst/>
                          <a:latin typeface="Times New Roman" panose="02020603050405020304" pitchFamily="18" charset="0"/>
                          <a:cs typeface="Times New Roman" panose="02020603050405020304" pitchFamily="18" charset="0"/>
                        </a:rPr>
                        <a:t>nghĩa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của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yếu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tố</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thức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được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thể</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hiện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trong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bản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Người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ngồi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trước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hiên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nhà</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88" marR="13088" marT="0" marB="0" anchor="ctr"/>
                </a:tc>
                <a:tc hMerge="1">
                  <a:tcPr/>
                </a:tc>
                <a:tc hMerge="1">
                  <a:tcPr/>
                </a:tc>
              </a:tr>
              <a:tr h="586287">
                <a:tc>
                  <a:txBody>
                    <a:bodyPr/>
                    <a:lstStyle/>
                    <a:p>
                      <a:pPr marL="0" marR="0" algn="l">
                        <a:spcBef>
                          <a:spcPts val="0"/>
                        </a:spcBef>
                        <a:spcAft>
                          <a:spcPts val="0"/>
                        </a:spcAft>
                      </a:pP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yếu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tố</a:t>
                      </a:r>
                      <a:endParaRPr lang="en-US" sz="1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pPr>
                      <a:r>
                        <a:rPr lang="en-US" sz="1400" dirty="0" err="1">
                          <a:effectLst/>
                          <a:latin typeface="Times New Roman" panose="02020603050405020304" pitchFamily="18" charset="0"/>
                          <a:cs typeface="Times New Roman" panose="02020603050405020304" pitchFamily="18" charset="0"/>
                        </a:rPr>
                        <a:t>hình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thức</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88" marR="13088" marT="0" marB="0" anchor="ctr"/>
                </a:tc>
                <a:tc>
                  <a:txBody>
                    <a:bodyPr/>
                    <a:lstStyle/>
                    <a:p>
                      <a:pPr marL="0" marR="24130" algn="ctr">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Câu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thể</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hiện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88" marR="13088" marT="0" marB="0" anchor="ctr"/>
                </a:tc>
                <a:tc>
                  <a:txBody>
                    <a:bodyPr/>
                    <a:lstStyle/>
                    <a:p>
                      <a:pPr marL="0" marR="24130" algn="ctr">
                        <a:spcBef>
                          <a:spcPts val="600"/>
                        </a:spcBef>
                        <a:spcAft>
                          <a:spcPts val="600"/>
                        </a:spcAft>
                      </a:pPr>
                      <a:r>
                        <a:rPr lang="en-US" sz="1600" dirty="0" err="1">
                          <a:effectLst/>
                          <a:latin typeface="Times New Roman" panose="02020603050405020304" pitchFamily="18" charset="0"/>
                          <a:cs typeface="Times New Roman" panose="02020603050405020304" pitchFamily="18" charset="0"/>
                        </a:rPr>
                        <a:t>Tác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dụng</a:t>
                      </a:r>
                      <a:r>
                        <a:rPr lang="en-US" sz="1600" dirty="0">
                          <a:effectLst/>
                          <a:latin typeface="Times New Roman" panose="02020603050405020304" pitchFamily="18" charset="0"/>
                          <a:cs typeface="Times New Roman" panose="02020603050405020304" pitchFamily="18" charset="0"/>
                        </a:rPr>
                        <a:t>/Ý </a:t>
                      </a:r>
                      <a:r>
                        <a:rPr lang="en-US" sz="1600" dirty="0" err="1">
                          <a:effectLst/>
                          <a:latin typeface="Times New Roman" panose="02020603050405020304" pitchFamily="18" charset="0"/>
                          <a:cs typeface="Times New Roman" panose="02020603050405020304" pitchFamily="18" charset="0"/>
                        </a:rPr>
                        <a:t>nghĩa</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88" marR="13088" marT="0" marB="0" anchor="ctr"/>
                </a:tc>
              </a:tr>
              <a:tr h="1180806">
                <a:tc>
                  <a:txBody>
                    <a:bodyPr/>
                    <a:lstStyle/>
                    <a:p>
                      <a:pPr marL="0" marR="0" algn="l">
                        <a:spcBef>
                          <a:spcPts val="600"/>
                        </a:spcBef>
                        <a:spcAft>
                          <a:spcPts val="600"/>
                        </a:spcAft>
                      </a:pPr>
                      <a:r>
                        <a:rPr lang="en-US" sz="1400" dirty="0">
                          <a:effectLst/>
                          <a:latin typeface="Times New Roman" panose="02020603050405020304" pitchFamily="18" charset="0"/>
                          <a:cs typeface="Times New Roman" panose="02020603050405020304" pitchFamily="18" charset="0"/>
                        </a:rPr>
                        <a:t>a</a:t>
                      </a:r>
                      <a:r>
                        <a:rPr lang="en-US" sz="1400" dirty="0" smtClean="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hợp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phương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thức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sự</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phương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thức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biểu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cảm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miêu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tả</a:t>
                      </a:r>
                      <a:r>
                        <a:rPr lang="en-US"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88" marR="13088" marT="0" marB="0" anchor="ctr"/>
                </a:tc>
                <a:tc>
                  <a:txBody>
                    <a:bodyPr/>
                    <a:lstStyle/>
                    <a:p>
                      <a:pPr marL="0" marR="0"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quê</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chùng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xuống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vì</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cảnh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kẻ</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Bắc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Nam. </a:t>
                      </a:r>
                      <a:r>
                        <a:rPr lang="en-US" sz="1400" dirty="0" err="1">
                          <a:effectLst/>
                          <a:latin typeface="Times New Roman" panose="02020603050405020304" pitchFamily="18" charset="0"/>
                          <a:cs typeface="Times New Roman" panose="02020603050405020304" pitchFamily="18" charset="0"/>
                        </a:rPr>
                        <a:t>Những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đàn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tiễn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chồng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tiễn</a:t>
                      </a:r>
                      <a:r>
                        <a:rPr lang="en-US" sz="1400" dirty="0">
                          <a:effectLst/>
                          <a:latin typeface="Times New Roman" panose="02020603050405020304" pitchFamily="18" charset="0"/>
                          <a:cs typeface="Times New Roman" panose="02020603050405020304" pitchFamily="18" charset="0"/>
                        </a:rPr>
                        <a:t> con </a:t>
                      </a:r>
                      <a:r>
                        <a:rPr lang="en-US" sz="1400" dirty="0" err="1">
                          <a:effectLst/>
                          <a:latin typeface="Times New Roman" panose="02020603050405020304" pitchFamily="18" charset="0"/>
                          <a:cs typeface="Times New Roman" panose="02020603050405020304" pitchFamily="18" charset="0"/>
                        </a:rPr>
                        <a:t>ra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mắt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đẫm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lệ</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hẹn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hai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năm</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trở</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lòng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ghi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ngại</a:t>
                      </a:r>
                      <a:r>
                        <a:rPr lang="en-US"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cs typeface="Times New Roman" panose="02020603050405020304" pitchFamily="18" charset="0"/>
                      </a:endParaRPr>
                    </a:p>
                    <a:p>
                      <a:pPr marL="0" marR="0" algn="just">
                        <a:spcBef>
                          <a:spcPts val="600"/>
                        </a:spcBef>
                        <a:spcAft>
                          <a:spcPts val="600"/>
                        </a:spcAft>
                      </a:pPr>
                      <a:r>
                        <a:rPr lang="en-US" sz="1400" dirty="0" smtClean="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88" marR="13088" marT="0" marB="0" anchor="ctr"/>
                </a:tc>
                <a:tc>
                  <a:txBody>
                    <a:bodyPr/>
                    <a:lstStyle/>
                    <a:p>
                      <a:pPr marL="0" marR="0" algn="just">
                        <a:spcBef>
                          <a:spcPts val="600"/>
                        </a:spcBef>
                        <a:spcAft>
                          <a:spcPts val="600"/>
                        </a:spcAft>
                      </a:pPr>
                      <a:r>
                        <a:rPr lang="de-DE" sz="1400" i="1" dirty="0">
                          <a:effectLst/>
                          <a:latin typeface="Times New Roman" panose="02020603050405020304" pitchFamily="18" charset="0"/>
                          <a:cs typeface="Times New Roman" panose="02020603050405020304" pitchFamily="18" charset="0"/>
                        </a:rPr>
                        <a:t>(gợi ý: </a:t>
                      </a:r>
                      <a:r>
                        <a:rPr lang="en-US" sz="1400" i="1" dirty="0" err="1">
                          <a:effectLst/>
                          <a:latin typeface="Times New Roman" panose="02020603050405020304" pitchFamily="18" charset="0"/>
                          <a:cs typeface="Times New Roman" panose="02020603050405020304" pitchFamily="18" charset="0"/>
                        </a:rPr>
                        <a:t>Việc</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kết</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hợp</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PTBĐ</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biểu</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cảm</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khi</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kể</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chuyện</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đã</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khiến</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cho</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lời</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kể</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chuyện</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như</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thế</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nào</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Từ</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đó</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thể</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hiện</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tình</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cảm</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thái</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độ</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nào</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của</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người</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cháu</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khi</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kể</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chuyện</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về</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dì</a:t>
                      </a:r>
                      <a:r>
                        <a:rPr lang="en-US" sz="1400" i="1" dirty="0">
                          <a:effectLst/>
                          <a:latin typeface="Times New Roman" panose="02020603050405020304" pitchFamily="18" charset="0"/>
                          <a:cs typeface="Times New Roman" panose="02020603050405020304" pitchFamily="18" charset="0"/>
                        </a:rPr>
                        <a:t>?)</a:t>
                      </a:r>
                      <a:endParaRPr lang="en-US" sz="1400" i="1" dirty="0">
                        <a:effectLst/>
                        <a:latin typeface="Times New Roman" panose="02020603050405020304" pitchFamily="18" charset="0"/>
                        <a:cs typeface="Times New Roman" panose="02020603050405020304" pitchFamily="18" charset="0"/>
                      </a:endParaRPr>
                    </a:p>
                  </a:txBody>
                  <a:tcPr marL="13088" marR="13088" marT="0" marB="0"/>
                </a:tc>
              </a:tr>
              <a:tr h="1291325">
                <a:tc>
                  <a:txBody>
                    <a:bodyPr/>
                    <a:lstStyle/>
                    <a:p>
                      <a:pPr marL="0" marR="0" algn="l">
                        <a:spcBef>
                          <a:spcPts val="600"/>
                        </a:spcBef>
                        <a:spcAft>
                          <a:spcPts val="600"/>
                        </a:spcAft>
                      </a:pPr>
                      <a:r>
                        <a:rPr lang="en-US" sz="1400" dirty="0">
                          <a:effectLst/>
                          <a:latin typeface="Times New Roman" panose="02020603050405020304" pitchFamily="18" charset="0"/>
                          <a:cs typeface="Times New Roman" panose="02020603050405020304" pitchFamily="18" charset="0"/>
                        </a:rPr>
                        <a:t>b</a:t>
                      </a:r>
                      <a:r>
                        <a:rPr lang="en-US" sz="1400" dirty="0" smtClean="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Chất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trữ</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tôi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của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viết</a:t>
                      </a:r>
                      <a:endParaRPr lang="en-US" sz="1400" dirty="0">
                        <a:effectLst/>
                        <a:latin typeface="Times New Roman" panose="02020603050405020304" pitchFamily="18" charset="0"/>
                        <a:cs typeface="Times New Roman" panose="02020603050405020304" pitchFamily="18" charset="0"/>
                      </a:endParaRPr>
                    </a:p>
                    <a:p>
                      <a:pPr marL="0" marR="0" algn="l">
                        <a:spcBef>
                          <a:spcPts val="600"/>
                        </a:spcBef>
                        <a:spcAft>
                          <a:spcPts val="600"/>
                        </a:spcAft>
                      </a:pP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88" marR="13088" marT="0" marB="0" anchor="ctr"/>
                </a:tc>
                <a:tc>
                  <a:txBody>
                    <a:bodyPr/>
                    <a:lstStyle/>
                    <a:p>
                      <a:pPr marL="0" marR="0" algn="just">
                        <a:spcBef>
                          <a:spcPts val="600"/>
                        </a:spcBef>
                        <a:spcAft>
                          <a:spcPts val="60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Như</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trong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một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câu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chuyện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cổ</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kị</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sĩ</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trên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lưng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chiến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mã</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nhưng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chiến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thắng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chỉ</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chiến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mã</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trở</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về</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bóng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dáng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trên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lưng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ngựa</a:t>
                      </a:r>
                      <a:r>
                        <a:rPr lang="en-US"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cs typeface="Times New Roman" panose="02020603050405020304" pitchFamily="18" charset="0"/>
                      </a:endParaRPr>
                    </a:p>
                    <a:p>
                      <a:pPr marL="0" marR="0" algn="just">
                        <a:spcBef>
                          <a:spcPts val="600"/>
                        </a:spcBef>
                        <a:spcAft>
                          <a:spcPts val="600"/>
                        </a:spcAft>
                      </a:pPr>
                      <a:r>
                        <a:rPr lang="en-US" sz="1400" dirty="0" smtClean="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88" marR="13088" marT="0" marB="0" anchor="ctr"/>
                </a:tc>
                <a:tc>
                  <a:txBody>
                    <a:bodyPr/>
                    <a:lstStyle/>
                    <a:p>
                      <a:pPr marL="0" marR="0" algn="just">
                        <a:spcBef>
                          <a:spcPts val="600"/>
                        </a:spcBef>
                        <a:spcAft>
                          <a:spcPts val="600"/>
                        </a:spcAft>
                      </a:pPr>
                      <a:r>
                        <a:rPr lang="en-US" sz="1400" i="1" dirty="0">
                          <a:effectLst/>
                          <a:latin typeface="Times New Roman" panose="02020603050405020304" pitchFamily="18" charset="0"/>
                          <a:cs typeface="Times New Roman" panose="02020603050405020304" pitchFamily="18" charset="0"/>
                        </a:rPr>
                        <a:t>(</a:t>
                      </a:r>
                      <a:r>
                        <a:rPr lang="de-DE" sz="1400" i="1" dirty="0">
                          <a:effectLst/>
                          <a:latin typeface="Times New Roman" panose="02020603050405020304" pitchFamily="18" charset="0"/>
                          <a:cs typeface="Times New Roman" panose="02020603050405020304" pitchFamily="18" charset="0"/>
                        </a:rPr>
                        <a:t>gợi ý: </a:t>
                      </a:r>
                      <a:r>
                        <a:rPr lang="en-US" sz="1400" i="1" dirty="0" err="1">
                          <a:effectLst/>
                          <a:latin typeface="Times New Roman" panose="02020603050405020304" pitchFamily="18" charset="0"/>
                          <a:cs typeface="Times New Roman" panose="02020603050405020304" pitchFamily="18" charset="0"/>
                        </a:rPr>
                        <a:t>Những</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câu</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văn</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bộc</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lộ</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cảm</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xúc</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suy</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nghĩ</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của</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tác</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giả</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có</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tác</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dụng</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gì</a:t>
                      </a:r>
                      <a:r>
                        <a:rPr lang="en-US" sz="1400" i="1" dirty="0">
                          <a:effectLst/>
                          <a:latin typeface="Times New Roman" panose="02020603050405020304" pitchFamily="18" charset="0"/>
                          <a:cs typeface="Times New Roman" panose="02020603050405020304" pitchFamily="18" charset="0"/>
                        </a:rPr>
                        <a:t>?)</a:t>
                      </a:r>
                      <a:endParaRPr lang="en-US" sz="1400" i="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88" marR="13088" marT="0" marB="0"/>
                </a:tc>
              </a:tr>
              <a:tr h="1483279">
                <a:tc>
                  <a:txBody>
                    <a:bodyPr/>
                    <a:lstStyle/>
                    <a:p>
                      <a:pPr marL="0" marR="0" algn="l">
                        <a:spcBef>
                          <a:spcPts val="600"/>
                        </a:spcBef>
                        <a:spcAft>
                          <a:spcPts val="600"/>
                        </a:spcAft>
                      </a:pPr>
                      <a:r>
                        <a:rPr lang="en-US" sz="1400" dirty="0">
                          <a:effectLst/>
                          <a:latin typeface="Times New Roman" panose="02020603050405020304" pitchFamily="18" charset="0"/>
                          <a:cs typeface="Times New Roman" panose="02020603050405020304" pitchFamily="18" charset="0"/>
                        </a:rPr>
                        <a:t>c</a:t>
                      </a:r>
                      <a:r>
                        <a:rPr lang="en-US" sz="1400" dirty="0" smtClean="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Tính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thực</a:t>
                      </a:r>
                      <a:r>
                        <a:rPr lang="en-US" sz="1400" dirty="0">
                          <a:effectLst/>
                          <a:latin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88" marR="13088" marT="0" marB="0" anchor="ctr"/>
                </a:tc>
                <a:tc>
                  <a:txBody>
                    <a:bodyPr/>
                    <a:lstStyle/>
                    <a:p>
                      <a:pPr marL="0" marR="0" algn="just">
                        <a:spcBef>
                          <a:spcPts val="300"/>
                        </a:spcBef>
                        <a:spcAft>
                          <a:spcPts val="300"/>
                        </a:spcAft>
                      </a:pPr>
                      <a:r>
                        <a:rPr lang="en-US" sz="1400" dirty="0">
                          <a:effectLst/>
                          <a:latin typeface="Times New Roman" panose="02020603050405020304" pitchFamily="18" charset="0"/>
                          <a:cs typeface="Times New Roman" panose="02020603050405020304" pitchFamily="18" charset="0"/>
                        </a:rPr>
                        <a:t>- Sau </a:t>
                      </a:r>
                      <a:r>
                        <a:rPr lang="en-US" sz="1400" dirty="0" err="1">
                          <a:effectLst/>
                          <a:latin typeface="Times New Roman" panose="02020603050405020304" pitchFamily="18" charset="0"/>
                          <a:cs typeface="Times New Roman" panose="02020603050405020304" pitchFamily="18" charset="0"/>
                        </a:rPr>
                        <a:t>hiệp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định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Giơ</a:t>
                      </a:r>
                      <a:r>
                        <a:rPr lang="en-US" sz="1400" dirty="0">
                          <a:effectLst/>
                          <a:latin typeface="Times New Roman" panose="02020603050405020304" pitchFamily="18" charset="0"/>
                          <a:cs typeface="Times New Roman" panose="02020603050405020304" pitchFamily="18" charset="0"/>
                        </a:rPr>
                        <a:t>-ne-</a:t>
                      </a:r>
                      <a:r>
                        <a:rPr lang="en-US" sz="1400" dirty="0" err="1">
                          <a:effectLst/>
                          <a:latin typeface="Times New Roman" panose="02020603050405020304" pitchFamily="18" charset="0"/>
                          <a:cs typeface="Times New Roman" panose="02020603050405020304" pitchFamily="18" charset="0"/>
                        </a:rPr>
                        <a:t>vơ</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được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ký</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cuối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năm</a:t>
                      </a:r>
                      <a:r>
                        <a:rPr lang="en-US" sz="1400" dirty="0">
                          <a:effectLst/>
                          <a:latin typeface="Times New Roman" panose="02020603050405020304" pitchFamily="18" charset="0"/>
                          <a:cs typeface="Times New Roman" panose="02020603050405020304" pitchFamily="18" charset="0"/>
                        </a:rPr>
                        <a:t> 1954, </a:t>
                      </a:r>
                      <a:r>
                        <a:rPr lang="en-US" sz="1400" dirty="0" err="1">
                          <a:effectLst/>
                          <a:latin typeface="Times New Roman" panose="02020603050405020304" pitchFamily="18" charset="0"/>
                          <a:cs typeface="Times New Roman" panose="02020603050405020304" pitchFamily="18" charset="0"/>
                        </a:rPr>
                        <a:t>đầu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năm</a:t>
                      </a:r>
                      <a:r>
                        <a:rPr lang="en-US" sz="1400" dirty="0">
                          <a:effectLst/>
                          <a:latin typeface="Times New Roman" panose="02020603050405020304" pitchFamily="18" charset="0"/>
                          <a:cs typeface="Times New Roman" panose="02020603050405020304" pitchFamily="18" charset="0"/>
                        </a:rPr>
                        <a:t> 1955, ở </a:t>
                      </a:r>
                      <a:r>
                        <a:rPr lang="en-US" sz="1400" dirty="0" err="1">
                          <a:effectLst/>
                          <a:latin typeface="Times New Roman" panose="02020603050405020304" pitchFamily="18" charset="0"/>
                          <a:cs typeface="Times New Roman" panose="02020603050405020304" pitchFamily="18" charset="0"/>
                        </a:rPr>
                        <a:t>quê</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tôi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gần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một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nửa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số</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có</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người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tập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kết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ra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miền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Bắc</a:t>
                      </a:r>
                      <a:r>
                        <a:rPr lang="en-US"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cs typeface="Times New Roman" panose="02020603050405020304" pitchFamily="18" charset="0"/>
                      </a:endParaRPr>
                    </a:p>
                    <a:p>
                      <a:pPr marL="0" marR="0" algn="just">
                        <a:spcBef>
                          <a:spcPts val="300"/>
                        </a:spcBef>
                        <a:spcAft>
                          <a:spcPts val="300"/>
                        </a:spcAft>
                      </a:pP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Tháng</a:t>
                      </a:r>
                      <a:r>
                        <a:rPr lang="en-US" sz="1400" dirty="0">
                          <a:effectLst/>
                          <a:latin typeface="Times New Roman" panose="02020603050405020304" pitchFamily="18" charset="0"/>
                          <a:cs typeface="Times New Roman" panose="02020603050405020304" pitchFamily="18" charset="0"/>
                        </a:rPr>
                        <a:t> 4 </a:t>
                      </a:r>
                      <a:r>
                        <a:rPr lang="en-US" sz="1400" dirty="0" err="1">
                          <a:effectLst/>
                          <a:latin typeface="Times New Roman" panose="02020603050405020304" pitchFamily="18" charset="0"/>
                          <a:cs typeface="Times New Roman" panose="02020603050405020304" pitchFamily="18" charset="0"/>
                        </a:rPr>
                        <a:t>năm</a:t>
                      </a:r>
                      <a:r>
                        <a:rPr lang="en-US" sz="1400" dirty="0">
                          <a:effectLst/>
                          <a:latin typeface="Times New Roman" panose="02020603050405020304" pitchFamily="18" charset="0"/>
                          <a:cs typeface="Times New Roman" panose="02020603050405020304" pitchFamily="18" charset="0"/>
                        </a:rPr>
                        <a:t> 1975, </a:t>
                      </a:r>
                      <a:r>
                        <a:rPr lang="en-US" sz="1400" dirty="0" err="1">
                          <a:effectLst/>
                          <a:latin typeface="Times New Roman" panose="02020603050405020304" pitchFamily="18" charset="0"/>
                          <a:cs typeface="Times New Roman" panose="02020603050405020304" pitchFamily="18" charset="0"/>
                        </a:rPr>
                        <a:t>những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đoàn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xe</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Mô-lô-tô-va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tiếp</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nhau</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chạy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ngang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trước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là</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tôi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để</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chuyển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quân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vào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mặt</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phía</a:t>
                      </a:r>
                      <a:r>
                        <a:rPr lang="en-US" sz="1400" dirty="0">
                          <a:effectLst/>
                          <a:latin typeface="Times New Roman" panose="02020603050405020304" pitchFamily="18" charset="0"/>
                          <a:cs typeface="Times New Roman" panose="02020603050405020304" pitchFamily="18" charset="0"/>
                        </a:rPr>
                        <a:t> Nam.</a:t>
                      </a:r>
                      <a:endParaRPr lang="en-US" sz="1400" dirty="0">
                        <a:effectLst/>
                        <a:latin typeface="Times New Roman" panose="02020603050405020304" pitchFamily="18" charset="0"/>
                        <a:cs typeface="Times New Roman" panose="02020603050405020304" pitchFamily="18" charset="0"/>
                      </a:endParaRPr>
                    </a:p>
                    <a:p>
                      <a:pPr marL="0" marR="0" algn="just">
                        <a:spcBef>
                          <a:spcPts val="300"/>
                        </a:spcBef>
                        <a:spcAft>
                          <a:spcPts val="300"/>
                        </a:spcAft>
                      </a:pPr>
                      <a:r>
                        <a:rPr lang="en-US" sz="1400" dirty="0">
                          <a:effectLst/>
                          <a:latin typeface="Times New Roman" panose="02020603050405020304" pitchFamily="18" charset="0"/>
                          <a:cs typeface="Times New Roman" panose="02020603050405020304" pitchFamily="18" charset="0"/>
                        </a:rPr>
                        <a:t>- Gia </a:t>
                      </a:r>
                      <a:r>
                        <a:rPr lang="en-US" sz="1400" dirty="0" err="1">
                          <a:effectLst/>
                          <a:latin typeface="Times New Roman" panose="02020603050405020304" pitchFamily="18" charset="0"/>
                          <a:cs typeface="Times New Roman" panose="02020603050405020304" pitchFamily="18" charset="0"/>
                        </a:rPr>
                        <a:t>đình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dò</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hỏi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các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nơi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mãi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cuối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năm</a:t>
                      </a:r>
                      <a:r>
                        <a:rPr lang="en-US" sz="1400" dirty="0">
                          <a:effectLst/>
                          <a:latin typeface="Times New Roman" panose="02020603050405020304" pitchFamily="18" charset="0"/>
                          <a:cs typeface="Times New Roman" panose="02020603050405020304" pitchFamily="18" charset="0"/>
                        </a:rPr>
                        <a:t> 1975 </a:t>
                      </a:r>
                      <a:r>
                        <a:rPr lang="en-US" sz="1400" dirty="0" err="1">
                          <a:effectLst/>
                          <a:latin typeface="Times New Roman" panose="02020603050405020304" pitchFamily="18" charset="0"/>
                          <a:cs typeface="Times New Roman" panose="02020603050405020304" pitchFamily="18" charset="0"/>
                        </a:rPr>
                        <a:t>mới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nhận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giấy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báo</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tử</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dượng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ngã</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xuống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trong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trận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đánh</a:t>
                      </a:r>
                      <a:r>
                        <a:rPr lang="en-US" sz="1400" dirty="0">
                          <a:effectLst/>
                          <a:latin typeface="Times New Roman" panose="02020603050405020304" pitchFamily="18" charset="0"/>
                          <a:cs typeface="Times New Roman" panose="02020603050405020304" pitchFamily="18" charset="0"/>
                        </a:rPr>
                        <a:t> ở </a:t>
                      </a:r>
                      <a:r>
                        <a:rPr lang="en-US" sz="1400" dirty="0" err="1">
                          <a:effectLst/>
                          <a:latin typeface="Times New Roman" panose="02020603050405020304" pitchFamily="18" charset="0"/>
                          <a:cs typeface="Times New Roman" panose="02020603050405020304" pitchFamily="18" charset="0"/>
                        </a:rPr>
                        <a:t>Xuân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Lộc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cửa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ngõ</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phía</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đông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bắc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Sài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Gòn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chỉ</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mươi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ngày</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trước</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khi</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chiến</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tranh</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ngưng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tiếng</a:t>
                      </a:r>
                      <a:r>
                        <a:rPr lang="en-US" sz="1400" dirty="0">
                          <a:effectLst/>
                          <a:latin typeface="Times New Roman" panose="02020603050405020304" pitchFamily="18" charset="0"/>
                          <a:cs typeface="Times New Roman" panose="02020603050405020304" pitchFamily="18" charset="0"/>
                        </a:rPr>
                        <a:t> </a:t>
                      </a:r>
                      <a:r>
                        <a:rPr lang="en-US" sz="1400" dirty="0" err="1">
                          <a:effectLst/>
                          <a:latin typeface="Times New Roman" panose="02020603050405020304" pitchFamily="18" charset="0"/>
                          <a:cs typeface="Times New Roman" panose="02020603050405020304" pitchFamily="18" charset="0"/>
                        </a:rPr>
                        <a:t>súng</a:t>
                      </a:r>
                      <a:r>
                        <a:rPr lang="en-US" sz="1400" dirty="0">
                          <a:effectLst/>
                          <a:latin typeface="Times New Roman" panose="02020603050405020304" pitchFamily="18" charset="0"/>
                          <a:cs typeface="Times New Roman" panose="02020603050405020304" pitchFamily="18" charset="0"/>
                        </a:rPr>
                        <a: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3088" marR="13088" marT="0" marB="0" anchor="ctr"/>
                </a:tc>
                <a:tc>
                  <a:txBody>
                    <a:bodyPr/>
                    <a:lstStyle/>
                    <a:p>
                      <a:pPr marL="0" marR="0" algn="just">
                        <a:spcBef>
                          <a:spcPts val="600"/>
                        </a:spcBef>
                        <a:spcAft>
                          <a:spcPts val="600"/>
                        </a:spcAft>
                      </a:pPr>
                      <a:r>
                        <a:rPr lang="en-US" sz="1400" i="1" dirty="0">
                          <a:effectLst/>
                          <a:latin typeface="Times New Roman" panose="02020603050405020304" pitchFamily="18" charset="0"/>
                          <a:cs typeface="Times New Roman" panose="02020603050405020304" pitchFamily="18" charset="0"/>
                        </a:rPr>
                        <a:t>(</a:t>
                      </a:r>
                      <a:r>
                        <a:rPr lang="de-DE" sz="1400" i="1" dirty="0">
                          <a:effectLst/>
                          <a:latin typeface="Times New Roman" panose="02020603050405020304" pitchFamily="18" charset="0"/>
                          <a:cs typeface="Times New Roman" panose="02020603050405020304" pitchFamily="18" charset="0"/>
                        </a:rPr>
                        <a:t>gợi ý: </a:t>
                      </a:r>
                      <a:r>
                        <a:rPr lang="en-US" sz="1400" i="1" dirty="0" err="1">
                          <a:effectLst/>
                          <a:latin typeface="Times New Roman" panose="02020603050405020304" pitchFamily="18" charset="0"/>
                          <a:cs typeface="Times New Roman" panose="02020603050405020304" pitchFamily="18" charset="0"/>
                        </a:rPr>
                        <a:t>Việc</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sử</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dụng</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các</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mốc</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thời</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gian</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địa</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điểm</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cụ</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thể</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có</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tác</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dụng</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gì</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cho</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những</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sự</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việc</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trong</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câu</a:t>
                      </a:r>
                      <a:r>
                        <a:rPr lang="en-US" sz="1400" i="1" dirty="0">
                          <a:effectLst/>
                          <a:latin typeface="Times New Roman" panose="02020603050405020304" pitchFamily="18" charset="0"/>
                          <a:cs typeface="Times New Roman" panose="02020603050405020304" pitchFamily="18" charset="0"/>
                        </a:rPr>
                        <a:t> </a:t>
                      </a:r>
                      <a:r>
                        <a:rPr lang="en-US" sz="1400" i="1" dirty="0" err="1">
                          <a:effectLst/>
                          <a:latin typeface="Times New Roman" panose="02020603050405020304" pitchFamily="18" charset="0"/>
                          <a:cs typeface="Times New Roman" panose="02020603050405020304" pitchFamily="18" charset="0"/>
                        </a:rPr>
                        <a:t>chuyện</a:t>
                      </a:r>
                      <a:r>
                        <a:rPr lang="en-US" sz="1400" i="1" dirty="0">
                          <a:effectLst/>
                          <a:latin typeface="Times New Roman" panose="02020603050405020304" pitchFamily="18" charset="0"/>
                          <a:cs typeface="Times New Roman" panose="02020603050405020304" pitchFamily="18" charset="0"/>
                        </a:rPr>
                        <a:t>?)</a:t>
                      </a:r>
                      <a:endParaRPr lang="en-US" sz="1400" i="1" dirty="0">
                        <a:effectLst/>
                        <a:latin typeface="Times New Roman" panose="02020603050405020304" pitchFamily="18" charset="0"/>
                        <a:cs typeface="Times New Roman" panose="02020603050405020304" pitchFamily="18" charset="0"/>
                      </a:endParaRPr>
                    </a:p>
                  </a:txBody>
                  <a:tcPr marL="13088" marR="13088" marT="0" marB="0"/>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7" name="Google Shape;447;p45"/>
          <p:cNvPicPr preferRelativeResize="0"/>
          <p:nvPr/>
        </p:nvPicPr>
        <p:blipFill>
          <a:blip r:embed="rId1">
            <a:alphaModFix amt="48000"/>
          </a:blip>
          <a:stretch>
            <a:fillRect/>
          </a:stretch>
        </p:blipFill>
        <p:spPr>
          <a:xfrm>
            <a:off x="-256302" y="1817867"/>
            <a:ext cx="2068467" cy="941967"/>
          </a:xfrm>
          <a:prstGeom prst="rect">
            <a:avLst/>
          </a:prstGeom>
          <a:noFill/>
          <a:ln>
            <a:noFill/>
          </a:ln>
        </p:spPr>
      </p:pic>
      <p:pic>
        <p:nvPicPr>
          <p:cNvPr id="448" name="Google Shape;448;p45"/>
          <p:cNvPicPr preferRelativeResize="0"/>
          <p:nvPr/>
        </p:nvPicPr>
        <p:blipFill>
          <a:blip r:embed="rId1">
            <a:alphaModFix amt="48000"/>
          </a:blip>
          <a:stretch>
            <a:fillRect/>
          </a:stretch>
        </p:blipFill>
        <p:spPr>
          <a:xfrm>
            <a:off x="1812166" y="466950"/>
            <a:ext cx="1967732" cy="896100"/>
          </a:xfrm>
          <a:prstGeom prst="rect">
            <a:avLst/>
          </a:prstGeom>
          <a:noFill/>
          <a:ln>
            <a:noFill/>
          </a:ln>
        </p:spPr>
      </p:pic>
      <p:pic>
        <p:nvPicPr>
          <p:cNvPr id="449" name="Google Shape;449;p45"/>
          <p:cNvPicPr preferRelativeResize="0"/>
          <p:nvPr/>
        </p:nvPicPr>
        <p:blipFill>
          <a:blip r:embed="rId1">
            <a:alphaModFix amt="48000"/>
          </a:blip>
          <a:stretch>
            <a:fillRect/>
          </a:stretch>
        </p:blipFill>
        <p:spPr>
          <a:xfrm>
            <a:off x="10298832" y="1666634"/>
            <a:ext cx="2068467" cy="941967"/>
          </a:xfrm>
          <a:prstGeom prst="rect">
            <a:avLst/>
          </a:prstGeom>
          <a:noFill/>
          <a:ln>
            <a:noFill/>
          </a:ln>
        </p:spPr>
      </p:pic>
      <p:pic>
        <p:nvPicPr>
          <p:cNvPr id="450" name="Google Shape;450;p45"/>
          <p:cNvPicPr preferRelativeResize="0"/>
          <p:nvPr/>
        </p:nvPicPr>
        <p:blipFill>
          <a:blip r:embed="rId1">
            <a:alphaModFix amt="48000"/>
          </a:blip>
          <a:stretch>
            <a:fillRect/>
          </a:stretch>
        </p:blipFill>
        <p:spPr>
          <a:xfrm>
            <a:off x="8144433" y="466950"/>
            <a:ext cx="1967732" cy="896100"/>
          </a:xfrm>
          <a:prstGeom prst="rect">
            <a:avLst/>
          </a:prstGeom>
          <a:noFill/>
          <a:ln>
            <a:noFill/>
          </a:ln>
        </p:spPr>
      </p:pic>
      <p:graphicFrame>
        <p:nvGraphicFramePr>
          <p:cNvPr id="2" name="Table 1"/>
          <p:cNvGraphicFramePr>
            <a:graphicFrameLocks noGrp="1"/>
          </p:cNvGraphicFramePr>
          <p:nvPr/>
        </p:nvGraphicFramePr>
        <p:xfrm>
          <a:off x="320040" y="1216758"/>
          <a:ext cx="11369040" cy="4501766"/>
        </p:xfrm>
        <a:graphic>
          <a:graphicData uri="http://schemas.openxmlformats.org/drawingml/2006/table">
            <a:tbl>
              <a:tblPr firstRow="1" firstCol="1" bandRow="1">
                <a:tableStyleId>{5C22544A-7EE6-4342-B048-85BDC9FD1C3A}</a:tableStyleId>
              </a:tblPr>
              <a:tblGrid>
                <a:gridCol w="2021944"/>
                <a:gridCol w="5536244"/>
                <a:gridCol w="3810852"/>
              </a:tblGrid>
              <a:tr h="742671">
                <a:tc>
                  <a:txBody>
                    <a:bodyPr/>
                    <a:lstStyle/>
                    <a:p>
                      <a:pPr marL="0" marR="0" algn="ctr">
                        <a:spcBef>
                          <a:spcPts val="0"/>
                        </a:spcBef>
                        <a:spcAft>
                          <a:spcPts val="0"/>
                        </a:spcAft>
                      </a:pP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endParaRPr lang="en-US" sz="2400" dirty="0">
                        <a:effectLst/>
                        <a:latin typeface="Times New Roman" panose="02020603050405020304" pitchFamily="18" charset="0"/>
                        <a:cs typeface="Times New Roman" panose="02020603050405020304" pitchFamily="18" charset="0"/>
                      </a:endParaRPr>
                    </a:p>
                    <a:p>
                      <a:pPr marL="0" marR="0" algn="ctr">
                        <a:spcBef>
                          <a:spcPts val="0"/>
                        </a:spcBef>
                        <a:spcAft>
                          <a:spcPts val="0"/>
                        </a:spcAft>
                      </a:pP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96" marR="7496" marT="0" marB="0" anchor="ctr"/>
                </a:tc>
                <a:tc>
                  <a:txBody>
                    <a:bodyPr/>
                    <a:lstStyle/>
                    <a:p>
                      <a:pPr marL="0" marR="24130" algn="ctr">
                        <a:spcBef>
                          <a:spcPts val="0"/>
                        </a:spcBef>
                        <a:spcAft>
                          <a:spcPts val="0"/>
                        </a:spcAft>
                      </a:pP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96" marR="7496" marT="0" marB="0" anchor="ctr"/>
                </a:tc>
                <a:tc>
                  <a:txBody>
                    <a:bodyPr/>
                    <a:lstStyle/>
                    <a:p>
                      <a:pPr marL="0" marR="24130" algn="ctr">
                        <a:spcBef>
                          <a:spcPts val="0"/>
                        </a:spcBef>
                        <a:spcAft>
                          <a:spcPts val="0"/>
                        </a:spcAft>
                      </a:pP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/Ý </a:t>
                      </a:r>
                      <a:r>
                        <a:rPr lang="en-US" sz="2400" dirty="0" err="1">
                          <a:effectLst/>
                          <a:latin typeface="Times New Roman" panose="02020603050405020304" pitchFamily="18" charset="0"/>
                          <a:cs typeface="Times New Roman" panose="02020603050405020304" pitchFamily="18" charset="0"/>
                        </a:rPr>
                        <a:t>nghĩa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96" marR="7496" marT="0" marB="0" anchor="ctr"/>
                </a:tc>
              </a:tr>
              <a:tr h="3759095">
                <a:tc>
                  <a:txBody>
                    <a:bodyPr/>
                    <a:lstStyle/>
                    <a:p>
                      <a:pPr marL="0" marR="0" algn="l">
                        <a:spcBef>
                          <a:spcPts val="600"/>
                        </a:spcBef>
                        <a:spcAft>
                          <a:spcPts val="600"/>
                        </a:spcAft>
                      </a:pP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96" marR="7496" marT="0" marB="0" anchor="ctr"/>
                </a:tc>
                <a:tc>
                  <a:txBody>
                    <a:bodyPr/>
                    <a:lstStyle/>
                    <a:p>
                      <a:pPr marL="0" marR="0" algn="just">
                        <a:spcBef>
                          <a:spcPts val="600"/>
                        </a:spcBef>
                        <a:spcAft>
                          <a:spcPts val="60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7496" marR="7496" marT="0" marB="0" anchor="ctr"/>
                </a:tc>
                <a:tc>
                  <a:txBody>
                    <a:bodyPr/>
                    <a:lstStyle/>
                    <a:p>
                      <a:pPr marL="0" marR="0" algn="just">
                        <a:spcBef>
                          <a:spcPts val="600"/>
                        </a:spcBef>
                        <a:spcAft>
                          <a:spcPts val="60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7496" marR="7496" marT="0" marB="0" anchor="ctr"/>
                </a:tc>
              </a:tr>
            </a:tbl>
          </a:graphicData>
        </a:graphic>
      </p:graphicFrame>
      <p:sp>
        <p:nvSpPr>
          <p:cNvPr id="3" name="TextBox 2"/>
          <p:cNvSpPr txBox="1"/>
          <p:nvPr/>
        </p:nvSpPr>
        <p:spPr>
          <a:xfrm>
            <a:off x="-103031" y="260128"/>
            <a:ext cx="11974991" cy="492443"/>
          </a:xfrm>
          <a:prstGeom prst="rect">
            <a:avLst/>
          </a:prstGeom>
          <a:noFill/>
        </p:spPr>
        <p:txBody>
          <a:bodyPr wrap="square">
            <a:spAutoFit/>
          </a:bodyPr>
          <a:lstStyle>
            <a:defPPr>
              <a:defRPr lang="en-US"/>
            </a:defPPr>
            <a:lvl1pPr marR="0" algn="just">
              <a:spcBef>
                <a:spcPts val="600"/>
              </a:spcBef>
              <a:spcAft>
                <a:spcPts val="600"/>
              </a:spcAft>
              <a:defRPr sz="2400" b="1">
                <a:effectLst/>
                <a:latin typeface="#9Slide03 BoosterNextFYBlack" panose="02000A03000000020004" pitchFamily="2" charset="0"/>
                <a:ea typeface="Times New Roman" panose="02020603050405020304" pitchFamily="18" charset="0"/>
              </a:defRPr>
            </a:lvl1pPr>
          </a:lstStyle>
          <a:p>
            <a:pPr algn="ctr"/>
            <a:r>
              <a:rPr lang="pt-BR" sz="2600" dirty="0">
                <a:latin typeface="Times New Roman" panose="02020603050405020304" pitchFamily="18" charset="0"/>
                <a:cs typeface="Times New Roman" panose="02020603050405020304" pitchFamily="18" charset="0"/>
              </a:rPr>
              <a:t>2. Một số yếu tố hình thức nổi bật của bài tản văn "Người ngồi trước hiên nhà"</a:t>
            </a:r>
            <a:endParaRPr lang="en-US" sz="2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388507" y="1979281"/>
            <a:ext cx="5469618" cy="3785652"/>
          </a:xfrm>
          <a:prstGeom prst="rect">
            <a:avLst/>
          </a:prstGeom>
          <a:noFill/>
        </p:spPr>
        <p:txBody>
          <a:bodyPr wrap="square">
            <a:spAutoFit/>
          </a:bodyPr>
          <a:lstStyle/>
          <a:p>
            <a:pPr marL="0" marR="0" algn="just">
              <a:spcBef>
                <a:spcPts val="600"/>
              </a:spcBef>
              <a:spcAft>
                <a:spcPts val="6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khí</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làng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quê</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chùng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xuống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vì</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tình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cảnh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kẻ</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Bắc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Nam. </a:t>
            </a:r>
            <a:r>
              <a:rPr lang="en-US" sz="2200" dirty="0" err="1">
                <a:effectLst/>
                <a:latin typeface="Times New Roman" panose="02020603050405020304" pitchFamily="18" charset="0"/>
                <a:cs typeface="Times New Roman" panose="02020603050405020304" pitchFamily="18" charset="0"/>
              </a:rPr>
              <a:t>Những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đàn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tiễn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chồng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tiễn</a:t>
            </a:r>
            <a:r>
              <a:rPr lang="en-US" sz="2200" dirty="0">
                <a:effectLst/>
                <a:latin typeface="Times New Roman" panose="02020603050405020304" pitchFamily="18" charset="0"/>
                <a:cs typeface="Times New Roman" panose="02020603050405020304" pitchFamily="18" charset="0"/>
              </a:rPr>
              <a:t> con </a:t>
            </a:r>
            <a:r>
              <a:rPr lang="en-US" sz="2200" dirty="0" err="1">
                <a:effectLst/>
                <a:latin typeface="Times New Roman" panose="02020603050405020304" pitchFamily="18" charset="0"/>
                <a:cs typeface="Times New Roman" panose="02020603050405020304" pitchFamily="18" charset="0"/>
              </a:rPr>
              <a:t>ra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mắt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đẫm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lệ</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hẹn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hai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năm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trở</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lòng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còn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ghi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ngại</a:t>
            </a:r>
            <a:r>
              <a:rPr lang="en-US"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cs typeface="Times New Roman" panose="02020603050405020304" pitchFamily="18" charset="0"/>
            </a:endParaRPr>
          </a:p>
          <a:p>
            <a:pPr marL="0" marR="0" algn="just">
              <a:spcBef>
                <a:spcPts val="600"/>
              </a:spcBef>
              <a:spcAft>
                <a:spcPts val="6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mỗi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buổi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chiều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muộn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dì</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lại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ra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ngồi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trước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hiên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nhìn</a:t>
            </a:r>
            <a:r>
              <a:rPr lang="en-US" sz="2200" dirty="0">
                <a:effectLst/>
                <a:latin typeface="Times New Roman" panose="02020603050405020304" pitchFamily="18" charset="0"/>
                <a:cs typeface="Times New Roman" panose="02020603050405020304" pitchFamily="18" charset="0"/>
              </a:rPr>
              <a:t> con </a:t>
            </a:r>
            <a:r>
              <a:rPr lang="en-US" sz="2200" dirty="0" err="1">
                <a:effectLst/>
                <a:latin typeface="Times New Roman" panose="02020603050405020304" pitchFamily="18" charset="0"/>
                <a:cs typeface="Times New Roman" panose="02020603050405020304" pitchFamily="18" charset="0"/>
              </a:rPr>
              <a:t>đường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kéo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dài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như</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nỗi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chờ</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mong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trong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vô</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vọng</a:t>
            </a:r>
            <a:r>
              <a:rPr lang="en-US"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cs typeface="Times New Roman" panose="02020603050405020304" pitchFamily="18" charset="0"/>
            </a:endParaRPr>
          </a:p>
          <a:p>
            <a:pPr marL="0" marR="0" algn="just">
              <a:spcBef>
                <a:spcPts val="600"/>
              </a:spcBef>
              <a:spcAft>
                <a:spcPts val="6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Đêm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đêm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ngọn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đèn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dầu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gian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thờ</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lập</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lòe</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theo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tiếng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kêu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của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thạch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sùng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cảm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như</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gian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ngưng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đọng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từ</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lâu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lắm</a:t>
            </a:r>
            <a:r>
              <a:rPr lang="en-US"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7896225" y="2034552"/>
            <a:ext cx="3743325" cy="3416320"/>
          </a:xfrm>
          <a:prstGeom prst="rect">
            <a:avLst/>
          </a:prstGeom>
          <a:noFill/>
        </p:spPr>
        <p:txBody>
          <a:bodyPr wrap="square">
            <a:spAutoFit/>
          </a:bodyPr>
          <a:lstStyle/>
          <a:p>
            <a:pPr marL="0" marR="0" algn="just">
              <a:spcBef>
                <a:spcPts val="600"/>
              </a:spcBef>
              <a:spcAft>
                <a:spcPts val="600"/>
              </a:spcAft>
            </a:pPr>
            <a:r>
              <a:rPr lang="en-US" sz="2400" dirty="0">
                <a:effectLst/>
                <a:latin typeface="Times New Roman" panose="02020603050405020304" pitchFamily="18" charset="0"/>
                <a:cs typeface="Times New Roman" panose="02020603050405020304" pitchFamily="18" charset="0"/>
              </a:rPr>
              <a:t>=&gt; </a:t>
            </a:r>
            <a:r>
              <a:rPr lang="en-US" sz="2400" dirty="0" err="1">
                <a:effectLst/>
                <a:latin typeface="Times New Roman" panose="02020603050405020304" pitchFamily="18" charset="0"/>
                <a:cs typeface="Times New Roman" panose="02020603050405020304" pitchFamily="18" charset="0"/>
              </a:rPr>
              <a:t>Lời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luôn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nhẹ</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thì</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quý</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thiêng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liêng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cháu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hi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lặng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chịu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bền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dì</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TextBox 9"/>
          <p:cNvSpPr txBox="1"/>
          <p:nvPr/>
        </p:nvSpPr>
        <p:spPr>
          <a:xfrm>
            <a:off x="392423" y="2288850"/>
            <a:ext cx="1861379" cy="267765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pPr>
            <a:r>
              <a:rPr lang="en-US" sz="2400" b="1" dirty="0" smtClean="0">
                <a:solidFill>
                  <a:schemeClr val="bg1"/>
                </a:solidFill>
                <a:latin typeface="Times New Roman" panose="02020603050405020304" pitchFamily="18" charset="0"/>
                <a:cs typeface="Times New Roman" panose="02020603050405020304" pitchFamily="18" charset="0"/>
              </a:rPr>
              <a:t>a. </a:t>
            </a:r>
            <a:r>
              <a:rPr lang="en-US" sz="2400" b="1" dirty="0" err="1" smtClean="0">
                <a:solidFill>
                  <a:schemeClr val="bg1"/>
                </a:solidFill>
                <a:latin typeface="Times New Roman" panose="02020603050405020304" pitchFamily="18" charset="0"/>
                <a:cs typeface="Times New Roman" panose="02020603050405020304" pitchFamily="18" charset="0"/>
              </a:rPr>
              <a:t>Sự</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kết</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hợp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của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thức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tự</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sự</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với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các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phương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thức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biểu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cảm</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miêu</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tả</a:t>
            </a:r>
            <a:r>
              <a:rPr lang="en-US" sz="2400" b="1" dirty="0" smtClean="0">
                <a:solidFill>
                  <a:schemeClr val="bg1"/>
                </a:solidFill>
                <a:latin typeface="Times New Roman" panose="02020603050405020304" pitchFamily="18" charset="0"/>
                <a:cs typeface="Times New Roman" panose="02020603050405020304" pitchFamily="18" charset="0"/>
              </a:rPr>
              <a:t>.</a:t>
            </a:r>
            <a:endParaRPr lang="en-U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2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2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7" name="Google Shape;447;p45"/>
          <p:cNvPicPr preferRelativeResize="0"/>
          <p:nvPr/>
        </p:nvPicPr>
        <p:blipFill>
          <a:blip r:embed="rId1">
            <a:alphaModFix amt="48000"/>
          </a:blip>
          <a:stretch>
            <a:fillRect/>
          </a:stretch>
        </p:blipFill>
        <p:spPr>
          <a:xfrm>
            <a:off x="-256302" y="1817867"/>
            <a:ext cx="2068467" cy="941967"/>
          </a:xfrm>
          <a:prstGeom prst="rect">
            <a:avLst/>
          </a:prstGeom>
          <a:noFill/>
          <a:ln>
            <a:noFill/>
          </a:ln>
        </p:spPr>
      </p:pic>
      <p:pic>
        <p:nvPicPr>
          <p:cNvPr id="448" name="Google Shape;448;p45"/>
          <p:cNvPicPr preferRelativeResize="0"/>
          <p:nvPr/>
        </p:nvPicPr>
        <p:blipFill>
          <a:blip r:embed="rId1">
            <a:alphaModFix amt="48000"/>
          </a:blip>
          <a:stretch>
            <a:fillRect/>
          </a:stretch>
        </p:blipFill>
        <p:spPr>
          <a:xfrm>
            <a:off x="1812166" y="466950"/>
            <a:ext cx="1967732" cy="896100"/>
          </a:xfrm>
          <a:prstGeom prst="rect">
            <a:avLst/>
          </a:prstGeom>
          <a:noFill/>
          <a:ln>
            <a:noFill/>
          </a:ln>
        </p:spPr>
      </p:pic>
      <p:pic>
        <p:nvPicPr>
          <p:cNvPr id="449" name="Google Shape;449;p45"/>
          <p:cNvPicPr preferRelativeResize="0"/>
          <p:nvPr/>
        </p:nvPicPr>
        <p:blipFill>
          <a:blip r:embed="rId1">
            <a:alphaModFix amt="48000"/>
          </a:blip>
          <a:stretch>
            <a:fillRect/>
          </a:stretch>
        </p:blipFill>
        <p:spPr>
          <a:xfrm>
            <a:off x="10298832" y="1666634"/>
            <a:ext cx="2068467" cy="941967"/>
          </a:xfrm>
          <a:prstGeom prst="rect">
            <a:avLst/>
          </a:prstGeom>
          <a:noFill/>
          <a:ln>
            <a:noFill/>
          </a:ln>
        </p:spPr>
      </p:pic>
      <p:pic>
        <p:nvPicPr>
          <p:cNvPr id="450" name="Google Shape;450;p45"/>
          <p:cNvPicPr preferRelativeResize="0"/>
          <p:nvPr/>
        </p:nvPicPr>
        <p:blipFill>
          <a:blip r:embed="rId1">
            <a:alphaModFix amt="48000"/>
          </a:blip>
          <a:stretch>
            <a:fillRect/>
          </a:stretch>
        </p:blipFill>
        <p:spPr>
          <a:xfrm>
            <a:off x="8144433" y="466950"/>
            <a:ext cx="1967732" cy="896100"/>
          </a:xfrm>
          <a:prstGeom prst="rect">
            <a:avLst/>
          </a:prstGeom>
          <a:noFill/>
          <a:ln>
            <a:noFill/>
          </a:ln>
        </p:spPr>
      </p:pic>
      <p:graphicFrame>
        <p:nvGraphicFramePr>
          <p:cNvPr id="2" name="Table 1"/>
          <p:cNvGraphicFramePr>
            <a:graphicFrameLocks noGrp="1"/>
          </p:cNvGraphicFramePr>
          <p:nvPr/>
        </p:nvGraphicFramePr>
        <p:xfrm>
          <a:off x="320040" y="1183532"/>
          <a:ext cx="11369040" cy="5035401"/>
        </p:xfrm>
        <a:graphic>
          <a:graphicData uri="http://schemas.openxmlformats.org/drawingml/2006/table">
            <a:tbl>
              <a:tblPr firstRow="1" firstCol="1" bandRow="1">
                <a:tableStyleId>{5C22544A-7EE6-4342-B048-85BDC9FD1C3A}</a:tableStyleId>
              </a:tblPr>
              <a:tblGrid>
                <a:gridCol w="1518091"/>
                <a:gridCol w="6895322"/>
                <a:gridCol w="2955627"/>
              </a:tblGrid>
              <a:tr h="701252">
                <a:tc>
                  <a:txBody>
                    <a:bodyPr/>
                    <a:lstStyle/>
                    <a:p>
                      <a:pPr marL="0" marR="0" algn="ctr">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96" marR="7496" marT="0" marB="0" anchor="ctr"/>
                </a:tc>
                <a:tc>
                  <a:txBody>
                    <a:bodyPr/>
                    <a:lstStyle/>
                    <a:p>
                      <a:pPr marL="0" marR="24130" algn="ctr">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96" marR="7496" marT="0" marB="0" anchor="ctr"/>
                </a:tc>
                <a:tc>
                  <a:txBody>
                    <a:bodyPr/>
                    <a:lstStyle/>
                    <a:p>
                      <a:pPr marL="0" marR="24130" algn="ctr">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/Ý </a:t>
                      </a:r>
                      <a:r>
                        <a:rPr lang="en-US" sz="2400" dirty="0" err="1">
                          <a:effectLst/>
                          <a:latin typeface="Times New Roman" panose="02020603050405020304" pitchFamily="18" charset="0"/>
                          <a:cs typeface="Times New Roman" panose="02020603050405020304" pitchFamily="18" charset="0"/>
                        </a:rPr>
                        <a:t>nghĩa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96" marR="7496" marT="0" marB="0" anchor="ctr"/>
                </a:tc>
              </a:tr>
              <a:tr h="4303881">
                <a:tc>
                  <a:txBody>
                    <a:bodyPr/>
                    <a:lstStyle/>
                    <a:p>
                      <a:pPr marL="0" marR="0" algn="ctr">
                        <a:spcBef>
                          <a:spcPts val="600"/>
                        </a:spcBef>
                        <a:spcAft>
                          <a:spcPts val="600"/>
                        </a:spcAft>
                      </a:pPr>
                      <a:r>
                        <a:rPr lang="en-US" sz="2000" dirty="0">
                          <a:effectLst/>
                          <a:latin typeface="Times New Roman" panose="02020603050405020304" pitchFamily="18" charset="0"/>
                          <a:cs typeface="Times New Roman" panose="02020603050405020304" pitchFamily="18" charset="0"/>
                        </a:rPr>
                        <a:t>b</a:t>
                      </a:r>
                      <a:r>
                        <a:rPr lang="en-US" sz="2000" dirty="0" smtClean="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Chất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và</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viết</a:t>
                      </a:r>
                      <a:endParaRPr lang="en-US" sz="2000" dirty="0">
                        <a:effectLst/>
                        <a:latin typeface="Times New Roman" panose="02020603050405020304" pitchFamily="18" charset="0"/>
                        <a:cs typeface="Times New Roman" panose="02020603050405020304" pitchFamily="18" charset="0"/>
                      </a:endParaRPr>
                    </a:p>
                    <a:p>
                      <a:pPr marL="0" marR="0" algn="ctr">
                        <a:spcBef>
                          <a:spcPts val="600"/>
                        </a:spcBef>
                        <a:spcAft>
                          <a:spcPts val="600"/>
                        </a:spcAft>
                      </a:pPr>
                      <a:r>
                        <a:rPr lang="en-US" sz="2000" dirty="0">
                          <a:effectLst/>
                          <a:latin typeface="#9Slide03 Arima Madurai Bold" panose="00000800000000000000" pitchFamily="2" charset="0"/>
                          <a:cs typeface="#9Slide03 Arima Madurai Bold" panose="00000800000000000000" pitchFamily="2" charset="0"/>
                        </a:rPr>
                        <a:t> </a:t>
                      </a: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7496" marR="7496" marT="0" marB="0" anchor="ctr"/>
                </a:tc>
                <a:tc>
                  <a:txBody>
                    <a:bodyPr/>
                    <a:lstStyle/>
                    <a:p>
                      <a:pPr marL="0" marR="0" algn="just">
                        <a:spcBef>
                          <a:spcPts val="600"/>
                        </a:spcBef>
                        <a:spcAft>
                          <a:spcPts val="60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7496" marR="7496" marT="0" marB="0" anchor="ctr"/>
                </a:tc>
                <a:tc>
                  <a:txBody>
                    <a:bodyPr/>
                    <a:lstStyle/>
                    <a:p>
                      <a:pPr marL="0" marR="0" algn="just">
                        <a:spcBef>
                          <a:spcPts val="600"/>
                        </a:spcBef>
                        <a:spcAft>
                          <a:spcPts val="600"/>
                        </a:spcAft>
                      </a:pPr>
                      <a:endParaRPr lang="en-US" sz="2000" dirty="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a:txBody>
                  <a:tcPr marL="7496" marR="7496" marT="0" marB="0" anchor="ctr"/>
                </a:tc>
              </a:tr>
            </a:tbl>
          </a:graphicData>
        </a:graphic>
      </p:graphicFrame>
      <p:sp>
        <p:nvSpPr>
          <p:cNvPr id="3" name="TextBox 2"/>
          <p:cNvSpPr txBox="1"/>
          <p:nvPr/>
        </p:nvSpPr>
        <p:spPr>
          <a:xfrm>
            <a:off x="320040" y="260128"/>
            <a:ext cx="11551920" cy="492443"/>
          </a:xfrm>
          <a:prstGeom prst="rect">
            <a:avLst/>
          </a:prstGeom>
          <a:noFill/>
        </p:spPr>
        <p:txBody>
          <a:bodyPr wrap="square">
            <a:spAutoFit/>
          </a:bodyPr>
          <a:lstStyle>
            <a:defPPr>
              <a:defRPr lang="en-US"/>
            </a:defPPr>
            <a:lvl1pPr marR="0" algn="just">
              <a:spcBef>
                <a:spcPts val="600"/>
              </a:spcBef>
              <a:spcAft>
                <a:spcPts val="600"/>
              </a:spcAft>
              <a:defRPr sz="2400" b="1">
                <a:effectLst/>
                <a:latin typeface="#9Slide03 BoosterNextFYBlack" panose="02000A03000000020004" pitchFamily="2" charset="0"/>
                <a:ea typeface="Times New Roman" panose="02020603050405020304" pitchFamily="18" charset="0"/>
              </a:defRPr>
            </a:lvl1pPr>
          </a:lstStyle>
          <a:p>
            <a:pPr algn="ctr"/>
            <a:r>
              <a:rPr lang="pt-BR" sz="2600" dirty="0">
                <a:latin typeface="Times New Roman" panose="02020603050405020304" pitchFamily="18" charset="0"/>
                <a:cs typeface="Times New Roman" panose="02020603050405020304" pitchFamily="18" charset="0"/>
              </a:rPr>
              <a:t>2. Một số yếu tố hình thức nổi bật của bài tản văn "Người ngồi trước hiên nhà"</a:t>
            </a:r>
            <a:endParaRPr lang="en-US" sz="2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812166" y="1859339"/>
            <a:ext cx="6833629" cy="4462760"/>
          </a:xfrm>
          <a:prstGeom prst="rect">
            <a:avLst/>
          </a:prstGeom>
          <a:noFill/>
        </p:spPr>
        <p:txBody>
          <a:bodyPr wrap="square">
            <a:spAutoFit/>
          </a:bodyPr>
          <a:lstStyle/>
          <a:p>
            <a:pPr marL="0" marR="0" algn="just">
              <a:spcBef>
                <a:spcPts val="600"/>
              </a:spcBef>
              <a:spcAft>
                <a:spcPts val="6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Như</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trong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một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câu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chuyện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cổ</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kị</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sĩ</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ra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lưng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chiến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nhưng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ngày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chiến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thắng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chỉ</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chiến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trở</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bóng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lưng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ngựa</a:t>
            </a:r>
            <a:r>
              <a:rPr lang="en-US"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cs typeface="Times New Roman" panose="02020603050405020304" pitchFamily="18" charset="0"/>
            </a:endParaRPr>
          </a:p>
          <a:p>
            <a:pPr marL="0" marR="0" algn="just">
              <a:spcBef>
                <a:spcPts val="600"/>
              </a:spcBef>
              <a:spcAft>
                <a:spcPts val="6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Mỗi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lần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về</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thăm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ngồi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bên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mâm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cơm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bạc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với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dì</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tôi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chợt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nghĩ</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nếu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ngày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dì</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bước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nữa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thì</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liệu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bây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giờ</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dì</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có</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được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hưởng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hạnh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phúc</a:t>
            </a:r>
            <a:r>
              <a:rPr lang="en-US" sz="2200" dirty="0">
                <a:effectLst/>
                <a:latin typeface="Times New Roman" panose="02020603050405020304" pitchFamily="18" charset="0"/>
                <a:cs typeface="Times New Roman" panose="02020603050405020304" pitchFamily="18" charset="0"/>
              </a:rPr>
              <a:t> hay </a:t>
            </a:r>
            <a:r>
              <a:rPr lang="en-US" sz="2200" dirty="0" err="1">
                <a:effectLst/>
                <a:latin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cs typeface="Times New Roman" panose="02020603050405020304" pitchFamily="18" charset="0"/>
            </a:endParaRPr>
          </a:p>
          <a:p>
            <a:pPr marL="0" marR="0" algn="just">
              <a:spcBef>
                <a:spcPts val="600"/>
              </a:spcBef>
              <a:spcAft>
                <a:spcPts val="600"/>
              </a:spcAft>
            </a:pP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Những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ngày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này</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dì</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tôi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bà</a:t>
            </a:r>
            <a:r>
              <a:rPr lang="en-US" sz="2200" dirty="0">
                <a:effectLst/>
                <a:latin typeface="Times New Roman" panose="02020603050405020304" pitchFamily="18" charset="0"/>
                <a:cs typeface="Times New Roman" panose="02020603050405020304" pitchFamily="18" charset="0"/>
              </a:rPr>
              <a:t> Lê Thị </a:t>
            </a:r>
            <a:r>
              <a:rPr lang="en-US" sz="2200" dirty="0" err="1">
                <a:effectLst/>
                <a:latin typeface="Times New Roman" panose="02020603050405020304" pitchFamily="18" charset="0"/>
                <a:cs typeface="Times New Roman" panose="02020603050405020304" pitchFamily="18" charset="0"/>
              </a:rPr>
              <a:t>Thỏa</a:t>
            </a:r>
            <a:r>
              <a:rPr lang="en-US" sz="2200" dirty="0">
                <a:effectLst/>
                <a:latin typeface="Times New Roman" panose="02020603050405020304" pitchFamily="18" charset="0"/>
                <a:cs typeface="Times New Roman" panose="02020603050405020304" pitchFamily="18" charset="0"/>
              </a:rPr>
              <a:t> , </a:t>
            </a:r>
            <a:r>
              <a:rPr lang="en-US" sz="2200" dirty="0" err="1">
                <a:effectLst/>
                <a:latin typeface="Times New Roman" panose="02020603050405020304" pitchFamily="18" charset="0"/>
                <a:cs typeface="Times New Roman" panose="02020603050405020304" pitchFamily="18" charset="0"/>
              </a:rPr>
              <a:t>một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trong</a:t>
            </a:r>
            <a:r>
              <a:rPr lang="en-US" sz="2200" dirty="0">
                <a:effectLst/>
                <a:latin typeface="Times New Roman" panose="02020603050405020304" pitchFamily="18" charset="0"/>
                <a:cs typeface="Times New Roman" panose="02020603050405020304" pitchFamily="18" charset="0"/>
              </a:rPr>
              <a:t> bao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phụ</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nữ</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bình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dị</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đi</a:t>
            </a:r>
            <a:r>
              <a:rPr lang="en-US" sz="2200" dirty="0">
                <a:effectLst/>
                <a:latin typeface="Times New Roman" panose="02020603050405020304" pitchFamily="18" charset="0"/>
                <a:cs typeface="Times New Roman" panose="02020603050405020304" pitchFamily="18" charset="0"/>
              </a:rPr>
              <a:t> qua </a:t>
            </a:r>
            <a:r>
              <a:rPr lang="en-US" sz="2200" dirty="0" err="1">
                <a:effectLst/>
                <a:latin typeface="Times New Roman" panose="02020603050405020304" pitchFamily="18" charset="0"/>
                <a:cs typeface="Times New Roman" panose="02020603050405020304" pitchFamily="18" charset="0"/>
              </a:rPr>
              <a:t>chiến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tranh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năm</a:t>
            </a:r>
            <a:r>
              <a:rPr lang="en-US" sz="2200" dirty="0">
                <a:effectLst/>
                <a:latin typeface="Times New Roman" panose="02020603050405020304" pitchFamily="18" charset="0"/>
                <a:cs typeface="Times New Roman" panose="02020603050405020304" pitchFamily="18" charset="0"/>
              </a:rPr>
              <a:t> nay </a:t>
            </a:r>
            <a:r>
              <a:rPr lang="en-US" sz="2200" dirty="0" err="1">
                <a:effectLst/>
                <a:latin typeface="Times New Roman" panose="02020603050405020304" pitchFamily="18" charset="0"/>
                <a:cs typeface="Times New Roman" panose="02020603050405020304" pitchFamily="18" charset="0"/>
              </a:rPr>
              <a:t>tròn</a:t>
            </a:r>
            <a:r>
              <a:rPr lang="en-US" sz="2200" dirty="0">
                <a:effectLst/>
                <a:latin typeface="Times New Roman" panose="02020603050405020304" pitchFamily="18" charset="0"/>
                <a:cs typeface="Times New Roman" panose="02020603050405020304" pitchFamily="18" charset="0"/>
              </a:rPr>
              <a:t> 80 </a:t>
            </a:r>
            <a:r>
              <a:rPr lang="en-US" sz="2200" dirty="0" err="1">
                <a:effectLst/>
                <a:latin typeface="Times New Roman" panose="02020603050405020304" pitchFamily="18" charset="0"/>
                <a:cs typeface="Times New Roman" panose="02020603050405020304" pitchFamily="18" charset="0"/>
              </a:rPr>
              <a:t>tuổi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đang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ngồi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một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mình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đợi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Tết</a:t>
            </a:r>
            <a:r>
              <a:rPr lang="en-US" sz="2200" dirty="0">
                <a:effectLst/>
                <a:latin typeface="Times New Roman" panose="02020603050405020304" pitchFamily="18" charset="0"/>
                <a:cs typeface="Times New Roman" panose="02020603050405020304" pitchFamily="18" charset="0"/>
              </a:rPr>
              <a:t> ở </a:t>
            </a:r>
            <a:r>
              <a:rPr lang="en-US" sz="2200" dirty="0" err="1">
                <a:effectLst/>
                <a:latin typeface="Times New Roman" panose="02020603050405020304" pitchFamily="18" charset="0"/>
                <a:cs typeface="Times New Roman" panose="02020603050405020304" pitchFamily="18" charset="0"/>
              </a:rPr>
              <a:t>ngôi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gần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Cầu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Vĩnh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Phú</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thuộc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thị</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trấn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Mộ</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Đức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tỉnh</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Quảng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Ngãi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Nguyện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cầu</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hồn</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thiêng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những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người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ngã</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xuống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độ</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trì</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cho</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dì</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bình</a:t>
            </a:r>
            <a:r>
              <a:rPr lang="en-US" sz="2200" dirty="0">
                <a:effectLst/>
                <a:latin typeface="Times New Roman" panose="02020603050405020304" pitchFamily="18" charset="0"/>
                <a:cs typeface="Times New Roman" panose="02020603050405020304" pitchFamily="18" charset="0"/>
              </a:rPr>
              <a:t> an, </a:t>
            </a:r>
            <a:r>
              <a:rPr lang="en-US" sz="2200" dirty="0" err="1">
                <a:effectLst/>
                <a:latin typeface="Times New Roman" panose="02020603050405020304" pitchFamily="18" charset="0"/>
                <a:cs typeface="Times New Roman" panose="02020603050405020304" pitchFamily="18" charset="0"/>
              </a:rPr>
              <a:t>trường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thọ</a:t>
            </a:r>
            <a:r>
              <a:rPr lang="en-US" sz="2200" dirty="0">
                <a:effectLst/>
                <a:latin typeface="Times New Roman" panose="02020603050405020304" pitchFamily="18" charset="0"/>
                <a:cs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8689704" y="2608601"/>
            <a:ext cx="2999375" cy="3046988"/>
          </a:xfrm>
          <a:prstGeom prst="rect">
            <a:avLst/>
          </a:prstGeom>
          <a:noFill/>
        </p:spPr>
        <p:txBody>
          <a:bodyPr wrap="square">
            <a:spAutoFit/>
          </a:bodyPr>
          <a:lstStyle/>
          <a:p>
            <a:pPr marL="0" marR="0" algn="just">
              <a:spcBef>
                <a:spcPts val="600"/>
              </a:spcBef>
              <a:spcAft>
                <a:spcPts val="600"/>
              </a:spcAft>
            </a:pPr>
            <a:r>
              <a:rPr lang="en-US" sz="2400" dirty="0">
                <a:effectLst/>
                <a:latin typeface="Times New Roman" panose="02020603050405020304" pitchFamily="18" charset="0"/>
                <a:cs typeface="Times New Roman" panose="02020603050405020304" pitchFamily="18" charset="0"/>
              </a:rPr>
              <a:t>=&gt;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tiếp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đồng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7" name="Google Shape;447;p45"/>
          <p:cNvPicPr preferRelativeResize="0"/>
          <p:nvPr/>
        </p:nvPicPr>
        <p:blipFill>
          <a:blip r:embed="rId1">
            <a:alphaModFix amt="48000"/>
          </a:blip>
          <a:stretch>
            <a:fillRect/>
          </a:stretch>
        </p:blipFill>
        <p:spPr>
          <a:xfrm>
            <a:off x="-256302" y="1817867"/>
            <a:ext cx="2068467" cy="941967"/>
          </a:xfrm>
          <a:prstGeom prst="rect">
            <a:avLst/>
          </a:prstGeom>
          <a:noFill/>
          <a:ln>
            <a:noFill/>
          </a:ln>
        </p:spPr>
      </p:pic>
      <p:pic>
        <p:nvPicPr>
          <p:cNvPr id="448" name="Google Shape;448;p45"/>
          <p:cNvPicPr preferRelativeResize="0"/>
          <p:nvPr/>
        </p:nvPicPr>
        <p:blipFill>
          <a:blip r:embed="rId1">
            <a:alphaModFix amt="48000"/>
          </a:blip>
          <a:stretch>
            <a:fillRect/>
          </a:stretch>
        </p:blipFill>
        <p:spPr>
          <a:xfrm>
            <a:off x="1812166" y="466950"/>
            <a:ext cx="1967732" cy="896100"/>
          </a:xfrm>
          <a:prstGeom prst="rect">
            <a:avLst/>
          </a:prstGeom>
          <a:noFill/>
          <a:ln>
            <a:noFill/>
          </a:ln>
        </p:spPr>
      </p:pic>
      <p:pic>
        <p:nvPicPr>
          <p:cNvPr id="449" name="Google Shape;449;p45"/>
          <p:cNvPicPr preferRelativeResize="0"/>
          <p:nvPr/>
        </p:nvPicPr>
        <p:blipFill>
          <a:blip r:embed="rId1">
            <a:alphaModFix amt="48000"/>
          </a:blip>
          <a:stretch>
            <a:fillRect/>
          </a:stretch>
        </p:blipFill>
        <p:spPr>
          <a:xfrm>
            <a:off x="10298832" y="1666634"/>
            <a:ext cx="2068467" cy="941967"/>
          </a:xfrm>
          <a:prstGeom prst="rect">
            <a:avLst/>
          </a:prstGeom>
          <a:noFill/>
          <a:ln>
            <a:noFill/>
          </a:ln>
        </p:spPr>
      </p:pic>
      <p:pic>
        <p:nvPicPr>
          <p:cNvPr id="450" name="Google Shape;450;p45"/>
          <p:cNvPicPr preferRelativeResize="0"/>
          <p:nvPr/>
        </p:nvPicPr>
        <p:blipFill>
          <a:blip r:embed="rId1">
            <a:alphaModFix amt="48000"/>
          </a:blip>
          <a:stretch>
            <a:fillRect/>
          </a:stretch>
        </p:blipFill>
        <p:spPr>
          <a:xfrm>
            <a:off x="8144433" y="466950"/>
            <a:ext cx="1967732" cy="896100"/>
          </a:xfrm>
          <a:prstGeom prst="rect">
            <a:avLst/>
          </a:prstGeom>
          <a:noFill/>
          <a:ln>
            <a:noFill/>
          </a:ln>
        </p:spPr>
      </p:pic>
      <p:graphicFrame>
        <p:nvGraphicFramePr>
          <p:cNvPr id="2" name="Table 1"/>
          <p:cNvGraphicFramePr>
            <a:graphicFrameLocks noGrp="1"/>
          </p:cNvGraphicFramePr>
          <p:nvPr/>
        </p:nvGraphicFramePr>
        <p:xfrm>
          <a:off x="370979" y="1363050"/>
          <a:ext cx="11369040" cy="4519018"/>
        </p:xfrm>
        <a:graphic>
          <a:graphicData uri="http://schemas.openxmlformats.org/drawingml/2006/table">
            <a:tbl>
              <a:tblPr firstRow="1" firstCol="1" bandRow="1">
                <a:tableStyleId>{5C22544A-7EE6-4342-B048-85BDC9FD1C3A}</a:tableStyleId>
              </a:tblPr>
              <a:tblGrid>
                <a:gridCol w="1452776"/>
                <a:gridCol w="6223519"/>
                <a:gridCol w="3692745"/>
              </a:tblGrid>
              <a:tr h="688636">
                <a:tc>
                  <a:txBody>
                    <a:bodyPr/>
                    <a:lstStyle/>
                    <a:p>
                      <a:pPr marL="0" marR="0" algn="ctr">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yếu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96" marR="7496" marT="0" marB="0" anchor="ctr"/>
                </a:tc>
                <a:tc>
                  <a:txBody>
                    <a:bodyPr/>
                    <a:lstStyle/>
                    <a:p>
                      <a:pPr marL="0" marR="24130" algn="ctr">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96" marR="7496" marT="0" marB="0" anchor="ctr"/>
                </a:tc>
                <a:tc>
                  <a:txBody>
                    <a:bodyPr/>
                    <a:lstStyle/>
                    <a:p>
                      <a:pPr marL="0" marR="24130" algn="ctr">
                        <a:spcBef>
                          <a:spcPts val="600"/>
                        </a:spcBef>
                        <a:spcAft>
                          <a:spcPts val="600"/>
                        </a:spcAft>
                      </a:pP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/Ý </a:t>
                      </a:r>
                      <a:r>
                        <a:rPr lang="en-US" sz="2400" dirty="0" err="1">
                          <a:effectLst/>
                          <a:latin typeface="Times New Roman" panose="02020603050405020304" pitchFamily="18" charset="0"/>
                          <a:cs typeface="Times New Roman" panose="02020603050405020304" pitchFamily="18" charset="0"/>
                        </a:rPr>
                        <a:t>nghĩa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96" marR="7496" marT="0" marB="0" anchor="ctr"/>
                </a:tc>
              </a:tr>
              <a:tr h="3787498">
                <a:tc>
                  <a:txBody>
                    <a:bodyPr/>
                    <a:lstStyle/>
                    <a:p>
                      <a:pPr marL="0" marR="0" algn="l">
                        <a:spcBef>
                          <a:spcPts val="600"/>
                        </a:spcBef>
                        <a:spcAft>
                          <a:spcPts val="600"/>
                        </a:spcAft>
                      </a:pPr>
                      <a:r>
                        <a:rPr lang="en-US" sz="2400" dirty="0">
                          <a:effectLst/>
                          <a:latin typeface="Times New Roman" panose="02020603050405020304" pitchFamily="18" charset="0"/>
                          <a:cs typeface="Times New Roman" panose="02020603050405020304" pitchFamily="18" charset="0"/>
                        </a:rPr>
                        <a:t>c</a:t>
                      </a:r>
                      <a:r>
                        <a:rPr lang="en-US" sz="240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96" marR="7496" marT="0" marB="0" anchor="ctr"/>
                </a:tc>
                <a:tc>
                  <a:txBody>
                    <a:bodyPr/>
                    <a:lstStyle/>
                    <a:p>
                      <a:pPr marL="0" marR="0" algn="just">
                        <a:spcBef>
                          <a:spcPts val="600"/>
                        </a:spcBef>
                        <a:spcAft>
                          <a:spcPts val="600"/>
                        </a:spcAft>
                      </a:pPr>
                      <a:r>
                        <a:rPr lang="en-US" sz="2000" dirty="0">
                          <a:effectLst/>
                          <a:latin typeface="Times New Roman" panose="02020603050405020304" pitchFamily="18" charset="0"/>
                          <a:cs typeface="Times New Roman" panose="02020603050405020304" pitchFamily="18" charset="0"/>
                        </a:rPr>
                        <a:t>- Sau </a:t>
                      </a:r>
                      <a:r>
                        <a:rPr lang="en-US" sz="2000" dirty="0" err="1">
                          <a:effectLst/>
                          <a:latin typeface="Times New Roman" panose="02020603050405020304" pitchFamily="18" charset="0"/>
                          <a:cs typeface="Times New Roman" panose="02020603050405020304" pitchFamily="18" charset="0"/>
                        </a:rPr>
                        <a:t>hiệp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định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Giơ</a:t>
                      </a:r>
                      <a:r>
                        <a:rPr lang="en-US" sz="2000" dirty="0">
                          <a:effectLst/>
                          <a:latin typeface="Times New Roman" panose="02020603050405020304" pitchFamily="18" charset="0"/>
                          <a:cs typeface="Times New Roman" panose="02020603050405020304" pitchFamily="18" charset="0"/>
                        </a:rPr>
                        <a:t>-ne-</a:t>
                      </a:r>
                      <a:r>
                        <a:rPr lang="en-US" sz="2000" dirty="0" err="1">
                          <a:effectLst/>
                          <a:latin typeface="Times New Roman" panose="02020603050405020304" pitchFamily="18" charset="0"/>
                          <a:cs typeface="Times New Roman" panose="02020603050405020304" pitchFamily="18" charset="0"/>
                        </a:rPr>
                        <a:t>vơ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được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ký</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cuối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cs typeface="Times New Roman" panose="02020603050405020304" pitchFamily="18" charset="0"/>
                        </a:rPr>
                        <a:t> 1954, </a:t>
                      </a:r>
                      <a:r>
                        <a:rPr lang="en-US" sz="2000" dirty="0" err="1">
                          <a:effectLst/>
                          <a:latin typeface="Times New Roman" panose="02020603050405020304" pitchFamily="18" charset="0"/>
                          <a:cs typeface="Times New Roman" panose="02020603050405020304" pitchFamily="18" charset="0"/>
                        </a:rPr>
                        <a:t>đầu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cs typeface="Times New Roman" panose="02020603050405020304" pitchFamily="18" charset="0"/>
                        </a:rPr>
                        <a:t> 1955, ở </a:t>
                      </a:r>
                      <a:r>
                        <a:rPr lang="en-US" sz="2000" dirty="0" err="1">
                          <a:effectLst/>
                          <a:latin typeface="Times New Roman" panose="02020603050405020304" pitchFamily="18" charset="0"/>
                          <a:cs typeface="Times New Roman" panose="02020603050405020304" pitchFamily="18" charset="0"/>
                        </a:rPr>
                        <a:t>quê</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gần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một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nửa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tập</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kết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ra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miền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Bắc</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marL="0" marR="0" algn="just">
                        <a:spcBef>
                          <a:spcPts val="600"/>
                        </a:spcBef>
                        <a:spcAft>
                          <a:spcPts val="600"/>
                        </a:spcAft>
                      </a:pPr>
                      <a:r>
                        <a:rPr lang="en-US" sz="2000" dirty="0">
                          <a:effectLst/>
                          <a:latin typeface="Times New Roman" panose="02020603050405020304" pitchFamily="18" charset="0"/>
                          <a:cs typeface="Times New Roman" panose="02020603050405020304" pitchFamily="18" charset="0"/>
                        </a:rPr>
                        <a:t>- Gia </a:t>
                      </a:r>
                      <a:r>
                        <a:rPr lang="en-US" sz="2000" dirty="0" err="1">
                          <a:effectLst/>
                          <a:latin typeface="Times New Roman" panose="02020603050405020304" pitchFamily="18" charset="0"/>
                          <a:cs typeface="Times New Roman" panose="02020603050405020304" pitchFamily="18" charset="0"/>
                        </a:rPr>
                        <a:t>đình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dò</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hỏi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các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mãi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cuối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năm</a:t>
                      </a:r>
                      <a:r>
                        <a:rPr lang="en-US" sz="2000" dirty="0">
                          <a:effectLst/>
                          <a:latin typeface="Times New Roman" panose="02020603050405020304" pitchFamily="18" charset="0"/>
                          <a:cs typeface="Times New Roman" panose="02020603050405020304" pitchFamily="18" charset="0"/>
                        </a:rPr>
                        <a:t> 1975 </a:t>
                      </a:r>
                      <a:r>
                        <a:rPr lang="en-US" sz="2000" dirty="0" err="1">
                          <a:effectLst/>
                          <a:latin typeface="Times New Roman" panose="02020603050405020304" pitchFamily="18" charset="0"/>
                          <a:cs typeface="Times New Roman" panose="02020603050405020304" pitchFamily="18" charset="0"/>
                        </a:rPr>
                        <a:t>mới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giấy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dượng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xuống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trong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đánh</a:t>
                      </a:r>
                      <a:r>
                        <a:rPr lang="en-US" sz="2000" dirty="0">
                          <a:effectLst/>
                          <a:latin typeface="Times New Roman" panose="02020603050405020304" pitchFamily="18" charset="0"/>
                          <a:cs typeface="Times New Roman" panose="02020603050405020304" pitchFamily="18" charset="0"/>
                        </a:rPr>
                        <a:t> ở </a:t>
                      </a:r>
                      <a:r>
                        <a:rPr lang="en-US" sz="2000" dirty="0" err="1">
                          <a:effectLst/>
                          <a:latin typeface="Times New Roman" panose="02020603050405020304" pitchFamily="18" charset="0"/>
                          <a:cs typeface="Times New Roman" panose="02020603050405020304" pitchFamily="18" charset="0"/>
                        </a:rPr>
                        <a:t>Xuân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Lộc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cửa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ngõ</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phía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đông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bắc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Sài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Gòn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chỉ</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mươi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ngày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trước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chiến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tiếng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súng</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marL="0" marR="0" algn="just">
                        <a:spcBef>
                          <a:spcPts val="600"/>
                        </a:spcBef>
                        <a:spcAft>
                          <a:spcPts val="60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đã</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nhờ</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tận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xã</a:t>
                      </a:r>
                      <a:r>
                        <a:rPr lang="en-US" sz="2000" dirty="0">
                          <a:effectLst/>
                          <a:latin typeface="Times New Roman" panose="02020603050405020304" pitchFamily="18" charset="0"/>
                          <a:cs typeface="Times New Roman" panose="02020603050405020304" pitchFamily="18" charset="0"/>
                        </a:rPr>
                        <a:t> Tam Thanh, </a:t>
                      </a:r>
                      <a:r>
                        <a:rPr lang="en-US" sz="2000" dirty="0" err="1">
                          <a:effectLst/>
                          <a:latin typeface="Times New Roman" panose="02020603050405020304" pitchFamily="18" charset="0"/>
                          <a:cs typeface="Times New Roman" panose="02020603050405020304" pitchFamily="18" charset="0"/>
                        </a:rPr>
                        <a:t>huyện</a:t>
                      </a:r>
                      <a:r>
                        <a:rPr lang="en-US" sz="2000" dirty="0">
                          <a:effectLst/>
                          <a:latin typeface="Times New Roman" panose="02020603050405020304" pitchFamily="18" charset="0"/>
                          <a:cs typeface="Times New Roman" panose="02020603050405020304" pitchFamily="18" charset="0"/>
                        </a:rPr>
                        <a:t> Tam </a:t>
                      </a:r>
                      <a:r>
                        <a:rPr lang="en-US" sz="2000" dirty="0" err="1">
                          <a:effectLst/>
                          <a:latin typeface="Times New Roman" panose="02020603050405020304" pitchFamily="18" charset="0"/>
                          <a:cs typeface="Times New Roman" panose="02020603050405020304" pitchFamily="18" charset="0"/>
                        </a:rPr>
                        <a:t>Kỳ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tỉnh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Quảng</a:t>
                      </a:r>
                      <a:r>
                        <a:rPr lang="en-US" sz="2000" dirty="0">
                          <a:effectLst/>
                          <a:latin typeface="Times New Roman" panose="02020603050405020304" pitchFamily="18" charset="0"/>
                          <a:cs typeface="Times New Roman" panose="02020603050405020304" pitchFamily="18" charset="0"/>
                        </a:rPr>
                        <a:t> Nam </a:t>
                      </a:r>
                      <a:r>
                        <a:rPr lang="en-US" sz="2000" dirty="0" err="1">
                          <a:effectLst/>
                          <a:latin typeface="Times New Roman" panose="02020603050405020304" pitchFamily="18" charset="0"/>
                          <a:cs typeface="Times New Roman" panose="02020603050405020304" pitchFamily="18" charset="0"/>
                        </a:rPr>
                        <a:t>tìm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dượng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nhưng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không</a:t>
                      </a:r>
                      <a:r>
                        <a:rPr lang="en-US" sz="2000" dirty="0">
                          <a:effectLst/>
                          <a:latin typeface="Times New Roman" panose="02020603050405020304" pitchFamily="18" charset="0"/>
                          <a:cs typeface="Times New Roman" panose="02020603050405020304" pitchFamily="18" charset="0"/>
                        </a:rPr>
                        <a:t> ai </a:t>
                      </a:r>
                      <a:r>
                        <a:rPr lang="en-US" sz="2000" dirty="0" err="1">
                          <a:effectLst/>
                          <a:latin typeface="Times New Roman" panose="02020603050405020304" pitchFamily="18" charset="0"/>
                          <a:cs typeface="Times New Roman" panose="02020603050405020304" pitchFamily="18" charset="0"/>
                        </a:rPr>
                        <a:t>còn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nhớ</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tên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người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lính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cũ</a:t>
                      </a:r>
                      <a:r>
                        <a:rPr lang="en-US" sz="2000" dirty="0">
                          <a:effectLst/>
                          <a:latin typeface="Times New Roman" panose="02020603050405020304" pitchFamily="18" charset="0"/>
                          <a:cs typeface="Times New Roman" panose="02020603050405020304" pitchFamily="18" charset="0"/>
                        </a:rPr>
                        <a:t> Nguyễn </a:t>
                      </a:r>
                      <a:r>
                        <a:rPr lang="en-US" sz="2000" dirty="0" err="1">
                          <a:effectLst/>
                          <a:latin typeface="Times New Roman" panose="02020603050405020304" pitchFamily="18" charset="0"/>
                          <a:cs typeface="Times New Roman" panose="02020603050405020304" pitchFamily="18" charset="0"/>
                        </a:rPr>
                        <a:t>Ngọc</a:t>
                      </a:r>
                      <a:r>
                        <a:rPr lang="en-US" sz="2000" dirty="0">
                          <a:effectLst/>
                          <a:latin typeface="Times New Roman" panose="02020603050405020304" pitchFamily="18" charset="0"/>
                          <a:cs typeface="Times New Roman" panose="02020603050405020304" pitchFamily="18" charset="0"/>
                        </a:rPr>
                        <a:t> Linh.</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96" marR="7496" marT="0" marB="0" anchor="ctr"/>
                </a:tc>
                <a:tc>
                  <a:txBody>
                    <a:bodyPr/>
                    <a:lstStyle/>
                    <a:p>
                      <a:pPr marL="0" marR="0" algn="just">
                        <a:spcBef>
                          <a:spcPts val="600"/>
                        </a:spcBef>
                        <a:spcAft>
                          <a:spcPts val="60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496" marR="7496" marT="0" marB="0" anchor="ctr"/>
                </a:tc>
              </a:tr>
            </a:tbl>
          </a:graphicData>
        </a:graphic>
      </p:graphicFrame>
      <p:sp>
        <p:nvSpPr>
          <p:cNvPr id="3" name="TextBox 2"/>
          <p:cNvSpPr txBox="1"/>
          <p:nvPr/>
        </p:nvSpPr>
        <p:spPr>
          <a:xfrm>
            <a:off x="320040" y="611093"/>
            <a:ext cx="11551920" cy="461665"/>
          </a:xfrm>
          <a:prstGeom prst="rect">
            <a:avLst/>
          </a:prstGeom>
          <a:noFill/>
        </p:spPr>
        <p:txBody>
          <a:bodyPr wrap="square">
            <a:spAutoFit/>
          </a:bodyPr>
          <a:lstStyle>
            <a:defPPr>
              <a:defRPr lang="en-US"/>
            </a:defPPr>
            <a:lvl1pPr marR="0" algn="just">
              <a:spcBef>
                <a:spcPts val="600"/>
              </a:spcBef>
              <a:spcAft>
                <a:spcPts val="600"/>
              </a:spcAft>
              <a:defRPr sz="2400" b="1">
                <a:effectLst/>
                <a:latin typeface="#9Slide03 BoosterNextFYBlack" panose="02000A03000000020004" pitchFamily="2" charset="0"/>
                <a:ea typeface="Times New Roman" panose="02020603050405020304" pitchFamily="18" charset="0"/>
              </a:defRPr>
            </a:lvl1pPr>
          </a:lstStyle>
          <a:p>
            <a:pPr algn="ctr"/>
            <a:r>
              <a:rPr lang="pt-BR" dirty="0">
                <a:latin typeface="Times New Roman" panose="02020603050405020304" pitchFamily="18" charset="0"/>
                <a:cs typeface="Times New Roman" panose="02020603050405020304" pitchFamily="18" charset="0"/>
              </a:rPr>
              <a:t>2. Một số yếu tố hình thức nổi bật của bài tản văn "Người ngồi trước hiên nhà"</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077199" y="2967335"/>
            <a:ext cx="3590925" cy="1938992"/>
          </a:xfrm>
          <a:prstGeom prst="rect">
            <a:avLst/>
          </a:prstGeom>
          <a:noFill/>
        </p:spPr>
        <p:txBody>
          <a:bodyPr wrap="square">
            <a:spAutoFit/>
          </a:bodyPr>
          <a:lstStyle/>
          <a:p>
            <a:pPr marL="0" marR="0" algn="just">
              <a:spcBef>
                <a:spcPts val="600"/>
              </a:spcBef>
              <a:spcAft>
                <a:spcPts val="600"/>
              </a:spcAft>
            </a:pPr>
            <a:r>
              <a:rPr lang="en-US" sz="2400" dirty="0">
                <a:effectLst/>
                <a:latin typeface="Times New Roman" panose="02020603050405020304" pitchFamily="18" charset="0"/>
                <a:cs typeface="Times New Roman" panose="02020603050405020304" pitchFamily="18" charset="0"/>
              </a:rPr>
              <a:t>=&gt;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mốc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địa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cụ</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khiến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kể</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thêm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thực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đáng</a:t>
            </a:r>
            <a:r>
              <a:rPr lang="en-US" sz="2400" dirty="0">
                <a:effectLst/>
                <a:latin typeface="Times New Roman" panose="02020603050405020304" pitchFamily="18" charset="0"/>
                <a:cs typeface="Times New Roman" panose="02020603050405020304" pitchFamily="18" charset="0"/>
              </a:rPr>
              <a:t> tin </a:t>
            </a:r>
            <a:r>
              <a:rPr lang="en-US" sz="2400" dirty="0" err="1">
                <a:effectLst/>
                <a:latin typeface="Times New Roman" panose="02020603050405020304" pitchFamily="18" charset="0"/>
                <a:cs typeface="Times New Roman" panose="02020603050405020304" pitchFamily="18" charset="0"/>
              </a:rPr>
              <a:t>cậy</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6" name="Google Shape;426;p43"/>
          <p:cNvPicPr preferRelativeResize="0"/>
          <p:nvPr/>
        </p:nvPicPr>
        <p:blipFill>
          <a:blip r:embed="rId1">
            <a:alphaModFix amt="48000"/>
          </a:blip>
          <a:stretch>
            <a:fillRect/>
          </a:stretch>
        </p:blipFill>
        <p:spPr>
          <a:xfrm>
            <a:off x="3618699" y="299401"/>
            <a:ext cx="2068467" cy="941967"/>
          </a:xfrm>
          <a:prstGeom prst="rect">
            <a:avLst/>
          </a:prstGeom>
          <a:noFill/>
          <a:ln>
            <a:noFill/>
          </a:ln>
        </p:spPr>
      </p:pic>
      <p:pic>
        <p:nvPicPr>
          <p:cNvPr id="427" name="Google Shape;427;p43"/>
          <p:cNvPicPr preferRelativeResize="0"/>
          <p:nvPr/>
        </p:nvPicPr>
        <p:blipFill>
          <a:blip r:embed="rId1">
            <a:alphaModFix amt="48000"/>
          </a:blip>
          <a:stretch>
            <a:fillRect/>
          </a:stretch>
        </p:blipFill>
        <p:spPr>
          <a:xfrm>
            <a:off x="-239534" y="2913767"/>
            <a:ext cx="1967732" cy="896100"/>
          </a:xfrm>
          <a:prstGeom prst="rect">
            <a:avLst/>
          </a:prstGeom>
          <a:noFill/>
          <a:ln>
            <a:noFill/>
          </a:ln>
        </p:spPr>
      </p:pic>
      <p:pic>
        <p:nvPicPr>
          <p:cNvPr id="428" name="Google Shape;428;p43"/>
          <p:cNvPicPr preferRelativeResize="0"/>
          <p:nvPr/>
        </p:nvPicPr>
        <p:blipFill>
          <a:blip r:embed="rId1">
            <a:alphaModFix amt="48000"/>
          </a:blip>
          <a:stretch>
            <a:fillRect/>
          </a:stretch>
        </p:blipFill>
        <p:spPr>
          <a:xfrm>
            <a:off x="9270799" y="461434"/>
            <a:ext cx="1967732" cy="896100"/>
          </a:xfrm>
          <a:prstGeom prst="rect">
            <a:avLst/>
          </a:prstGeom>
          <a:noFill/>
          <a:ln>
            <a:noFill/>
          </a:ln>
        </p:spPr>
      </p:pic>
      <p:pic>
        <p:nvPicPr>
          <p:cNvPr id="429" name="Google Shape;429;p43"/>
          <p:cNvPicPr preferRelativeResize="0"/>
          <p:nvPr/>
        </p:nvPicPr>
        <p:blipFill>
          <a:blip r:embed="rId1">
            <a:alphaModFix amt="48000"/>
          </a:blip>
          <a:stretch>
            <a:fillRect/>
          </a:stretch>
        </p:blipFill>
        <p:spPr>
          <a:xfrm>
            <a:off x="11115433" y="2889401"/>
            <a:ext cx="1967732" cy="896100"/>
          </a:xfrm>
          <a:prstGeom prst="rect">
            <a:avLst/>
          </a:prstGeom>
          <a:noFill/>
          <a:ln>
            <a:noFill/>
          </a:ln>
        </p:spPr>
      </p:pic>
      <p:pic>
        <p:nvPicPr>
          <p:cNvPr id="430" name="Google Shape;430;p43"/>
          <p:cNvPicPr preferRelativeResize="0"/>
          <p:nvPr/>
        </p:nvPicPr>
        <p:blipFill rotWithShape="1">
          <a:blip r:embed="rId2"/>
          <a:srcRect t="-1539" b="25724"/>
          <a:stretch>
            <a:fillRect/>
          </a:stretch>
        </p:blipFill>
        <p:spPr>
          <a:xfrm>
            <a:off x="-20320" y="4163565"/>
            <a:ext cx="12192004" cy="2694435"/>
          </a:xfrm>
          <a:prstGeom prst="rect">
            <a:avLst/>
          </a:prstGeom>
          <a:noFill/>
          <a:ln>
            <a:noFill/>
          </a:ln>
        </p:spPr>
      </p:pic>
      <p:sp>
        <p:nvSpPr>
          <p:cNvPr id="21" name="Google Shape;361;p7"/>
          <p:cNvSpPr txBox="1"/>
          <p:nvPr/>
        </p:nvSpPr>
        <p:spPr>
          <a:xfrm>
            <a:off x="2469597" y="1963945"/>
            <a:ext cx="6610009" cy="1373506"/>
          </a:xfrm>
          <a:prstGeom prst="roundRect">
            <a:avLst/>
          </a:prstGeom>
          <a:solidFill>
            <a:schemeClr val="bg2"/>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lang="en-US"/>
            </a:defPPr>
            <a:lvl1pPr marR="0" lvl="0" algn="ctr" defTabSz="1219200">
              <a:lnSpc>
                <a:spcPct val="100000"/>
              </a:lnSpc>
              <a:spcBef>
                <a:spcPts val="0"/>
              </a:spcBef>
              <a:spcAft>
                <a:spcPts val="0"/>
              </a:spcAft>
              <a:buClr>
                <a:srgbClr val="FFFFFF"/>
              </a:buClr>
              <a:buSzPts val="2400"/>
              <a:buFont typeface="Alfa Slab One"/>
              <a:buNone/>
              <a:defRPr sz="4800" b="1" i="0" u="none" strike="noStrike" kern="0" cap="none">
                <a:solidFill>
                  <a:srgbClr val="698F00">
                    <a:lumMod val="75000"/>
                  </a:srgbClr>
                </a:solidFill>
                <a:latin typeface="#9Slide03 SVNNew Athletic M54" panose="02000500000000000000" pitchFamily="2" charset="0"/>
                <a:ea typeface="Alfa Slab One"/>
                <a:cs typeface="Alfa Slab One"/>
              </a:defRPr>
            </a:lvl1pPr>
            <a:lvl2pPr marR="0" lvl="1"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2pPr>
            <a:lvl3pPr marR="0" lvl="2"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3pPr>
            <a:lvl4pPr marR="0" lvl="3"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4pPr>
            <a:lvl5pPr marR="0" lvl="4"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5pPr>
            <a:lvl6pPr marR="0" lvl="5"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6pPr>
            <a:lvl7pPr marR="0" lvl="6"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7pPr>
            <a:lvl8pPr marR="0" lvl="7"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8pPr>
            <a:lvl9pPr marR="0" lvl="8"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9pPr>
          </a:lstStyle>
          <a:p>
            <a:r>
              <a:rPr lang="en-US" sz="8000" dirty="0">
                <a:latin typeface="Times New Roman" panose="02020603050405020304" pitchFamily="18" charset="0"/>
                <a:cs typeface="Times New Roman" panose="02020603050405020304" pitchFamily="18" charset="0"/>
                <a:sym typeface="Alfa Slab One"/>
              </a:rPr>
              <a:t>III. </a:t>
            </a:r>
            <a:r>
              <a:rPr lang="en-US" sz="8000" dirty="0" err="1">
                <a:latin typeface="Times New Roman" panose="02020603050405020304" pitchFamily="18" charset="0"/>
                <a:cs typeface="Times New Roman" panose="02020603050405020304" pitchFamily="18" charset="0"/>
                <a:sym typeface="Alfa Slab One"/>
              </a:rPr>
              <a:t>Tổng</a:t>
            </a:r>
            <a:r>
              <a:rPr lang="en-US" sz="8000" dirty="0">
                <a:latin typeface="Times New Roman" panose="02020603050405020304" pitchFamily="18" charset="0"/>
                <a:cs typeface="Times New Roman" panose="02020603050405020304" pitchFamily="18" charset="0"/>
                <a:sym typeface="Alfa Slab One"/>
              </a:rPr>
              <a:t> </a:t>
            </a:r>
            <a:r>
              <a:rPr lang="en-US" sz="8000" dirty="0" err="1">
                <a:latin typeface="Times New Roman" panose="02020603050405020304" pitchFamily="18" charset="0"/>
                <a:cs typeface="Times New Roman" panose="02020603050405020304" pitchFamily="18" charset="0"/>
                <a:sym typeface="Alfa Slab One"/>
              </a:rPr>
              <a:t>kết</a:t>
            </a:r>
            <a:endParaRPr lang="en-US" sz="8000" dirty="0">
              <a:latin typeface="Times New Roman" panose="02020603050405020304" pitchFamily="18" charset="0"/>
              <a:cs typeface="Times New Roman" panose="02020603050405020304" pitchFamily="18" charset="0"/>
              <a:sym typeface="Alfa Slab One"/>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7" name="Google Shape;447;p45"/>
          <p:cNvPicPr preferRelativeResize="0"/>
          <p:nvPr/>
        </p:nvPicPr>
        <p:blipFill>
          <a:blip r:embed="rId1">
            <a:alphaModFix amt="48000"/>
          </a:blip>
          <a:stretch>
            <a:fillRect/>
          </a:stretch>
        </p:blipFill>
        <p:spPr>
          <a:xfrm>
            <a:off x="-256302" y="1817867"/>
            <a:ext cx="2068467" cy="941967"/>
          </a:xfrm>
          <a:prstGeom prst="rect">
            <a:avLst/>
          </a:prstGeom>
          <a:noFill/>
          <a:ln>
            <a:noFill/>
          </a:ln>
        </p:spPr>
      </p:pic>
      <p:pic>
        <p:nvPicPr>
          <p:cNvPr id="448" name="Google Shape;448;p45"/>
          <p:cNvPicPr preferRelativeResize="0"/>
          <p:nvPr/>
        </p:nvPicPr>
        <p:blipFill>
          <a:blip r:embed="rId1">
            <a:alphaModFix amt="48000"/>
          </a:blip>
          <a:stretch>
            <a:fillRect/>
          </a:stretch>
        </p:blipFill>
        <p:spPr>
          <a:xfrm>
            <a:off x="1812166" y="466950"/>
            <a:ext cx="1967732" cy="896100"/>
          </a:xfrm>
          <a:prstGeom prst="rect">
            <a:avLst/>
          </a:prstGeom>
          <a:noFill/>
          <a:ln>
            <a:noFill/>
          </a:ln>
        </p:spPr>
      </p:pic>
      <p:pic>
        <p:nvPicPr>
          <p:cNvPr id="449" name="Google Shape;449;p45"/>
          <p:cNvPicPr preferRelativeResize="0"/>
          <p:nvPr/>
        </p:nvPicPr>
        <p:blipFill>
          <a:blip r:embed="rId1">
            <a:alphaModFix amt="48000"/>
          </a:blip>
          <a:stretch>
            <a:fillRect/>
          </a:stretch>
        </p:blipFill>
        <p:spPr>
          <a:xfrm>
            <a:off x="10298832" y="1666634"/>
            <a:ext cx="2068467" cy="941967"/>
          </a:xfrm>
          <a:prstGeom prst="rect">
            <a:avLst/>
          </a:prstGeom>
          <a:noFill/>
          <a:ln>
            <a:noFill/>
          </a:ln>
        </p:spPr>
      </p:pic>
      <p:pic>
        <p:nvPicPr>
          <p:cNvPr id="450" name="Google Shape;450;p45"/>
          <p:cNvPicPr preferRelativeResize="0"/>
          <p:nvPr/>
        </p:nvPicPr>
        <p:blipFill>
          <a:blip r:embed="rId1">
            <a:alphaModFix amt="48000"/>
          </a:blip>
          <a:stretch>
            <a:fillRect/>
          </a:stretch>
        </p:blipFill>
        <p:spPr>
          <a:xfrm>
            <a:off x="8144433" y="466950"/>
            <a:ext cx="1967732" cy="896100"/>
          </a:xfrm>
          <a:prstGeom prst="rect">
            <a:avLst/>
          </a:prstGeom>
          <a:noFill/>
          <a:ln>
            <a:noFill/>
          </a:ln>
        </p:spPr>
      </p:pic>
      <p:sp>
        <p:nvSpPr>
          <p:cNvPr id="2" name="Rectangle: Rounded Corners 1"/>
          <p:cNvSpPr/>
          <p:nvPr/>
        </p:nvSpPr>
        <p:spPr>
          <a:xfrm>
            <a:off x="515155" y="457894"/>
            <a:ext cx="11038727" cy="5917148"/>
          </a:xfrm>
          <a:prstGeom prst="roundRect">
            <a:avLst/>
          </a:prstGeom>
          <a:solidFill>
            <a:schemeClr val="bg1">
              <a:alpha val="4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93498" y="466950"/>
            <a:ext cx="10439567" cy="6989606"/>
          </a:xfrm>
          <a:prstGeom prst="rect">
            <a:avLst/>
          </a:prstGeom>
          <a:noFill/>
        </p:spPr>
        <p:txBody>
          <a:bodyPr wrap="square">
            <a:spAutoFit/>
          </a:bodyPr>
          <a:lstStyle/>
          <a:p>
            <a:pPr marL="457200" indent="-457200">
              <a:lnSpc>
                <a:spcPct val="150000"/>
              </a:lnSpc>
              <a:buAutoNum type="arabicPeriod"/>
            </a:pPr>
            <a:r>
              <a:rPr lang="pt-BR" sz="2400" b="1" dirty="0" smtClean="0">
                <a:solidFill>
                  <a:srgbClr val="FF0000"/>
                </a:solidFill>
                <a:latin typeface="Times New Roman" panose="02020603050405020304" pitchFamily="18" charset="0"/>
                <a:cs typeface="Times New Roman" panose="02020603050405020304" pitchFamily="18" charset="0"/>
              </a:rPr>
              <a:t>Nội dung :</a:t>
            </a:r>
            <a:endParaRPr lang="pt-BR" sz="2400" b="1" dirty="0" smtClean="0">
              <a:solidFill>
                <a:srgbClr val="FF0000"/>
              </a:solidFill>
              <a:latin typeface="Times New Roman" panose="02020603050405020304" pitchFamily="18" charset="0"/>
              <a:cs typeface="Times New Roman" panose="02020603050405020304" pitchFamily="18" charset="0"/>
            </a:endParaRPr>
          </a:p>
          <a:p>
            <a:pPr>
              <a:lnSpc>
                <a:spcPct val="150000"/>
              </a:lnSpc>
            </a:pPr>
            <a:r>
              <a:rPr lang="pt-BR"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Phơi </a:t>
            </a:r>
            <a:r>
              <a:rPr lang="vi-VN" sz="2400" b="1" dirty="0">
                <a:latin typeface="Times New Roman" panose="02020603050405020304" pitchFamily="18" charset="0"/>
                <a:cs typeface="Times New Roman" panose="02020603050405020304" pitchFamily="18" charset="0"/>
              </a:rPr>
              <a:t>bày hiện thực tàn khốc của chiến tranh đẩy những gia đình vào cảnh chia ly, tan tác.</a:t>
            </a:r>
            <a:endParaRPr lang="vi-VN" sz="2400" b="1" dirty="0">
              <a:latin typeface="Times New Roman" panose="02020603050405020304" pitchFamily="18" charset="0"/>
              <a:cs typeface="Times New Roman" panose="02020603050405020304" pitchFamily="18" charset="0"/>
            </a:endParaRPr>
          </a:p>
          <a:p>
            <a:pPr>
              <a:lnSpc>
                <a:spcPct val="150000"/>
              </a:lnSpc>
            </a:pPr>
            <a:r>
              <a:rPr lang="vi-VN" sz="2400" b="1" dirty="0">
                <a:latin typeface="Times New Roman" panose="02020603050405020304" pitchFamily="18" charset="0"/>
                <a:cs typeface="Times New Roman" panose="02020603050405020304" pitchFamily="18" charset="0"/>
              </a:rPr>
              <a:t>- Ca ngợi những người phụ nữ tần tảo, thủy chung, son sắt họ chính là những người hi sinh âm thầm lặng lẽ, góp công lớn cho công cuộc giải phóng đất nước.</a:t>
            </a:r>
            <a:endParaRPr lang="vi-VN" sz="2400" b="1" dirty="0">
              <a:latin typeface="Times New Roman" panose="02020603050405020304" pitchFamily="18" charset="0"/>
              <a:cs typeface="Times New Roman" panose="02020603050405020304" pitchFamily="18" charset="0"/>
            </a:endParaRPr>
          </a:p>
          <a:p>
            <a:pPr marR="28575" algn="just">
              <a:lnSpc>
                <a:spcPct val="150000"/>
              </a:lnSpc>
              <a:spcBef>
                <a:spcPts val="600"/>
              </a:spcBef>
              <a:spcAft>
                <a:spcPts val="600"/>
              </a:spcAft>
            </a:pPr>
            <a:r>
              <a:rPr lang="pt-BR" sz="2400" b="1" dirty="0" smtClean="0">
                <a:solidFill>
                  <a:srgbClr val="FF0000"/>
                </a:solidFill>
                <a:latin typeface="Times New Roman" panose="02020603050405020304" pitchFamily="18" charset="0"/>
                <a:cs typeface="Times New Roman" panose="02020603050405020304" pitchFamily="18" charset="0"/>
              </a:rPr>
              <a:t>2. Nghệ thuật:</a:t>
            </a:r>
            <a:endParaRPr lang="pt-BR" sz="2400" b="1" dirty="0" smtClean="0">
              <a:solidFill>
                <a:srgbClr val="FF0000"/>
              </a:solidFill>
              <a:latin typeface="Times New Roman" panose="02020603050405020304" pitchFamily="18" charset="0"/>
              <a:cs typeface="Times New Roman" panose="02020603050405020304" pitchFamily="18" charset="0"/>
            </a:endParaRPr>
          </a:p>
          <a:p>
            <a:pPr marR="28575" algn="just">
              <a:lnSpc>
                <a:spcPct val="150000"/>
              </a:lnSpc>
              <a:spcBef>
                <a:spcPts val="600"/>
              </a:spcBef>
              <a:spcAft>
                <a:spcPts val="600"/>
              </a:spcAft>
            </a:pPr>
            <a:r>
              <a:rPr lang="en-US" sz="2400" b="1" dirty="0" smtClean="0">
                <a:latin typeface="Times New Roman" panose="02020603050405020304" pitchFamily="18" charset="0"/>
                <a:cs typeface="Times New Roman" panose="02020603050405020304" pitchFamily="18" charset="0"/>
              </a:rPr>
              <a:t>-  </a:t>
            </a:r>
            <a:r>
              <a:rPr lang="vi-VN" sz="2400" b="1" dirty="0" smtClean="0">
                <a:latin typeface="Times New Roman" panose="02020603050405020304" pitchFamily="18" charset="0"/>
                <a:cs typeface="Times New Roman" panose="02020603050405020304" pitchFamily="18" charset="0"/>
              </a:rPr>
              <a:t>Ngôn </a:t>
            </a:r>
            <a:r>
              <a:rPr lang="vi-VN" sz="2400" b="1" dirty="0">
                <a:latin typeface="Times New Roman" panose="02020603050405020304" pitchFamily="18" charset="0"/>
                <a:cs typeface="Times New Roman" panose="02020603050405020304" pitchFamily="18" charset="0"/>
              </a:rPr>
              <a:t>ngữ giàu chất thơ, lắng đọng cảm xúc.</a:t>
            </a:r>
            <a:endParaRPr lang="en-US" sz="2400" b="1" dirty="0">
              <a:latin typeface="Times New Roman" panose="02020603050405020304" pitchFamily="18" charset="0"/>
              <a:cs typeface="Times New Roman" panose="02020603050405020304" pitchFamily="18" charset="0"/>
            </a:endParaRPr>
          </a:p>
          <a:p>
            <a:pPr marR="28575" algn="just">
              <a:lnSpc>
                <a:spcPct val="120000"/>
              </a:lnSpc>
              <a:spcBef>
                <a:spcPts val="600"/>
              </a:spcBef>
              <a:spcAft>
                <a:spcPts val="600"/>
              </a:spcAft>
            </a:pPr>
            <a:r>
              <a:rPr lang="vi-VN" sz="2400" b="1" dirty="0" smtClean="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Cách miêu tả nhân vật chân thật, sinh động.</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Ngôn ngữ giàu chất thơ, lắng đọng cảm xúc.</a:t>
            </a:r>
            <a:endParaRPr lang="pt-BR" sz="2400" b="1"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28575" algn="just">
              <a:lnSpc>
                <a:spcPct val="120000"/>
              </a:lnSpc>
              <a:spcBef>
                <a:spcPts val="600"/>
              </a:spcBef>
              <a:spcAft>
                <a:spcPts val="600"/>
              </a:spcAft>
            </a:pPr>
            <a:endParaRPr lang="pt-BR" sz="2400" dirty="0">
              <a:latin typeface="#9Slide03 Arima Madurai Bold" panose="00000800000000000000" pitchFamily="2" charset="0"/>
              <a:ea typeface="Times New Roman" panose="02020603050405020304" pitchFamily="18" charset="0"/>
              <a:cs typeface="#9Slide03 Arima Madurai Bold" panose="00000800000000000000" pitchFamily="2" charset="0"/>
            </a:endParaRPr>
          </a:p>
          <a:p>
            <a:pPr marL="0" marR="28575" algn="just">
              <a:lnSpc>
                <a:spcPct val="120000"/>
              </a:lnSpc>
              <a:spcBef>
                <a:spcPts val="600"/>
              </a:spcBef>
              <a:spcAft>
                <a:spcPts val="600"/>
              </a:spcAft>
            </a:pPr>
            <a:endParaRPr lang="pt-BR" sz="2400" dirty="0" smtClean="0">
              <a:effectLst/>
              <a:latin typeface="#9Slide03 Arima Madurai Bold" panose="00000800000000000000" pitchFamily="2" charset="0"/>
              <a:ea typeface="Times New Roman" panose="02020603050405020304" pitchFamily="18" charset="0"/>
              <a:cs typeface="#9Slide03 Arima Madurai Bold" panose="000008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7" name="Google Shape;447;p45"/>
          <p:cNvPicPr preferRelativeResize="0"/>
          <p:nvPr/>
        </p:nvPicPr>
        <p:blipFill>
          <a:blip r:embed="rId1">
            <a:alphaModFix amt="48000"/>
          </a:blip>
          <a:stretch>
            <a:fillRect/>
          </a:stretch>
        </p:blipFill>
        <p:spPr>
          <a:xfrm>
            <a:off x="-256302" y="1817867"/>
            <a:ext cx="2068467" cy="941967"/>
          </a:xfrm>
          <a:prstGeom prst="rect">
            <a:avLst/>
          </a:prstGeom>
          <a:noFill/>
          <a:ln>
            <a:noFill/>
          </a:ln>
        </p:spPr>
      </p:pic>
      <p:pic>
        <p:nvPicPr>
          <p:cNvPr id="448" name="Google Shape;448;p45"/>
          <p:cNvPicPr preferRelativeResize="0"/>
          <p:nvPr/>
        </p:nvPicPr>
        <p:blipFill>
          <a:blip r:embed="rId1">
            <a:alphaModFix amt="48000"/>
          </a:blip>
          <a:stretch>
            <a:fillRect/>
          </a:stretch>
        </p:blipFill>
        <p:spPr>
          <a:xfrm>
            <a:off x="1812166" y="466950"/>
            <a:ext cx="1967732" cy="896100"/>
          </a:xfrm>
          <a:prstGeom prst="rect">
            <a:avLst/>
          </a:prstGeom>
          <a:noFill/>
          <a:ln>
            <a:noFill/>
          </a:ln>
        </p:spPr>
      </p:pic>
      <p:pic>
        <p:nvPicPr>
          <p:cNvPr id="449" name="Google Shape;449;p45"/>
          <p:cNvPicPr preferRelativeResize="0"/>
          <p:nvPr/>
        </p:nvPicPr>
        <p:blipFill>
          <a:blip r:embed="rId1">
            <a:alphaModFix amt="48000"/>
          </a:blip>
          <a:stretch>
            <a:fillRect/>
          </a:stretch>
        </p:blipFill>
        <p:spPr>
          <a:xfrm>
            <a:off x="10298832" y="1666634"/>
            <a:ext cx="2068467" cy="941967"/>
          </a:xfrm>
          <a:prstGeom prst="rect">
            <a:avLst/>
          </a:prstGeom>
          <a:noFill/>
          <a:ln>
            <a:noFill/>
          </a:ln>
        </p:spPr>
      </p:pic>
      <p:pic>
        <p:nvPicPr>
          <p:cNvPr id="450" name="Google Shape;450;p45"/>
          <p:cNvPicPr preferRelativeResize="0"/>
          <p:nvPr/>
        </p:nvPicPr>
        <p:blipFill>
          <a:blip r:embed="rId1">
            <a:alphaModFix amt="48000"/>
          </a:blip>
          <a:stretch>
            <a:fillRect/>
          </a:stretch>
        </p:blipFill>
        <p:spPr>
          <a:xfrm>
            <a:off x="8144433" y="466950"/>
            <a:ext cx="1967732" cy="896100"/>
          </a:xfrm>
          <a:prstGeom prst="rect">
            <a:avLst/>
          </a:prstGeom>
          <a:noFill/>
          <a:ln>
            <a:noFill/>
          </a:ln>
        </p:spPr>
      </p:pic>
      <p:pic>
        <p:nvPicPr>
          <p:cNvPr id="5" name="Picture 4"/>
          <p:cNvPicPr>
            <a:picLocks noChangeAspect="1"/>
          </p:cNvPicPr>
          <p:nvPr/>
        </p:nvPicPr>
        <p:blipFill>
          <a:blip r:embed="rId2"/>
          <a:stretch>
            <a:fillRect/>
          </a:stretch>
        </p:blipFill>
        <p:spPr>
          <a:xfrm>
            <a:off x="-1" y="1363049"/>
            <a:ext cx="12192001" cy="5494951"/>
          </a:xfrm>
          <a:prstGeom prst="rect">
            <a:avLst/>
          </a:prstGeom>
        </p:spPr>
      </p:pic>
      <p:sp>
        <p:nvSpPr>
          <p:cNvPr id="6" name="TextBox 5"/>
          <p:cNvSpPr txBox="1"/>
          <p:nvPr/>
        </p:nvSpPr>
        <p:spPr>
          <a:xfrm>
            <a:off x="1398174" y="97618"/>
            <a:ext cx="9346026" cy="830997"/>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BÀI 9   TÙY BÚT VÀ TẢN VĂN</a:t>
            </a:r>
            <a:endParaRPr lang="en-US" sz="4800" b="1" dirty="0">
              <a:latin typeface="Times New Roman" panose="02020603050405020304" pitchFamily="18" charset="0"/>
              <a:cs typeface="Times New Roman" panose="02020603050405020304" pitchFamily="18" charset="0"/>
            </a:endParaRPr>
          </a:p>
        </p:txBody>
      </p:sp>
      <p:sp>
        <p:nvSpPr>
          <p:cNvPr id="7" name="Rectangle: Rounded Corners 6"/>
          <p:cNvSpPr/>
          <p:nvPr/>
        </p:nvSpPr>
        <p:spPr>
          <a:xfrm>
            <a:off x="5114925" y="1510531"/>
            <a:ext cx="6943726" cy="2876325"/>
          </a:xfrm>
          <a:prstGeom prst="roundRect">
            <a:avLst/>
          </a:prstGeom>
          <a:solidFill>
            <a:schemeClr val="bg1">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err="1">
                <a:solidFill>
                  <a:schemeClr val="tx1"/>
                </a:solidFill>
                <a:latin typeface="#9Slide07 Bungee Shade" pitchFamily="2" charset="0"/>
              </a:rPr>
              <a:t>Người</a:t>
            </a:r>
            <a:r>
              <a:rPr lang="en-US" sz="4800" dirty="0">
                <a:solidFill>
                  <a:schemeClr val="tx1"/>
                </a:solidFill>
                <a:latin typeface="#9Slide07 Bungee Shade" pitchFamily="2" charset="0"/>
              </a:rPr>
              <a:t> </a:t>
            </a:r>
            <a:r>
              <a:rPr lang="en-US" sz="4800" dirty="0" err="1">
                <a:solidFill>
                  <a:schemeClr val="tx1"/>
                </a:solidFill>
                <a:latin typeface="#9Slide07 Bungee Shade" pitchFamily="2" charset="0"/>
              </a:rPr>
              <a:t>ngồi</a:t>
            </a:r>
            <a:r>
              <a:rPr lang="en-US" sz="4800" dirty="0">
                <a:solidFill>
                  <a:schemeClr val="tx1"/>
                </a:solidFill>
                <a:latin typeface="#9Slide07 Bungee Shade" pitchFamily="2" charset="0"/>
              </a:rPr>
              <a:t> </a:t>
            </a:r>
            <a:r>
              <a:rPr lang="en-US" sz="4800" dirty="0" err="1">
                <a:solidFill>
                  <a:schemeClr val="tx1"/>
                </a:solidFill>
                <a:latin typeface="#9Slide07 Bungee Shade" pitchFamily="2" charset="0"/>
              </a:rPr>
              <a:t>đợi</a:t>
            </a:r>
            <a:r>
              <a:rPr lang="en-US" sz="4800" dirty="0">
                <a:solidFill>
                  <a:schemeClr val="tx1"/>
                </a:solidFill>
                <a:latin typeface="#9Slide07 Bungee Shade" pitchFamily="2" charset="0"/>
              </a:rPr>
              <a:t> </a:t>
            </a:r>
            <a:r>
              <a:rPr lang="en-US" sz="4800" dirty="0" err="1">
                <a:solidFill>
                  <a:schemeClr val="tx1"/>
                </a:solidFill>
                <a:latin typeface="#9Slide07 Bungee Shade" pitchFamily="2" charset="0"/>
              </a:rPr>
              <a:t>trước</a:t>
            </a:r>
            <a:r>
              <a:rPr lang="en-US" sz="4800" dirty="0">
                <a:solidFill>
                  <a:schemeClr val="tx1"/>
                </a:solidFill>
                <a:latin typeface="#9Slide07 Bungee Shade" pitchFamily="2" charset="0"/>
              </a:rPr>
              <a:t> </a:t>
            </a:r>
            <a:r>
              <a:rPr lang="en-US" sz="4800" dirty="0" err="1">
                <a:solidFill>
                  <a:schemeClr val="tx1"/>
                </a:solidFill>
                <a:latin typeface="#9Slide07 Bungee Shade" pitchFamily="2" charset="0"/>
              </a:rPr>
              <a:t>hiên</a:t>
            </a:r>
            <a:r>
              <a:rPr lang="en-US" sz="4800" dirty="0">
                <a:solidFill>
                  <a:schemeClr val="tx1"/>
                </a:solidFill>
                <a:latin typeface="#9Slide07 Bungee Shade" pitchFamily="2" charset="0"/>
              </a:rPr>
              <a:t> </a:t>
            </a:r>
            <a:r>
              <a:rPr lang="en-US" sz="4800" dirty="0" err="1">
                <a:solidFill>
                  <a:schemeClr val="tx1"/>
                </a:solidFill>
                <a:latin typeface="#9Slide07 Bungee Shade" pitchFamily="2" charset="0"/>
              </a:rPr>
              <a:t>nhà</a:t>
            </a:r>
            <a:endParaRPr lang="en-US" sz="4800" dirty="0">
              <a:solidFill>
                <a:schemeClr val="tx1"/>
              </a:solidFill>
              <a:latin typeface="#9Slide07 Bungee Shade" pitchFamily="2" charset="0"/>
            </a:endParaRPr>
          </a:p>
          <a:p>
            <a:pPr algn="r"/>
            <a:r>
              <a:rPr lang="en-US" sz="4800" dirty="0" err="1">
                <a:solidFill>
                  <a:schemeClr val="tx1"/>
                </a:solidFill>
                <a:latin typeface="#9Slide05 IcielCiaobella" pitchFamily="2" charset="0"/>
              </a:rPr>
              <a:t>Huỳnh</a:t>
            </a:r>
            <a:r>
              <a:rPr lang="en-US" sz="4800" dirty="0">
                <a:solidFill>
                  <a:schemeClr val="tx1"/>
                </a:solidFill>
                <a:latin typeface="#9Slide05 IcielCiaobella" pitchFamily="2" charset="0"/>
              </a:rPr>
              <a:t> </a:t>
            </a:r>
            <a:r>
              <a:rPr lang="en-US" sz="4800" dirty="0" err="1">
                <a:solidFill>
                  <a:schemeClr val="tx1"/>
                </a:solidFill>
                <a:latin typeface="#9Slide05 IcielCiaobella" pitchFamily="2" charset="0"/>
              </a:rPr>
              <a:t>Như</a:t>
            </a:r>
            <a:r>
              <a:rPr lang="en-US" sz="4800" dirty="0">
                <a:solidFill>
                  <a:schemeClr val="tx1"/>
                </a:solidFill>
                <a:latin typeface="#9Slide05 IcielCiaobella" pitchFamily="2" charset="0"/>
              </a:rPr>
              <a:t> </a:t>
            </a:r>
            <a:r>
              <a:rPr lang="en-US" sz="4800" dirty="0" err="1">
                <a:solidFill>
                  <a:schemeClr val="tx1"/>
                </a:solidFill>
                <a:latin typeface="#9Slide05 IcielCiaobella" pitchFamily="2" charset="0"/>
              </a:rPr>
              <a:t>Phương</a:t>
            </a:r>
            <a:endParaRPr lang="en-US" sz="4800" dirty="0">
              <a:solidFill>
                <a:schemeClr val="tx1"/>
              </a:solidFill>
              <a:latin typeface="#9Slide05 IcielCiaobella" pitchFamily="2" charset="0"/>
            </a:endParaRPr>
          </a:p>
        </p:txBody>
      </p:sp>
      <p:sp>
        <p:nvSpPr>
          <p:cNvPr id="10" name="TextBox 9"/>
          <p:cNvSpPr txBox="1"/>
          <p:nvPr/>
        </p:nvSpPr>
        <p:spPr>
          <a:xfrm>
            <a:off x="4011386" y="802645"/>
            <a:ext cx="6584896" cy="707886"/>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ĐỌC HIỂU VĂN BẢN</a:t>
            </a:r>
            <a:endParaRPr lang="en-US" sz="4000" b="1"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 calcmode="lin" valueType="num">
                                      <p:cBhvr>
                                        <p:cTn id="7" dur="750" fill="hold"/>
                                        <p:tgtEl>
                                          <p:spTgt spid="447"/>
                                        </p:tgtEl>
                                        <p:attrNameLst>
                                          <p:attrName>ppt_w</p:attrName>
                                        </p:attrNameLst>
                                      </p:cBhvr>
                                      <p:tavLst>
                                        <p:tav tm="0">
                                          <p:val>
                                            <p:fltVal val="0"/>
                                          </p:val>
                                        </p:tav>
                                        <p:tav tm="100000">
                                          <p:val>
                                            <p:strVal val="#ppt_w"/>
                                          </p:val>
                                        </p:tav>
                                      </p:tavLst>
                                    </p:anim>
                                    <p:anim calcmode="lin" valueType="num">
                                      <p:cBhvr>
                                        <p:cTn id="8" dur="750" fill="hold"/>
                                        <p:tgtEl>
                                          <p:spTgt spid="447"/>
                                        </p:tgtEl>
                                        <p:attrNameLst>
                                          <p:attrName>ppt_h</p:attrName>
                                        </p:attrNameLst>
                                      </p:cBhvr>
                                      <p:tavLst>
                                        <p:tav tm="0">
                                          <p:val>
                                            <p:fltVal val="0"/>
                                          </p:val>
                                        </p:tav>
                                        <p:tav tm="100000">
                                          <p:val>
                                            <p:strVal val="#ppt_h"/>
                                          </p:val>
                                        </p:tav>
                                      </p:tavLst>
                                    </p:anim>
                                    <p:animEffect transition="in" filter="fade">
                                      <p:cBhvr>
                                        <p:cTn id="9" dur="750"/>
                                        <p:tgtEl>
                                          <p:spTgt spid="447"/>
                                        </p:tgtEl>
                                      </p:cBhvr>
                                    </p:animEffect>
                                  </p:childTnLst>
                                </p:cTn>
                              </p:par>
                              <p:par>
                                <p:cTn id="10" presetID="53" presetClass="entr" presetSubtype="16" fill="hold" nodeType="withEffect">
                                  <p:stCondLst>
                                    <p:cond delay="0"/>
                                  </p:stCondLst>
                                  <p:childTnLst>
                                    <p:set>
                                      <p:cBhvr>
                                        <p:cTn id="11" dur="1" fill="hold">
                                          <p:stCondLst>
                                            <p:cond delay="0"/>
                                          </p:stCondLst>
                                        </p:cTn>
                                        <p:tgtEl>
                                          <p:spTgt spid="448"/>
                                        </p:tgtEl>
                                        <p:attrNameLst>
                                          <p:attrName>style.visibility</p:attrName>
                                        </p:attrNameLst>
                                      </p:cBhvr>
                                      <p:to>
                                        <p:strVal val="visible"/>
                                      </p:to>
                                    </p:set>
                                    <p:anim calcmode="lin" valueType="num">
                                      <p:cBhvr>
                                        <p:cTn id="12" dur="750" fill="hold"/>
                                        <p:tgtEl>
                                          <p:spTgt spid="448"/>
                                        </p:tgtEl>
                                        <p:attrNameLst>
                                          <p:attrName>ppt_w</p:attrName>
                                        </p:attrNameLst>
                                      </p:cBhvr>
                                      <p:tavLst>
                                        <p:tav tm="0">
                                          <p:val>
                                            <p:fltVal val="0"/>
                                          </p:val>
                                        </p:tav>
                                        <p:tav tm="100000">
                                          <p:val>
                                            <p:strVal val="#ppt_w"/>
                                          </p:val>
                                        </p:tav>
                                      </p:tavLst>
                                    </p:anim>
                                    <p:anim calcmode="lin" valueType="num">
                                      <p:cBhvr>
                                        <p:cTn id="13" dur="750" fill="hold"/>
                                        <p:tgtEl>
                                          <p:spTgt spid="448"/>
                                        </p:tgtEl>
                                        <p:attrNameLst>
                                          <p:attrName>ppt_h</p:attrName>
                                        </p:attrNameLst>
                                      </p:cBhvr>
                                      <p:tavLst>
                                        <p:tav tm="0">
                                          <p:val>
                                            <p:fltVal val="0"/>
                                          </p:val>
                                        </p:tav>
                                        <p:tav tm="100000">
                                          <p:val>
                                            <p:strVal val="#ppt_h"/>
                                          </p:val>
                                        </p:tav>
                                      </p:tavLst>
                                    </p:anim>
                                    <p:animEffect transition="in" filter="fade">
                                      <p:cBhvr>
                                        <p:cTn id="14" dur="750"/>
                                        <p:tgtEl>
                                          <p:spTgt spid="448"/>
                                        </p:tgtEl>
                                      </p:cBhvr>
                                    </p:animEffect>
                                  </p:childTnLst>
                                </p:cTn>
                              </p:par>
                              <p:par>
                                <p:cTn id="15" presetID="53" presetClass="entr" presetSubtype="16" fill="hold" nodeType="withEffect">
                                  <p:stCondLst>
                                    <p:cond delay="0"/>
                                  </p:stCondLst>
                                  <p:childTnLst>
                                    <p:set>
                                      <p:cBhvr>
                                        <p:cTn id="16" dur="1" fill="hold">
                                          <p:stCondLst>
                                            <p:cond delay="0"/>
                                          </p:stCondLst>
                                        </p:cTn>
                                        <p:tgtEl>
                                          <p:spTgt spid="449"/>
                                        </p:tgtEl>
                                        <p:attrNameLst>
                                          <p:attrName>style.visibility</p:attrName>
                                        </p:attrNameLst>
                                      </p:cBhvr>
                                      <p:to>
                                        <p:strVal val="visible"/>
                                      </p:to>
                                    </p:set>
                                    <p:anim calcmode="lin" valueType="num">
                                      <p:cBhvr>
                                        <p:cTn id="17" dur="750" fill="hold"/>
                                        <p:tgtEl>
                                          <p:spTgt spid="449"/>
                                        </p:tgtEl>
                                        <p:attrNameLst>
                                          <p:attrName>ppt_w</p:attrName>
                                        </p:attrNameLst>
                                      </p:cBhvr>
                                      <p:tavLst>
                                        <p:tav tm="0">
                                          <p:val>
                                            <p:fltVal val="0"/>
                                          </p:val>
                                        </p:tav>
                                        <p:tav tm="100000">
                                          <p:val>
                                            <p:strVal val="#ppt_w"/>
                                          </p:val>
                                        </p:tav>
                                      </p:tavLst>
                                    </p:anim>
                                    <p:anim calcmode="lin" valueType="num">
                                      <p:cBhvr>
                                        <p:cTn id="18" dur="750" fill="hold"/>
                                        <p:tgtEl>
                                          <p:spTgt spid="449"/>
                                        </p:tgtEl>
                                        <p:attrNameLst>
                                          <p:attrName>ppt_h</p:attrName>
                                        </p:attrNameLst>
                                      </p:cBhvr>
                                      <p:tavLst>
                                        <p:tav tm="0">
                                          <p:val>
                                            <p:fltVal val="0"/>
                                          </p:val>
                                        </p:tav>
                                        <p:tav tm="100000">
                                          <p:val>
                                            <p:strVal val="#ppt_h"/>
                                          </p:val>
                                        </p:tav>
                                      </p:tavLst>
                                    </p:anim>
                                    <p:animEffect transition="in" filter="fade">
                                      <p:cBhvr>
                                        <p:cTn id="19" dur="750"/>
                                        <p:tgtEl>
                                          <p:spTgt spid="449"/>
                                        </p:tgtEl>
                                      </p:cBhvr>
                                    </p:animEffect>
                                  </p:childTnLst>
                                </p:cTn>
                              </p:par>
                              <p:par>
                                <p:cTn id="20" presetID="53" presetClass="entr" presetSubtype="16" fill="hold" nodeType="withEffect">
                                  <p:stCondLst>
                                    <p:cond delay="0"/>
                                  </p:stCondLst>
                                  <p:childTnLst>
                                    <p:set>
                                      <p:cBhvr>
                                        <p:cTn id="21" dur="1" fill="hold">
                                          <p:stCondLst>
                                            <p:cond delay="0"/>
                                          </p:stCondLst>
                                        </p:cTn>
                                        <p:tgtEl>
                                          <p:spTgt spid="450"/>
                                        </p:tgtEl>
                                        <p:attrNameLst>
                                          <p:attrName>style.visibility</p:attrName>
                                        </p:attrNameLst>
                                      </p:cBhvr>
                                      <p:to>
                                        <p:strVal val="visible"/>
                                      </p:to>
                                    </p:set>
                                    <p:anim calcmode="lin" valueType="num">
                                      <p:cBhvr>
                                        <p:cTn id="22" dur="750" fill="hold"/>
                                        <p:tgtEl>
                                          <p:spTgt spid="450"/>
                                        </p:tgtEl>
                                        <p:attrNameLst>
                                          <p:attrName>ppt_w</p:attrName>
                                        </p:attrNameLst>
                                      </p:cBhvr>
                                      <p:tavLst>
                                        <p:tav tm="0">
                                          <p:val>
                                            <p:fltVal val="0"/>
                                          </p:val>
                                        </p:tav>
                                        <p:tav tm="100000">
                                          <p:val>
                                            <p:strVal val="#ppt_w"/>
                                          </p:val>
                                        </p:tav>
                                      </p:tavLst>
                                    </p:anim>
                                    <p:anim calcmode="lin" valueType="num">
                                      <p:cBhvr>
                                        <p:cTn id="23" dur="750" fill="hold"/>
                                        <p:tgtEl>
                                          <p:spTgt spid="450"/>
                                        </p:tgtEl>
                                        <p:attrNameLst>
                                          <p:attrName>ppt_h</p:attrName>
                                        </p:attrNameLst>
                                      </p:cBhvr>
                                      <p:tavLst>
                                        <p:tav tm="0">
                                          <p:val>
                                            <p:fltVal val="0"/>
                                          </p:val>
                                        </p:tav>
                                        <p:tav tm="100000">
                                          <p:val>
                                            <p:strVal val="#ppt_h"/>
                                          </p:val>
                                        </p:tav>
                                      </p:tavLst>
                                    </p:anim>
                                    <p:animEffect transition="in" filter="fade">
                                      <p:cBhvr>
                                        <p:cTn id="24" dur="750"/>
                                        <p:tgtEl>
                                          <p:spTgt spid="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6" name="Google Shape;426;p43"/>
          <p:cNvPicPr preferRelativeResize="0"/>
          <p:nvPr/>
        </p:nvPicPr>
        <p:blipFill>
          <a:blip r:embed="rId1">
            <a:alphaModFix amt="48000"/>
          </a:blip>
          <a:stretch>
            <a:fillRect/>
          </a:stretch>
        </p:blipFill>
        <p:spPr>
          <a:xfrm>
            <a:off x="3618699" y="299401"/>
            <a:ext cx="2068467" cy="941967"/>
          </a:xfrm>
          <a:prstGeom prst="rect">
            <a:avLst/>
          </a:prstGeom>
          <a:noFill/>
          <a:ln>
            <a:noFill/>
          </a:ln>
        </p:spPr>
      </p:pic>
      <p:pic>
        <p:nvPicPr>
          <p:cNvPr id="427" name="Google Shape;427;p43"/>
          <p:cNvPicPr preferRelativeResize="0"/>
          <p:nvPr/>
        </p:nvPicPr>
        <p:blipFill>
          <a:blip r:embed="rId1">
            <a:alphaModFix amt="48000"/>
          </a:blip>
          <a:stretch>
            <a:fillRect/>
          </a:stretch>
        </p:blipFill>
        <p:spPr>
          <a:xfrm>
            <a:off x="-239534" y="2913767"/>
            <a:ext cx="1967732" cy="896100"/>
          </a:xfrm>
          <a:prstGeom prst="rect">
            <a:avLst/>
          </a:prstGeom>
          <a:noFill/>
          <a:ln>
            <a:noFill/>
          </a:ln>
        </p:spPr>
      </p:pic>
      <p:pic>
        <p:nvPicPr>
          <p:cNvPr id="428" name="Google Shape;428;p43"/>
          <p:cNvPicPr preferRelativeResize="0"/>
          <p:nvPr/>
        </p:nvPicPr>
        <p:blipFill>
          <a:blip r:embed="rId1">
            <a:alphaModFix amt="48000"/>
          </a:blip>
          <a:stretch>
            <a:fillRect/>
          </a:stretch>
        </p:blipFill>
        <p:spPr>
          <a:xfrm>
            <a:off x="9270799" y="461434"/>
            <a:ext cx="1967732" cy="896100"/>
          </a:xfrm>
          <a:prstGeom prst="rect">
            <a:avLst/>
          </a:prstGeom>
          <a:noFill/>
          <a:ln>
            <a:noFill/>
          </a:ln>
        </p:spPr>
      </p:pic>
      <p:pic>
        <p:nvPicPr>
          <p:cNvPr id="429" name="Google Shape;429;p43"/>
          <p:cNvPicPr preferRelativeResize="0"/>
          <p:nvPr/>
        </p:nvPicPr>
        <p:blipFill>
          <a:blip r:embed="rId1">
            <a:alphaModFix amt="48000"/>
          </a:blip>
          <a:stretch>
            <a:fillRect/>
          </a:stretch>
        </p:blipFill>
        <p:spPr>
          <a:xfrm>
            <a:off x="11115433" y="2889401"/>
            <a:ext cx="1967732" cy="896100"/>
          </a:xfrm>
          <a:prstGeom prst="rect">
            <a:avLst/>
          </a:prstGeom>
          <a:noFill/>
          <a:ln>
            <a:noFill/>
          </a:ln>
        </p:spPr>
      </p:pic>
      <p:pic>
        <p:nvPicPr>
          <p:cNvPr id="430" name="Google Shape;430;p43"/>
          <p:cNvPicPr preferRelativeResize="0"/>
          <p:nvPr/>
        </p:nvPicPr>
        <p:blipFill rotWithShape="1">
          <a:blip r:embed="rId2"/>
          <a:srcRect t="-1539" b="25724"/>
          <a:stretch>
            <a:fillRect/>
          </a:stretch>
        </p:blipFill>
        <p:spPr>
          <a:xfrm>
            <a:off x="-20320" y="4163565"/>
            <a:ext cx="12192004" cy="2694435"/>
          </a:xfrm>
          <a:prstGeom prst="rect">
            <a:avLst/>
          </a:prstGeom>
          <a:noFill/>
          <a:ln>
            <a:noFill/>
          </a:ln>
        </p:spPr>
      </p:pic>
      <p:sp>
        <p:nvSpPr>
          <p:cNvPr id="21" name="Google Shape;361;p7"/>
          <p:cNvSpPr txBox="1"/>
          <p:nvPr/>
        </p:nvSpPr>
        <p:spPr>
          <a:xfrm>
            <a:off x="2503865" y="2422757"/>
            <a:ext cx="8417420" cy="1387110"/>
          </a:xfrm>
          <a:prstGeom prst="roundRect">
            <a:avLst/>
          </a:prstGeom>
          <a:solidFill>
            <a:schemeClr val="bg2"/>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4"/>
              </a:buClr>
              <a:buSzPts val="4800"/>
              <a:buFont typeface="Alfa Slab One"/>
              <a:buNone/>
              <a:defRPr sz="5600" b="0" i="0" u="none" strike="noStrike" cap="none">
                <a:solidFill>
                  <a:schemeClr val="accent4"/>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sym typeface="Arial" panose="020B0604020202020204"/>
              </a:defRPr>
            </a:lvl9pPr>
          </a:lstStyle>
          <a:p>
            <a:pPr algn="ctr" defTabSz="1219200">
              <a:buClr>
                <a:srgbClr val="FFFFFF"/>
              </a:buClr>
              <a:buSzPts val="2400"/>
            </a:pPr>
            <a:r>
              <a:rPr lang="en-US" sz="5400" b="1" kern="0" dirty="0">
                <a:solidFill>
                  <a:srgbClr val="698F00">
                    <a:lumMod val="75000"/>
                  </a:srgbClr>
                </a:solidFill>
                <a:latin typeface="Times New Roman" panose="02020603050405020304" pitchFamily="18" charset="0"/>
                <a:cs typeface="Times New Roman" panose="02020603050405020304" pitchFamily="18" charset="0"/>
              </a:rPr>
              <a:t>I. </a:t>
            </a:r>
            <a:r>
              <a:rPr lang="en-US" sz="5400" b="1" kern="0" dirty="0" err="1">
                <a:solidFill>
                  <a:srgbClr val="698F00">
                    <a:lumMod val="75000"/>
                  </a:srgbClr>
                </a:solidFill>
                <a:latin typeface="Times New Roman" panose="02020603050405020304" pitchFamily="18" charset="0"/>
                <a:cs typeface="Times New Roman" panose="02020603050405020304" pitchFamily="18" charset="0"/>
              </a:rPr>
              <a:t>Đọc</a:t>
            </a:r>
            <a:r>
              <a:rPr lang="en-US" sz="5400" b="1" kern="0" dirty="0">
                <a:solidFill>
                  <a:srgbClr val="698F00">
                    <a:lumMod val="75000"/>
                  </a:srgbClr>
                </a:solidFill>
                <a:latin typeface="Times New Roman" panose="02020603050405020304" pitchFamily="18" charset="0"/>
                <a:cs typeface="Times New Roman" panose="02020603050405020304" pitchFamily="18" charset="0"/>
              </a:rPr>
              <a:t> </a:t>
            </a:r>
            <a:r>
              <a:rPr lang="en-US" sz="5400" b="1" kern="0" dirty="0" err="1">
                <a:solidFill>
                  <a:srgbClr val="698F00">
                    <a:lumMod val="75000"/>
                  </a:srgbClr>
                </a:solidFill>
                <a:latin typeface="Times New Roman" panose="02020603050405020304" pitchFamily="18" charset="0"/>
                <a:cs typeface="Times New Roman" panose="02020603050405020304" pitchFamily="18" charset="0"/>
              </a:rPr>
              <a:t>và</a:t>
            </a:r>
            <a:r>
              <a:rPr lang="en-US" sz="5400" b="1" kern="0" dirty="0">
                <a:solidFill>
                  <a:srgbClr val="698F00">
                    <a:lumMod val="75000"/>
                  </a:srgbClr>
                </a:solidFill>
                <a:latin typeface="Times New Roman" panose="02020603050405020304" pitchFamily="18" charset="0"/>
                <a:cs typeface="Times New Roman" panose="02020603050405020304" pitchFamily="18" charset="0"/>
              </a:rPr>
              <a:t> </a:t>
            </a:r>
            <a:r>
              <a:rPr lang="en-US" sz="5400" b="1" kern="0" dirty="0" err="1">
                <a:solidFill>
                  <a:srgbClr val="698F00">
                    <a:lumMod val="75000"/>
                  </a:srgbClr>
                </a:solidFill>
                <a:latin typeface="Times New Roman" panose="02020603050405020304" pitchFamily="18" charset="0"/>
                <a:cs typeface="Times New Roman" panose="02020603050405020304" pitchFamily="18" charset="0"/>
              </a:rPr>
              <a:t>tìm</a:t>
            </a:r>
            <a:r>
              <a:rPr lang="en-US" sz="5400" b="1" kern="0" dirty="0">
                <a:solidFill>
                  <a:srgbClr val="698F00">
                    <a:lumMod val="75000"/>
                  </a:srgbClr>
                </a:solidFill>
                <a:latin typeface="Times New Roman" panose="02020603050405020304" pitchFamily="18" charset="0"/>
                <a:cs typeface="Times New Roman" panose="02020603050405020304" pitchFamily="18" charset="0"/>
              </a:rPr>
              <a:t> </a:t>
            </a:r>
            <a:r>
              <a:rPr lang="en-US" sz="5400" b="1" kern="0" dirty="0" err="1">
                <a:solidFill>
                  <a:srgbClr val="698F00">
                    <a:lumMod val="75000"/>
                  </a:srgbClr>
                </a:solidFill>
                <a:latin typeface="Times New Roman" panose="02020603050405020304" pitchFamily="18" charset="0"/>
                <a:cs typeface="Times New Roman" panose="02020603050405020304" pitchFamily="18" charset="0"/>
              </a:rPr>
              <a:t>hiểu</a:t>
            </a:r>
            <a:r>
              <a:rPr lang="en-US" sz="5400" b="1" kern="0" dirty="0">
                <a:solidFill>
                  <a:srgbClr val="698F00">
                    <a:lumMod val="75000"/>
                  </a:srgbClr>
                </a:solidFill>
                <a:latin typeface="Times New Roman" panose="02020603050405020304" pitchFamily="18" charset="0"/>
                <a:cs typeface="Times New Roman" panose="02020603050405020304" pitchFamily="18" charset="0"/>
              </a:rPr>
              <a:t> </a:t>
            </a:r>
            <a:r>
              <a:rPr lang="en-US" sz="5400" b="1" kern="0" dirty="0" err="1">
                <a:solidFill>
                  <a:srgbClr val="698F00">
                    <a:lumMod val="75000"/>
                  </a:srgbClr>
                </a:solidFill>
                <a:latin typeface="Times New Roman" panose="02020603050405020304" pitchFamily="18" charset="0"/>
                <a:cs typeface="Times New Roman" panose="02020603050405020304" pitchFamily="18" charset="0"/>
              </a:rPr>
              <a:t>chung</a:t>
            </a:r>
            <a:endParaRPr lang="en-US" sz="5400" b="1" kern="0" dirty="0">
              <a:solidFill>
                <a:srgbClr val="698F00">
                  <a:lumMod val="75000"/>
                </a:srgbClr>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7" name="Google Shape;447;p45"/>
          <p:cNvPicPr preferRelativeResize="0"/>
          <p:nvPr/>
        </p:nvPicPr>
        <p:blipFill>
          <a:blip r:embed="rId1">
            <a:alphaModFix amt="48000"/>
          </a:blip>
          <a:stretch>
            <a:fillRect/>
          </a:stretch>
        </p:blipFill>
        <p:spPr>
          <a:xfrm>
            <a:off x="-256302" y="1817867"/>
            <a:ext cx="2068467" cy="941967"/>
          </a:xfrm>
          <a:prstGeom prst="rect">
            <a:avLst/>
          </a:prstGeom>
          <a:noFill/>
          <a:ln>
            <a:noFill/>
          </a:ln>
        </p:spPr>
      </p:pic>
      <p:pic>
        <p:nvPicPr>
          <p:cNvPr id="448" name="Google Shape;448;p45"/>
          <p:cNvPicPr preferRelativeResize="0"/>
          <p:nvPr/>
        </p:nvPicPr>
        <p:blipFill>
          <a:blip r:embed="rId1">
            <a:alphaModFix amt="48000"/>
          </a:blip>
          <a:stretch>
            <a:fillRect/>
          </a:stretch>
        </p:blipFill>
        <p:spPr>
          <a:xfrm>
            <a:off x="1812166" y="466950"/>
            <a:ext cx="1967732" cy="896100"/>
          </a:xfrm>
          <a:prstGeom prst="rect">
            <a:avLst/>
          </a:prstGeom>
          <a:noFill/>
          <a:ln>
            <a:noFill/>
          </a:ln>
        </p:spPr>
      </p:pic>
      <p:pic>
        <p:nvPicPr>
          <p:cNvPr id="449" name="Google Shape;449;p45"/>
          <p:cNvPicPr preferRelativeResize="0"/>
          <p:nvPr/>
        </p:nvPicPr>
        <p:blipFill>
          <a:blip r:embed="rId1">
            <a:alphaModFix amt="48000"/>
          </a:blip>
          <a:stretch>
            <a:fillRect/>
          </a:stretch>
        </p:blipFill>
        <p:spPr>
          <a:xfrm>
            <a:off x="10298832" y="1666634"/>
            <a:ext cx="2068467" cy="941967"/>
          </a:xfrm>
          <a:prstGeom prst="rect">
            <a:avLst/>
          </a:prstGeom>
          <a:noFill/>
          <a:ln>
            <a:noFill/>
          </a:ln>
        </p:spPr>
      </p:pic>
      <p:pic>
        <p:nvPicPr>
          <p:cNvPr id="450" name="Google Shape;450;p45"/>
          <p:cNvPicPr preferRelativeResize="0"/>
          <p:nvPr/>
        </p:nvPicPr>
        <p:blipFill>
          <a:blip r:embed="rId1">
            <a:alphaModFix amt="48000"/>
          </a:blip>
          <a:stretch>
            <a:fillRect/>
          </a:stretch>
        </p:blipFill>
        <p:spPr>
          <a:xfrm>
            <a:off x="8144433" y="466950"/>
            <a:ext cx="1967732" cy="896100"/>
          </a:xfrm>
          <a:prstGeom prst="rect">
            <a:avLst/>
          </a:prstGeom>
          <a:noFill/>
          <a:ln>
            <a:noFill/>
          </a:ln>
        </p:spPr>
      </p:pic>
      <p:graphicFrame>
        <p:nvGraphicFramePr>
          <p:cNvPr id="2" name="Diagram 1"/>
          <p:cNvGraphicFramePr/>
          <p:nvPr/>
        </p:nvGraphicFramePr>
        <p:xfrm>
          <a:off x="689970" y="775045"/>
          <a:ext cx="10812059" cy="5307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7" name="Google Shape;447;p45"/>
          <p:cNvPicPr preferRelativeResize="0"/>
          <p:nvPr/>
        </p:nvPicPr>
        <p:blipFill>
          <a:blip r:embed="rId1">
            <a:alphaModFix amt="48000"/>
          </a:blip>
          <a:stretch>
            <a:fillRect/>
          </a:stretch>
        </p:blipFill>
        <p:spPr>
          <a:xfrm>
            <a:off x="-256302" y="1817867"/>
            <a:ext cx="2068467" cy="941967"/>
          </a:xfrm>
          <a:prstGeom prst="rect">
            <a:avLst/>
          </a:prstGeom>
          <a:noFill/>
          <a:ln>
            <a:noFill/>
          </a:ln>
        </p:spPr>
      </p:pic>
      <p:pic>
        <p:nvPicPr>
          <p:cNvPr id="448" name="Google Shape;448;p45"/>
          <p:cNvPicPr preferRelativeResize="0"/>
          <p:nvPr/>
        </p:nvPicPr>
        <p:blipFill>
          <a:blip r:embed="rId1">
            <a:alphaModFix amt="48000"/>
          </a:blip>
          <a:stretch>
            <a:fillRect/>
          </a:stretch>
        </p:blipFill>
        <p:spPr>
          <a:xfrm>
            <a:off x="1812166" y="466950"/>
            <a:ext cx="1967732" cy="896100"/>
          </a:xfrm>
          <a:prstGeom prst="rect">
            <a:avLst/>
          </a:prstGeom>
          <a:noFill/>
          <a:ln>
            <a:noFill/>
          </a:ln>
        </p:spPr>
      </p:pic>
      <p:pic>
        <p:nvPicPr>
          <p:cNvPr id="449" name="Google Shape;449;p45"/>
          <p:cNvPicPr preferRelativeResize="0"/>
          <p:nvPr/>
        </p:nvPicPr>
        <p:blipFill>
          <a:blip r:embed="rId1">
            <a:alphaModFix amt="48000"/>
          </a:blip>
          <a:stretch>
            <a:fillRect/>
          </a:stretch>
        </p:blipFill>
        <p:spPr>
          <a:xfrm>
            <a:off x="10298832" y="1666634"/>
            <a:ext cx="2068467" cy="941967"/>
          </a:xfrm>
          <a:prstGeom prst="rect">
            <a:avLst/>
          </a:prstGeom>
          <a:noFill/>
          <a:ln>
            <a:noFill/>
          </a:ln>
        </p:spPr>
      </p:pic>
      <p:pic>
        <p:nvPicPr>
          <p:cNvPr id="450" name="Google Shape;450;p45"/>
          <p:cNvPicPr preferRelativeResize="0"/>
          <p:nvPr/>
        </p:nvPicPr>
        <p:blipFill>
          <a:blip r:embed="rId1">
            <a:alphaModFix amt="48000"/>
          </a:blip>
          <a:stretch>
            <a:fillRect/>
          </a:stretch>
        </p:blipFill>
        <p:spPr>
          <a:xfrm>
            <a:off x="8144433" y="466950"/>
            <a:ext cx="1967732" cy="896100"/>
          </a:xfrm>
          <a:prstGeom prst="rect">
            <a:avLst/>
          </a:prstGeom>
          <a:noFill/>
          <a:ln>
            <a:noFill/>
          </a:ln>
        </p:spPr>
      </p:pic>
      <p:sp>
        <p:nvSpPr>
          <p:cNvPr id="3" name="TextBox 2"/>
          <p:cNvSpPr txBox="1"/>
          <p:nvPr/>
        </p:nvSpPr>
        <p:spPr>
          <a:xfrm>
            <a:off x="5466263" y="1321484"/>
            <a:ext cx="6201996" cy="3108543"/>
          </a:xfrm>
          <a:prstGeom prst="rect">
            <a:avLst/>
          </a:prstGeom>
          <a:noFill/>
        </p:spPr>
        <p:txBody>
          <a:bodyPr wrap="square">
            <a:spAutoFit/>
          </a:bodyPr>
          <a:lstStyle/>
          <a:p>
            <a:pPr marL="0" marR="0" algn="just">
              <a:spcBef>
                <a:spcPts val="1200"/>
              </a:spcBef>
              <a:spcAft>
                <a:spcPts val="1200"/>
              </a:spcAft>
            </a:pPr>
            <a:r>
              <a:rPr lang="de-DE" sz="2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de-DE"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4400" dirty="0">
                <a:effectLst/>
                <a:latin typeface="Times New Roman" panose="02020603050405020304" pitchFamily="18" charset="0"/>
                <a:ea typeface="Times New Roman" panose="02020603050405020304" pitchFamily="18" charset="0"/>
                <a:cs typeface="Times New Roman" panose="02020603050405020304" pitchFamily="18" charset="0"/>
              </a:rPr>
              <a:t>Huỳnh Như Phương</a:t>
            </a:r>
            <a:r>
              <a:rPr lang="pt-BR" sz="4400" dirty="0">
                <a:latin typeface="Times New Roman" panose="02020603050405020304" pitchFamily="18" charset="0"/>
                <a:ea typeface="Times New Roman" panose="02020603050405020304" pitchFamily="18" charset="0"/>
                <a:cs typeface="Times New Roman" panose="02020603050405020304" pitchFamily="18" charset="0"/>
              </a:rPr>
              <a:t> (</a:t>
            </a:r>
            <a:r>
              <a:rPr lang="pt-BR" sz="4400" dirty="0">
                <a:effectLst/>
                <a:latin typeface="Times New Roman" panose="02020603050405020304" pitchFamily="18" charset="0"/>
                <a:ea typeface="Times New Roman" panose="02020603050405020304" pitchFamily="18" charset="0"/>
                <a:cs typeface="Times New Roman" panose="02020603050405020304" pitchFamily="18" charset="0"/>
              </a:rPr>
              <a:t>1955), quê ở Quảng Ngãi.</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30480" algn="just">
              <a:spcBef>
                <a:spcPts val="1200"/>
              </a:spcBef>
              <a:spcAft>
                <a:spcPts val="1200"/>
              </a:spcAft>
            </a:pPr>
            <a:r>
              <a:rPr lang="pt-BR" sz="4400" dirty="0">
                <a:effectLst/>
                <a:latin typeface="Times New Roman" panose="02020603050405020304" pitchFamily="18" charset="0"/>
                <a:ea typeface="Times New Roman" panose="02020603050405020304" pitchFamily="18" charset="0"/>
                <a:cs typeface="Times New Roman" panose="02020603050405020304" pitchFamily="18" charset="0"/>
              </a:rPr>
              <a:t>- Ông là nhà nghiên cứu, phê bình văn học.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513183" y="259101"/>
            <a:ext cx="6307494" cy="769441"/>
          </a:xfrm>
          <a:prstGeom prst="rect">
            <a:avLst/>
          </a:prstGeom>
          <a:noFill/>
        </p:spPr>
        <p:txBody>
          <a:bodyPr wrap="square">
            <a:spAutoFit/>
          </a:bodyPr>
          <a:lstStyle/>
          <a:p>
            <a:pPr marL="0" marR="0" algn="just">
              <a:spcBef>
                <a:spcPts val="600"/>
              </a:spcBef>
              <a:spcAft>
                <a:spcPts val="600"/>
              </a:spcAft>
            </a:pPr>
            <a:r>
              <a:rPr lang="de-DE" sz="4400" b="1" dirty="0">
                <a:effectLst/>
                <a:latin typeface="Times New Roman" panose="02020603050405020304" pitchFamily="18" charset="0"/>
                <a:ea typeface="Times New Roman" panose="02020603050405020304" pitchFamily="18" charset="0"/>
                <a:cs typeface="Times New Roman" panose="02020603050405020304" pitchFamily="18" charset="0"/>
              </a:rPr>
              <a:t>1. Tác giả: </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5" descr="A picture containing person&#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96" y="1321484"/>
            <a:ext cx="4130260" cy="417467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75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7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7" name="Google Shape;447;p45"/>
          <p:cNvPicPr preferRelativeResize="0"/>
          <p:nvPr/>
        </p:nvPicPr>
        <p:blipFill>
          <a:blip r:embed="rId1">
            <a:alphaModFix amt="48000"/>
          </a:blip>
          <a:stretch>
            <a:fillRect/>
          </a:stretch>
        </p:blipFill>
        <p:spPr>
          <a:xfrm>
            <a:off x="-256302" y="1817867"/>
            <a:ext cx="2068467" cy="941967"/>
          </a:xfrm>
          <a:prstGeom prst="rect">
            <a:avLst/>
          </a:prstGeom>
          <a:noFill/>
          <a:ln>
            <a:noFill/>
          </a:ln>
        </p:spPr>
      </p:pic>
      <p:pic>
        <p:nvPicPr>
          <p:cNvPr id="448" name="Google Shape;448;p45"/>
          <p:cNvPicPr preferRelativeResize="0"/>
          <p:nvPr/>
        </p:nvPicPr>
        <p:blipFill>
          <a:blip r:embed="rId1">
            <a:alphaModFix amt="48000"/>
          </a:blip>
          <a:stretch>
            <a:fillRect/>
          </a:stretch>
        </p:blipFill>
        <p:spPr>
          <a:xfrm>
            <a:off x="1812166" y="466950"/>
            <a:ext cx="1967732" cy="896100"/>
          </a:xfrm>
          <a:prstGeom prst="rect">
            <a:avLst/>
          </a:prstGeom>
          <a:noFill/>
          <a:ln>
            <a:noFill/>
          </a:ln>
        </p:spPr>
      </p:pic>
      <p:pic>
        <p:nvPicPr>
          <p:cNvPr id="449" name="Google Shape;449;p45"/>
          <p:cNvPicPr preferRelativeResize="0"/>
          <p:nvPr/>
        </p:nvPicPr>
        <p:blipFill>
          <a:blip r:embed="rId1">
            <a:alphaModFix amt="48000"/>
          </a:blip>
          <a:stretch>
            <a:fillRect/>
          </a:stretch>
        </p:blipFill>
        <p:spPr>
          <a:xfrm>
            <a:off x="10298832" y="1666634"/>
            <a:ext cx="2068467" cy="941967"/>
          </a:xfrm>
          <a:prstGeom prst="rect">
            <a:avLst/>
          </a:prstGeom>
          <a:noFill/>
          <a:ln>
            <a:noFill/>
          </a:ln>
        </p:spPr>
      </p:pic>
      <p:pic>
        <p:nvPicPr>
          <p:cNvPr id="450" name="Google Shape;450;p45"/>
          <p:cNvPicPr preferRelativeResize="0"/>
          <p:nvPr/>
        </p:nvPicPr>
        <p:blipFill>
          <a:blip r:embed="rId1">
            <a:alphaModFix amt="48000"/>
          </a:blip>
          <a:stretch>
            <a:fillRect/>
          </a:stretch>
        </p:blipFill>
        <p:spPr>
          <a:xfrm>
            <a:off x="8144433" y="466950"/>
            <a:ext cx="1967732" cy="896100"/>
          </a:xfrm>
          <a:prstGeom prst="rect">
            <a:avLst/>
          </a:prstGeom>
          <a:noFill/>
          <a:ln>
            <a:noFill/>
          </a:ln>
        </p:spPr>
      </p:pic>
      <p:pic>
        <p:nvPicPr>
          <p:cNvPr id="5" name="Picture 4"/>
          <p:cNvPicPr>
            <a:picLocks noChangeAspect="1"/>
          </p:cNvPicPr>
          <p:nvPr/>
        </p:nvPicPr>
        <p:blipFill>
          <a:blip r:embed="rId2"/>
          <a:stretch>
            <a:fillRect/>
          </a:stretch>
        </p:blipFill>
        <p:spPr>
          <a:xfrm>
            <a:off x="0" y="1118351"/>
            <a:ext cx="6439437" cy="5494951"/>
          </a:xfrm>
          <a:prstGeom prst="rect">
            <a:avLst/>
          </a:prstGeom>
        </p:spPr>
      </p:pic>
      <p:sp>
        <p:nvSpPr>
          <p:cNvPr id="6" name="TextBox 5"/>
          <p:cNvSpPr txBox="1"/>
          <p:nvPr/>
        </p:nvSpPr>
        <p:spPr>
          <a:xfrm>
            <a:off x="1392551" y="287354"/>
            <a:ext cx="4294288" cy="830997"/>
          </a:xfrm>
          <a:prstGeom prst="rect">
            <a:avLst/>
          </a:prstGeom>
          <a:noFill/>
        </p:spPr>
        <p:txBody>
          <a:bodyPr wrap="square" rtlCol="0">
            <a:spAutoFit/>
          </a:bodyPr>
          <a:lstStyle/>
          <a:p>
            <a:r>
              <a:rPr lang="en-US" sz="4800" b="1" dirty="0" smtClean="0">
                <a:latin typeface="Times New Roman" panose="02020603050405020304" pitchFamily="18" charset="0"/>
                <a:cs typeface="Times New Roman" panose="02020603050405020304" pitchFamily="18" charset="0"/>
              </a:rPr>
              <a:t>2. </a:t>
            </a:r>
            <a:r>
              <a:rPr lang="en-US" sz="4800" b="1" dirty="0" err="1" smtClean="0">
                <a:latin typeface="Times New Roman" panose="02020603050405020304" pitchFamily="18" charset="0"/>
                <a:cs typeface="Times New Roman" panose="02020603050405020304" pitchFamily="18" charset="0"/>
              </a:rPr>
              <a:t>Tác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phẩm</a:t>
            </a:r>
            <a:r>
              <a:rPr lang="en-US" sz="4800" b="1" dirty="0" smtClean="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465195" y="1086783"/>
            <a:ext cx="5331854" cy="4770537"/>
          </a:xfrm>
          <a:prstGeom prst="rect">
            <a:avLst/>
          </a:prstGeom>
          <a:noFill/>
        </p:spPr>
        <p:txBody>
          <a:bodyPr wrap="square" rtlCol="0">
            <a:spAutoFit/>
          </a:bodyPr>
          <a:lstStyle/>
          <a:p>
            <a:pPr algn="just"/>
            <a:r>
              <a:rPr lang="en-US" sz="4800" b="1" dirty="0" smtClean="0">
                <a:latin typeface="Times New Roman" panose="02020603050405020304" pitchFamily="18" charset="0"/>
                <a:cs typeface="Times New Roman" panose="02020603050405020304" pitchFamily="18" charset="0"/>
              </a:rPr>
              <a:t> </a:t>
            </a:r>
            <a:r>
              <a:rPr lang="vi-VN" sz="4000" b="1" dirty="0">
                <a:latin typeface="Times New Roman" panose="02020603050405020304" pitchFamily="18" charset="0"/>
                <a:cs typeface="Times New Roman" panose="02020603050405020304" pitchFamily="18" charset="0"/>
              </a:rPr>
              <a:t>Xuất </a:t>
            </a:r>
            <a:r>
              <a:rPr lang="vi-VN" sz="4000" b="1" dirty="0" smtClean="0">
                <a:latin typeface="Times New Roman" panose="02020603050405020304" pitchFamily="18" charset="0"/>
                <a:cs typeface="Times New Roman" panose="02020603050405020304" pitchFamily="18" charset="0"/>
              </a:rPr>
              <a:t>xứ</a:t>
            </a:r>
            <a:r>
              <a:rPr lang="en-US" sz="4000" dirty="0" smtClean="0">
                <a:latin typeface="Times New Roman" panose="02020603050405020304" pitchFamily="18" charset="0"/>
                <a:cs typeface="Times New Roman" panose="02020603050405020304" pitchFamily="18" charset="0"/>
              </a:rPr>
              <a:t>: </a:t>
            </a:r>
            <a:r>
              <a:rPr lang="vi-VN" sz="4000" dirty="0" smtClean="0">
                <a:latin typeface="Times New Roman" panose="02020603050405020304" pitchFamily="18" charset="0"/>
                <a:cs typeface="Times New Roman" panose="02020603050405020304" pitchFamily="18" charset="0"/>
              </a:rPr>
              <a:t>Trích</a:t>
            </a:r>
            <a:r>
              <a:rPr lang="vi-VN" sz="4000" dirty="0">
                <a:latin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cs typeface="Times New Roman" panose="02020603050405020304" pitchFamily="18" charset="0"/>
              </a:rPr>
              <a:t>Thành phố - những thước phim quay chậm,</a:t>
            </a:r>
            <a:r>
              <a:rPr lang="vi-VN" sz="4000" dirty="0">
                <a:latin typeface="Times New Roman" panose="02020603050405020304" pitchFamily="18" charset="0"/>
                <a:cs typeface="Times New Roman" panose="02020603050405020304" pitchFamily="18" charset="0"/>
              </a:rPr>
              <a:t> NXB Trẻ, Thành phố Hồ Chí Minh, 2018)</a:t>
            </a:r>
            <a:endParaRPr lang="vi-VN" sz="4000" dirty="0">
              <a:latin typeface="Times New Roman" panose="02020603050405020304" pitchFamily="18" charset="0"/>
              <a:cs typeface="Times New Roman" panose="02020603050405020304" pitchFamily="18" charset="0"/>
            </a:endParaRPr>
          </a:p>
          <a:p>
            <a:br>
              <a:rPr lang="vi-VN" sz="3200" dirty="0"/>
            </a:br>
            <a:br>
              <a:rPr lang="vi-VN" sz="3200" dirty="0"/>
            </a:b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 calcmode="lin" valueType="num">
                                      <p:cBhvr>
                                        <p:cTn id="7" dur="750" fill="hold"/>
                                        <p:tgtEl>
                                          <p:spTgt spid="447"/>
                                        </p:tgtEl>
                                        <p:attrNameLst>
                                          <p:attrName>ppt_w</p:attrName>
                                        </p:attrNameLst>
                                      </p:cBhvr>
                                      <p:tavLst>
                                        <p:tav tm="0">
                                          <p:val>
                                            <p:fltVal val="0"/>
                                          </p:val>
                                        </p:tav>
                                        <p:tav tm="100000">
                                          <p:val>
                                            <p:strVal val="#ppt_w"/>
                                          </p:val>
                                        </p:tav>
                                      </p:tavLst>
                                    </p:anim>
                                    <p:anim calcmode="lin" valueType="num">
                                      <p:cBhvr>
                                        <p:cTn id="8" dur="750" fill="hold"/>
                                        <p:tgtEl>
                                          <p:spTgt spid="447"/>
                                        </p:tgtEl>
                                        <p:attrNameLst>
                                          <p:attrName>ppt_h</p:attrName>
                                        </p:attrNameLst>
                                      </p:cBhvr>
                                      <p:tavLst>
                                        <p:tav tm="0">
                                          <p:val>
                                            <p:fltVal val="0"/>
                                          </p:val>
                                        </p:tav>
                                        <p:tav tm="100000">
                                          <p:val>
                                            <p:strVal val="#ppt_h"/>
                                          </p:val>
                                        </p:tav>
                                      </p:tavLst>
                                    </p:anim>
                                    <p:animEffect transition="in" filter="fade">
                                      <p:cBhvr>
                                        <p:cTn id="9" dur="750"/>
                                        <p:tgtEl>
                                          <p:spTgt spid="447"/>
                                        </p:tgtEl>
                                      </p:cBhvr>
                                    </p:animEffect>
                                  </p:childTnLst>
                                </p:cTn>
                              </p:par>
                              <p:par>
                                <p:cTn id="10" presetID="53" presetClass="entr" presetSubtype="16" fill="hold" nodeType="withEffect">
                                  <p:stCondLst>
                                    <p:cond delay="0"/>
                                  </p:stCondLst>
                                  <p:childTnLst>
                                    <p:set>
                                      <p:cBhvr>
                                        <p:cTn id="11" dur="1" fill="hold">
                                          <p:stCondLst>
                                            <p:cond delay="0"/>
                                          </p:stCondLst>
                                        </p:cTn>
                                        <p:tgtEl>
                                          <p:spTgt spid="448"/>
                                        </p:tgtEl>
                                        <p:attrNameLst>
                                          <p:attrName>style.visibility</p:attrName>
                                        </p:attrNameLst>
                                      </p:cBhvr>
                                      <p:to>
                                        <p:strVal val="visible"/>
                                      </p:to>
                                    </p:set>
                                    <p:anim calcmode="lin" valueType="num">
                                      <p:cBhvr>
                                        <p:cTn id="12" dur="750" fill="hold"/>
                                        <p:tgtEl>
                                          <p:spTgt spid="448"/>
                                        </p:tgtEl>
                                        <p:attrNameLst>
                                          <p:attrName>ppt_w</p:attrName>
                                        </p:attrNameLst>
                                      </p:cBhvr>
                                      <p:tavLst>
                                        <p:tav tm="0">
                                          <p:val>
                                            <p:fltVal val="0"/>
                                          </p:val>
                                        </p:tav>
                                        <p:tav tm="100000">
                                          <p:val>
                                            <p:strVal val="#ppt_w"/>
                                          </p:val>
                                        </p:tav>
                                      </p:tavLst>
                                    </p:anim>
                                    <p:anim calcmode="lin" valueType="num">
                                      <p:cBhvr>
                                        <p:cTn id="13" dur="750" fill="hold"/>
                                        <p:tgtEl>
                                          <p:spTgt spid="448"/>
                                        </p:tgtEl>
                                        <p:attrNameLst>
                                          <p:attrName>ppt_h</p:attrName>
                                        </p:attrNameLst>
                                      </p:cBhvr>
                                      <p:tavLst>
                                        <p:tav tm="0">
                                          <p:val>
                                            <p:fltVal val="0"/>
                                          </p:val>
                                        </p:tav>
                                        <p:tav tm="100000">
                                          <p:val>
                                            <p:strVal val="#ppt_h"/>
                                          </p:val>
                                        </p:tav>
                                      </p:tavLst>
                                    </p:anim>
                                    <p:animEffect transition="in" filter="fade">
                                      <p:cBhvr>
                                        <p:cTn id="14" dur="750"/>
                                        <p:tgtEl>
                                          <p:spTgt spid="448"/>
                                        </p:tgtEl>
                                      </p:cBhvr>
                                    </p:animEffect>
                                  </p:childTnLst>
                                </p:cTn>
                              </p:par>
                              <p:par>
                                <p:cTn id="15" presetID="53" presetClass="entr" presetSubtype="16" fill="hold" nodeType="withEffect">
                                  <p:stCondLst>
                                    <p:cond delay="0"/>
                                  </p:stCondLst>
                                  <p:childTnLst>
                                    <p:set>
                                      <p:cBhvr>
                                        <p:cTn id="16" dur="1" fill="hold">
                                          <p:stCondLst>
                                            <p:cond delay="0"/>
                                          </p:stCondLst>
                                        </p:cTn>
                                        <p:tgtEl>
                                          <p:spTgt spid="449"/>
                                        </p:tgtEl>
                                        <p:attrNameLst>
                                          <p:attrName>style.visibility</p:attrName>
                                        </p:attrNameLst>
                                      </p:cBhvr>
                                      <p:to>
                                        <p:strVal val="visible"/>
                                      </p:to>
                                    </p:set>
                                    <p:anim calcmode="lin" valueType="num">
                                      <p:cBhvr>
                                        <p:cTn id="17" dur="750" fill="hold"/>
                                        <p:tgtEl>
                                          <p:spTgt spid="449"/>
                                        </p:tgtEl>
                                        <p:attrNameLst>
                                          <p:attrName>ppt_w</p:attrName>
                                        </p:attrNameLst>
                                      </p:cBhvr>
                                      <p:tavLst>
                                        <p:tav tm="0">
                                          <p:val>
                                            <p:fltVal val="0"/>
                                          </p:val>
                                        </p:tav>
                                        <p:tav tm="100000">
                                          <p:val>
                                            <p:strVal val="#ppt_w"/>
                                          </p:val>
                                        </p:tav>
                                      </p:tavLst>
                                    </p:anim>
                                    <p:anim calcmode="lin" valueType="num">
                                      <p:cBhvr>
                                        <p:cTn id="18" dur="750" fill="hold"/>
                                        <p:tgtEl>
                                          <p:spTgt spid="449"/>
                                        </p:tgtEl>
                                        <p:attrNameLst>
                                          <p:attrName>ppt_h</p:attrName>
                                        </p:attrNameLst>
                                      </p:cBhvr>
                                      <p:tavLst>
                                        <p:tav tm="0">
                                          <p:val>
                                            <p:fltVal val="0"/>
                                          </p:val>
                                        </p:tav>
                                        <p:tav tm="100000">
                                          <p:val>
                                            <p:strVal val="#ppt_h"/>
                                          </p:val>
                                        </p:tav>
                                      </p:tavLst>
                                    </p:anim>
                                    <p:animEffect transition="in" filter="fade">
                                      <p:cBhvr>
                                        <p:cTn id="19" dur="750"/>
                                        <p:tgtEl>
                                          <p:spTgt spid="449"/>
                                        </p:tgtEl>
                                      </p:cBhvr>
                                    </p:animEffect>
                                  </p:childTnLst>
                                </p:cTn>
                              </p:par>
                              <p:par>
                                <p:cTn id="20" presetID="53" presetClass="entr" presetSubtype="16" fill="hold" nodeType="withEffect">
                                  <p:stCondLst>
                                    <p:cond delay="0"/>
                                  </p:stCondLst>
                                  <p:childTnLst>
                                    <p:set>
                                      <p:cBhvr>
                                        <p:cTn id="21" dur="1" fill="hold">
                                          <p:stCondLst>
                                            <p:cond delay="0"/>
                                          </p:stCondLst>
                                        </p:cTn>
                                        <p:tgtEl>
                                          <p:spTgt spid="450"/>
                                        </p:tgtEl>
                                        <p:attrNameLst>
                                          <p:attrName>style.visibility</p:attrName>
                                        </p:attrNameLst>
                                      </p:cBhvr>
                                      <p:to>
                                        <p:strVal val="visible"/>
                                      </p:to>
                                    </p:set>
                                    <p:anim calcmode="lin" valueType="num">
                                      <p:cBhvr>
                                        <p:cTn id="22" dur="750" fill="hold"/>
                                        <p:tgtEl>
                                          <p:spTgt spid="450"/>
                                        </p:tgtEl>
                                        <p:attrNameLst>
                                          <p:attrName>ppt_w</p:attrName>
                                        </p:attrNameLst>
                                      </p:cBhvr>
                                      <p:tavLst>
                                        <p:tav tm="0">
                                          <p:val>
                                            <p:fltVal val="0"/>
                                          </p:val>
                                        </p:tav>
                                        <p:tav tm="100000">
                                          <p:val>
                                            <p:strVal val="#ppt_w"/>
                                          </p:val>
                                        </p:tav>
                                      </p:tavLst>
                                    </p:anim>
                                    <p:anim calcmode="lin" valueType="num">
                                      <p:cBhvr>
                                        <p:cTn id="23" dur="750" fill="hold"/>
                                        <p:tgtEl>
                                          <p:spTgt spid="450"/>
                                        </p:tgtEl>
                                        <p:attrNameLst>
                                          <p:attrName>ppt_h</p:attrName>
                                        </p:attrNameLst>
                                      </p:cBhvr>
                                      <p:tavLst>
                                        <p:tav tm="0">
                                          <p:val>
                                            <p:fltVal val="0"/>
                                          </p:val>
                                        </p:tav>
                                        <p:tav tm="100000">
                                          <p:val>
                                            <p:strVal val="#ppt_h"/>
                                          </p:val>
                                        </p:tav>
                                      </p:tavLst>
                                    </p:anim>
                                    <p:animEffect transition="in" filter="fade">
                                      <p:cBhvr>
                                        <p:cTn id="24" dur="750"/>
                                        <p:tgtEl>
                                          <p:spTgt spid="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6" name="Google Shape;426;p43"/>
          <p:cNvPicPr preferRelativeResize="0"/>
          <p:nvPr/>
        </p:nvPicPr>
        <p:blipFill>
          <a:blip r:embed="rId1">
            <a:alphaModFix amt="48000"/>
          </a:blip>
          <a:stretch>
            <a:fillRect/>
          </a:stretch>
        </p:blipFill>
        <p:spPr>
          <a:xfrm>
            <a:off x="3618699" y="299401"/>
            <a:ext cx="2068467" cy="941967"/>
          </a:xfrm>
          <a:prstGeom prst="rect">
            <a:avLst/>
          </a:prstGeom>
          <a:noFill/>
          <a:ln>
            <a:noFill/>
          </a:ln>
        </p:spPr>
      </p:pic>
      <p:pic>
        <p:nvPicPr>
          <p:cNvPr id="427" name="Google Shape;427;p43"/>
          <p:cNvPicPr preferRelativeResize="0"/>
          <p:nvPr/>
        </p:nvPicPr>
        <p:blipFill>
          <a:blip r:embed="rId1">
            <a:alphaModFix amt="48000"/>
          </a:blip>
          <a:stretch>
            <a:fillRect/>
          </a:stretch>
        </p:blipFill>
        <p:spPr>
          <a:xfrm>
            <a:off x="-239534" y="2913767"/>
            <a:ext cx="1967732" cy="896100"/>
          </a:xfrm>
          <a:prstGeom prst="rect">
            <a:avLst/>
          </a:prstGeom>
          <a:noFill/>
          <a:ln>
            <a:noFill/>
          </a:ln>
        </p:spPr>
      </p:pic>
      <p:pic>
        <p:nvPicPr>
          <p:cNvPr id="428" name="Google Shape;428;p43"/>
          <p:cNvPicPr preferRelativeResize="0"/>
          <p:nvPr/>
        </p:nvPicPr>
        <p:blipFill>
          <a:blip r:embed="rId1">
            <a:alphaModFix amt="48000"/>
          </a:blip>
          <a:stretch>
            <a:fillRect/>
          </a:stretch>
        </p:blipFill>
        <p:spPr>
          <a:xfrm>
            <a:off x="9270799" y="461434"/>
            <a:ext cx="1967732" cy="896100"/>
          </a:xfrm>
          <a:prstGeom prst="rect">
            <a:avLst/>
          </a:prstGeom>
          <a:noFill/>
          <a:ln>
            <a:noFill/>
          </a:ln>
        </p:spPr>
      </p:pic>
      <p:pic>
        <p:nvPicPr>
          <p:cNvPr id="429" name="Google Shape;429;p43"/>
          <p:cNvPicPr preferRelativeResize="0"/>
          <p:nvPr/>
        </p:nvPicPr>
        <p:blipFill>
          <a:blip r:embed="rId1">
            <a:alphaModFix amt="48000"/>
          </a:blip>
          <a:stretch>
            <a:fillRect/>
          </a:stretch>
        </p:blipFill>
        <p:spPr>
          <a:xfrm>
            <a:off x="11115433" y="2889401"/>
            <a:ext cx="1967732" cy="896100"/>
          </a:xfrm>
          <a:prstGeom prst="rect">
            <a:avLst/>
          </a:prstGeom>
          <a:noFill/>
          <a:ln>
            <a:noFill/>
          </a:ln>
        </p:spPr>
      </p:pic>
      <p:pic>
        <p:nvPicPr>
          <p:cNvPr id="430" name="Google Shape;430;p43"/>
          <p:cNvPicPr preferRelativeResize="0"/>
          <p:nvPr/>
        </p:nvPicPr>
        <p:blipFill rotWithShape="1">
          <a:blip r:embed="rId2"/>
          <a:srcRect t="-1539" b="25724"/>
          <a:stretch>
            <a:fillRect/>
          </a:stretch>
        </p:blipFill>
        <p:spPr>
          <a:xfrm>
            <a:off x="-20320" y="4163565"/>
            <a:ext cx="12192004" cy="2694435"/>
          </a:xfrm>
          <a:prstGeom prst="rect">
            <a:avLst/>
          </a:prstGeom>
          <a:noFill/>
          <a:ln>
            <a:noFill/>
          </a:ln>
        </p:spPr>
      </p:pic>
      <p:sp>
        <p:nvSpPr>
          <p:cNvPr id="21" name="Google Shape;361;p7"/>
          <p:cNvSpPr txBox="1"/>
          <p:nvPr/>
        </p:nvSpPr>
        <p:spPr>
          <a:xfrm>
            <a:off x="2075668" y="2554034"/>
            <a:ext cx="8601883" cy="1231467"/>
          </a:xfrm>
          <a:prstGeom prst="roundRect">
            <a:avLst/>
          </a:prstGeom>
          <a:solidFill>
            <a:schemeClr val="bg2"/>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lang="en-US"/>
            </a:defPPr>
            <a:lvl1pPr marR="0" lvl="0" algn="ctr" defTabSz="1219200">
              <a:lnSpc>
                <a:spcPct val="100000"/>
              </a:lnSpc>
              <a:spcBef>
                <a:spcPts val="0"/>
              </a:spcBef>
              <a:spcAft>
                <a:spcPts val="0"/>
              </a:spcAft>
              <a:buClr>
                <a:srgbClr val="FFFFFF"/>
              </a:buClr>
              <a:buSzPts val="2400"/>
              <a:buFont typeface="Alfa Slab One"/>
              <a:buNone/>
              <a:defRPr sz="5400" b="1" i="0" u="none" strike="noStrike" kern="0" cap="none">
                <a:solidFill>
                  <a:srgbClr val="698F00">
                    <a:lumMod val="75000"/>
                  </a:srgbClr>
                </a:solidFill>
                <a:latin typeface="#9Slide03 SVNNew Athletic M54" panose="02000500000000000000" pitchFamily="2" charset="0"/>
                <a:ea typeface="Alfa Slab One"/>
                <a:cs typeface="Alfa Slab One"/>
              </a:defRPr>
            </a:lvl1pPr>
            <a:lvl2pPr marR="0" lvl="1"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2pPr>
            <a:lvl3pPr marR="0" lvl="2"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3pPr>
            <a:lvl4pPr marR="0" lvl="3"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4pPr>
            <a:lvl5pPr marR="0" lvl="4"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5pPr>
            <a:lvl6pPr marR="0" lvl="5"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6pPr>
            <a:lvl7pPr marR="0" lvl="6"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7pPr>
            <a:lvl8pPr marR="0" lvl="7"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8pPr>
            <a:lvl9pPr marR="0" lvl="8"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9pPr>
          </a:lstStyle>
          <a:p>
            <a:r>
              <a:rPr lang="en-US" sz="6600" dirty="0">
                <a:latin typeface="Times New Roman" panose="02020603050405020304" pitchFamily="18" charset="0"/>
                <a:cs typeface="Times New Roman" panose="02020603050405020304" pitchFamily="18" charset="0"/>
                <a:sym typeface="Alfa Slab One"/>
              </a:rPr>
              <a:t>II. </a:t>
            </a:r>
            <a:r>
              <a:rPr lang="en-US" sz="6600" dirty="0" err="1">
                <a:latin typeface="Times New Roman" panose="02020603050405020304" pitchFamily="18" charset="0"/>
                <a:cs typeface="Times New Roman" panose="02020603050405020304" pitchFamily="18" charset="0"/>
                <a:sym typeface="Alfa Slab One"/>
              </a:rPr>
              <a:t>Đọc</a:t>
            </a:r>
            <a:r>
              <a:rPr lang="en-US" sz="6600" dirty="0">
                <a:latin typeface="Times New Roman" panose="02020603050405020304" pitchFamily="18" charset="0"/>
                <a:cs typeface="Times New Roman" panose="02020603050405020304" pitchFamily="18" charset="0"/>
                <a:sym typeface="Alfa Slab One"/>
              </a:rPr>
              <a:t> </a:t>
            </a:r>
            <a:r>
              <a:rPr lang="en-US" sz="6600" dirty="0" err="1" smtClean="0">
                <a:latin typeface="Times New Roman" panose="02020603050405020304" pitchFamily="18" charset="0"/>
                <a:cs typeface="Times New Roman" panose="02020603050405020304" pitchFamily="18" charset="0"/>
                <a:sym typeface="Alfa Slab One"/>
              </a:rPr>
              <a:t>hiểu</a:t>
            </a:r>
            <a:r>
              <a:rPr lang="en-US" sz="6600" dirty="0" smtClean="0">
                <a:latin typeface="Times New Roman" panose="02020603050405020304" pitchFamily="18" charset="0"/>
                <a:cs typeface="Times New Roman" panose="02020603050405020304" pitchFamily="18" charset="0"/>
                <a:sym typeface="Alfa Slab One"/>
              </a:rPr>
              <a:t> </a:t>
            </a:r>
            <a:r>
              <a:rPr lang="en-US" sz="6600" dirty="0" err="1" smtClean="0">
                <a:latin typeface="Times New Roman" panose="02020603050405020304" pitchFamily="18" charset="0"/>
                <a:cs typeface="Times New Roman" panose="02020603050405020304" pitchFamily="18" charset="0"/>
                <a:sym typeface="Alfa Slab One"/>
              </a:rPr>
              <a:t>văn</a:t>
            </a:r>
            <a:r>
              <a:rPr lang="en-US" sz="6600" dirty="0" smtClean="0">
                <a:latin typeface="Times New Roman" panose="02020603050405020304" pitchFamily="18" charset="0"/>
                <a:cs typeface="Times New Roman" panose="02020603050405020304" pitchFamily="18" charset="0"/>
                <a:sym typeface="Alfa Slab One"/>
              </a:rPr>
              <a:t> </a:t>
            </a:r>
            <a:r>
              <a:rPr lang="en-US" sz="6600" dirty="0" err="1" smtClean="0">
                <a:latin typeface="Times New Roman" panose="02020603050405020304" pitchFamily="18" charset="0"/>
                <a:cs typeface="Times New Roman" panose="02020603050405020304" pitchFamily="18" charset="0"/>
                <a:sym typeface="Alfa Slab One"/>
              </a:rPr>
              <a:t>bản</a:t>
            </a:r>
            <a:endParaRPr lang="en-US" sz="6600" dirty="0">
              <a:latin typeface="Times New Roman" panose="02020603050405020304" pitchFamily="18" charset="0"/>
              <a:cs typeface="Times New Roman" panose="02020603050405020304" pitchFamily="18" charset="0"/>
              <a:sym typeface="Alfa Slab One"/>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7" name="Google Shape;447;p45"/>
          <p:cNvPicPr preferRelativeResize="0"/>
          <p:nvPr/>
        </p:nvPicPr>
        <p:blipFill>
          <a:blip r:embed="rId1">
            <a:alphaModFix amt="48000"/>
          </a:blip>
          <a:stretch>
            <a:fillRect/>
          </a:stretch>
        </p:blipFill>
        <p:spPr>
          <a:xfrm>
            <a:off x="-256302" y="1817867"/>
            <a:ext cx="2068467" cy="941967"/>
          </a:xfrm>
          <a:prstGeom prst="rect">
            <a:avLst/>
          </a:prstGeom>
          <a:noFill/>
          <a:ln>
            <a:noFill/>
          </a:ln>
        </p:spPr>
      </p:pic>
      <p:pic>
        <p:nvPicPr>
          <p:cNvPr id="448" name="Google Shape;448;p45"/>
          <p:cNvPicPr preferRelativeResize="0"/>
          <p:nvPr/>
        </p:nvPicPr>
        <p:blipFill>
          <a:blip r:embed="rId1">
            <a:alphaModFix amt="48000"/>
          </a:blip>
          <a:stretch>
            <a:fillRect/>
          </a:stretch>
        </p:blipFill>
        <p:spPr>
          <a:xfrm>
            <a:off x="1812166" y="466950"/>
            <a:ext cx="1967732" cy="896100"/>
          </a:xfrm>
          <a:prstGeom prst="rect">
            <a:avLst/>
          </a:prstGeom>
          <a:noFill/>
          <a:ln>
            <a:noFill/>
          </a:ln>
        </p:spPr>
      </p:pic>
      <p:pic>
        <p:nvPicPr>
          <p:cNvPr id="449" name="Google Shape;449;p45"/>
          <p:cNvPicPr preferRelativeResize="0"/>
          <p:nvPr/>
        </p:nvPicPr>
        <p:blipFill>
          <a:blip r:embed="rId1">
            <a:alphaModFix amt="48000"/>
          </a:blip>
          <a:stretch>
            <a:fillRect/>
          </a:stretch>
        </p:blipFill>
        <p:spPr>
          <a:xfrm>
            <a:off x="10298832" y="1666634"/>
            <a:ext cx="2068467" cy="941967"/>
          </a:xfrm>
          <a:prstGeom prst="rect">
            <a:avLst/>
          </a:prstGeom>
          <a:noFill/>
          <a:ln>
            <a:noFill/>
          </a:ln>
        </p:spPr>
      </p:pic>
      <p:pic>
        <p:nvPicPr>
          <p:cNvPr id="450" name="Google Shape;450;p45"/>
          <p:cNvPicPr preferRelativeResize="0"/>
          <p:nvPr/>
        </p:nvPicPr>
        <p:blipFill>
          <a:blip r:embed="rId1">
            <a:alphaModFix amt="48000"/>
          </a:blip>
          <a:stretch>
            <a:fillRect/>
          </a:stretch>
        </p:blipFill>
        <p:spPr>
          <a:xfrm>
            <a:off x="8144433" y="466950"/>
            <a:ext cx="1967732" cy="896100"/>
          </a:xfrm>
          <a:prstGeom prst="rect">
            <a:avLst/>
          </a:prstGeom>
          <a:noFill/>
          <a:ln>
            <a:noFill/>
          </a:ln>
        </p:spPr>
      </p:pic>
      <p:sp>
        <p:nvSpPr>
          <p:cNvPr id="5" name="Rectangle: Rounded Corners 4"/>
          <p:cNvSpPr/>
          <p:nvPr/>
        </p:nvSpPr>
        <p:spPr>
          <a:xfrm>
            <a:off x="304868" y="1439219"/>
            <a:ext cx="11252719" cy="5267224"/>
          </a:xfrm>
          <a:prstGeom prst="roundRect">
            <a:avLst>
              <a:gd name="adj" fmla="val 11784"/>
            </a:avLst>
          </a:prstGeom>
          <a:solidFill>
            <a:schemeClr val="bg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18006" y="1597192"/>
            <a:ext cx="10842171" cy="4785926"/>
          </a:xfrm>
          <a:prstGeom prst="rect">
            <a:avLst/>
          </a:prstGeom>
          <a:noFill/>
        </p:spPr>
        <p:txBody>
          <a:bodyPr wrap="square">
            <a:spAutoFit/>
          </a:bodyPr>
          <a:lstStyle/>
          <a:p>
            <a:pPr marL="0" marR="0" algn="just">
              <a:spcBef>
                <a:spcPts val="600"/>
              </a:spcBef>
              <a:spcAft>
                <a:spcPts val="600"/>
              </a:spcAft>
            </a:pPr>
            <a:r>
              <a:rPr lang="nl-NL"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Giải nghĩa từ khó:</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30480" algn="just">
              <a:spcBef>
                <a:spcPts val="600"/>
              </a:spcBef>
              <a:spcAft>
                <a:spcPts val="60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de-DE" sz="2400" i="1" dirty="0">
                <a:effectLst/>
                <a:latin typeface="Times New Roman" panose="02020603050405020304" pitchFamily="18" charset="0"/>
                <a:ea typeface="Times New Roman" panose="02020603050405020304" pitchFamily="18" charset="0"/>
                <a:cs typeface="Times New Roman" panose="02020603050405020304" pitchFamily="18" charset="0"/>
              </a:rPr>
              <a:t>nghi ngại</a:t>
            </a: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còn chưa rõ thực hư ra sao nên chưa dám có thái độ hành động rõ ràng.</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30480" algn="just">
              <a:spcBef>
                <a:spcPts val="600"/>
              </a:spcBef>
              <a:spcAft>
                <a:spcPts val="60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de-DE" sz="2400" i="1" dirty="0">
                <a:effectLst/>
                <a:latin typeface="Times New Roman" panose="02020603050405020304" pitchFamily="18" charset="0"/>
                <a:ea typeface="Times New Roman" panose="02020603050405020304" pitchFamily="18" charset="0"/>
                <a:cs typeface="Times New Roman" panose="02020603050405020304" pitchFamily="18" charset="0"/>
              </a:rPr>
              <a:t>nao nức</a:t>
            </a: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hăm hở, phấn khích với điều gì đó</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30480" algn="just">
              <a:spcBef>
                <a:spcPts val="600"/>
              </a:spcBef>
              <a:spcAft>
                <a:spcPts val="60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de-DE" sz="2400" i="1" dirty="0">
                <a:effectLst/>
                <a:latin typeface="Times New Roman" panose="02020603050405020304" pitchFamily="18" charset="0"/>
                <a:ea typeface="Times New Roman" panose="02020603050405020304" pitchFamily="18" charset="0"/>
                <a:cs typeface="Times New Roman" panose="02020603050405020304" pitchFamily="18" charset="0"/>
              </a:rPr>
              <a:t>bất thần</a:t>
            </a: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không dè trước được, xảy đến đột ngột, thình lình.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30480" algn="just">
              <a:spcBef>
                <a:spcPts val="600"/>
              </a:spcBef>
              <a:spcAft>
                <a:spcPts val="60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Thể loại: Tản văn</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30480" algn="just">
              <a:spcBef>
                <a:spcPts val="600"/>
              </a:spcBef>
              <a:spcAft>
                <a:spcPts val="60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Ngôi kể: thứ nhất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600"/>
              </a:spcBef>
              <a:spcAft>
                <a:spcPts val="600"/>
              </a:spcAft>
            </a:pPr>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Nhân vật chính: dì Bảy (dì Lê Thị Thỏa)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de-DE" sz="2400" dirty="0">
                <a:effectLst/>
                <a:latin typeface="Times New Roman" panose="02020603050405020304" pitchFamily="18" charset="0"/>
                <a:ea typeface="Times New Roman" panose="02020603050405020304" pitchFamily="18" charset="0"/>
                <a:cs typeface="Times New Roman" panose="02020603050405020304" pitchFamily="18" charset="0"/>
              </a:rPr>
              <a:t>- Sự việc chính: tác giả kể về người dì tên là Lê Thị Thỏa, người phụ nữ quê ở Quảng Ngãi, đã chờ đợi chồng suốt cả cuộc chiến tranh. Chồng hy sinh trong chiến đấu, dì thầm lặng sống một mình cho đến lúc già.</a:t>
            </a:r>
            <a:endParaRPr lang="en-US" sz="2400" dirty="0">
              <a:latin typeface="Times New Roman" panose="02020603050405020304" pitchFamily="18" charset="0"/>
              <a:cs typeface="Times New Roman" panose="02020603050405020304" pitchFamily="18" charset="0"/>
            </a:endParaRPr>
          </a:p>
        </p:txBody>
      </p:sp>
      <p:sp>
        <p:nvSpPr>
          <p:cNvPr id="9" name="Google Shape;361;p7"/>
          <p:cNvSpPr txBox="1"/>
          <p:nvPr/>
        </p:nvSpPr>
        <p:spPr>
          <a:xfrm>
            <a:off x="2537139" y="231819"/>
            <a:ext cx="6465194" cy="819201"/>
          </a:xfrm>
          <a:prstGeom prst="roundRect">
            <a:avLst/>
          </a:prstGeom>
          <a:solidFill>
            <a:schemeClr val="bg2"/>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RPr lang="en-US"/>
            </a:defPPr>
            <a:lvl1pPr marR="0" lvl="0" algn="ctr" defTabSz="1219200">
              <a:lnSpc>
                <a:spcPct val="100000"/>
              </a:lnSpc>
              <a:spcBef>
                <a:spcPts val="0"/>
              </a:spcBef>
              <a:spcAft>
                <a:spcPts val="0"/>
              </a:spcAft>
              <a:buClr>
                <a:srgbClr val="FFFFFF"/>
              </a:buClr>
              <a:buSzPts val="2400"/>
              <a:buFont typeface="Alfa Slab One"/>
              <a:buNone/>
              <a:defRPr sz="5400" b="1" i="0" u="none" strike="noStrike" kern="0" cap="none">
                <a:solidFill>
                  <a:srgbClr val="698F00">
                    <a:lumMod val="75000"/>
                  </a:srgbClr>
                </a:solidFill>
                <a:latin typeface="#9Slide03 SVNNew Athletic M54" panose="02000500000000000000" pitchFamily="2" charset="0"/>
                <a:ea typeface="Alfa Slab One"/>
                <a:cs typeface="Alfa Slab One"/>
              </a:defRPr>
            </a:lvl1pPr>
            <a:lvl2pPr marR="0" lvl="1"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2pPr>
            <a:lvl3pPr marR="0" lvl="2"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3pPr>
            <a:lvl4pPr marR="0" lvl="3"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4pPr>
            <a:lvl5pPr marR="0" lvl="4"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5pPr>
            <a:lvl6pPr marR="0" lvl="5"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6pPr>
            <a:lvl7pPr marR="0" lvl="6"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7pPr>
            <a:lvl8pPr marR="0" lvl="7"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8pPr>
            <a:lvl9pPr marR="0" lvl="8" algn="ctr">
              <a:lnSpc>
                <a:spcPct val="100000"/>
              </a:lnSpc>
              <a:spcBef>
                <a:spcPts val="0"/>
              </a:spcBef>
              <a:spcAft>
                <a:spcPts val="0"/>
              </a:spcAft>
              <a:buClr>
                <a:schemeClr val="accent4"/>
              </a:buClr>
              <a:buSzPts val="5200"/>
              <a:buFont typeface="Arial" panose="020B0604020202020204"/>
              <a:buNone/>
              <a:defRPr sz="6935" b="0" i="0" u="none" strike="noStrike" cap="none">
                <a:solidFill>
                  <a:schemeClr val="accent4"/>
                </a:solidFill>
                <a:latin typeface="Arial" panose="020B0604020202020204"/>
                <a:ea typeface="Arial" panose="020B0604020202020204"/>
                <a:cs typeface="Arial" panose="020B0604020202020204"/>
              </a:defRPr>
            </a:lvl9pPr>
          </a:lstStyle>
          <a:p>
            <a:r>
              <a:rPr lang="en-US" sz="4800" dirty="0">
                <a:latin typeface="Times New Roman" panose="02020603050405020304" pitchFamily="18" charset="0"/>
                <a:cs typeface="Times New Roman" panose="02020603050405020304" pitchFamily="18" charset="0"/>
                <a:sym typeface="Alfa Slab One"/>
              </a:rPr>
              <a:t>II. </a:t>
            </a:r>
            <a:r>
              <a:rPr lang="en-US" sz="4800" dirty="0" err="1">
                <a:latin typeface="Times New Roman" panose="02020603050405020304" pitchFamily="18" charset="0"/>
                <a:cs typeface="Times New Roman" panose="02020603050405020304" pitchFamily="18" charset="0"/>
                <a:sym typeface="Alfa Slab One"/>
              </a:rPr>
              <a:t>Đọc</a:t>
            </a:r>
            <a:r>
              <a:rPr lang="en-US" sz="4800" dirty="0">
                <a:latin typeface="Times New Roman" panose="02020603050405020304" pitchFamily="18" charset="0"/>
                <a:cs typeface="Times New Roman" panose="02020603050405020304" pitchFamily="18" charset="0"/>
                <a:sym typeface="Alfa Slab One"/>
              </a:rPr>
              <a:t> </a:t>
            </a:r>
            <a:r>
              <a:rPr lang="en-US" sz="4800" dirty="0" err="1" smtClean="0">
                <a:latin typeface="Times New Roman" panose="02020603050405020304" pitchFamily="18" charset="0"/>
                <a:cs typeface="Times New Roman" panose="02020603050405020304" pitchFamily="18" charset="0"/>
                <a:sym typeface="Alfa Slab One"/>
              </a:rPr>
              <a:t>hiểu</a:t>
            </a:r>
            <a:r>
              <a:rPr lang="en-US" sz="4800" dirty="0" smtClean="0">
                <a:latin typeface="Times New Roman" panose="02020603050405020304" pitchFamily="18" charset="0"/>
                <a:cs typeface="Times New Roman" panose="02020603050405020304" pitchFamily="18" charset="0"/>
                <a:sym typeface="Alfa Slab One"/>
              </a:rPr>
              <a:t> </a:t>
            </a:r>
            <a:r>
              <a:rPr lang="en-US" sz="4800" dirty="0" err="1" smtClean="0">
                <a:latin typeface="Times New Roman" panose="02020603050405020304" pitchFamily="18" charset="0"/>
                <a:cs typeface="Times New Roman" panose="02020603050405020304" pitchFamily="18" charset="0"/>
                <a:sym typeface="Alfa Slab One"/>
              </a:rPr>
              <a:t>văn</a:t>
            </a:r>
            <a:r>
              <a:rPr lang="en-US" sz="4800" dirty="0" smtClean="0">
                <a:latin typeface="Times New Roman" panose="02020603050405020304" pitchFamily="18" charset="0"/>
                <a:cs typeface="Times New Roman" panose="02020603050405020304" pitchFamily="18" charset="0"/>
                <a:sym typeface="Alfa Slab One"/>
              </a:rPr>
              <a:t> </a:t>
            </a:r>
            <a:r>
              <a:rPr lang="en-US" sz="4800" dirty="0" err="1" smtClean="0">
                <a:latin typeface="Times New Roman" panose="02020603050405020304" pitchFamily="18" charset="0"/>
                <a:cs typeface="Times New Roman" panose="02020603050405020304" pitchFamily="18" charset="0"/>
                <a:sym typeface="Alfa Slab One"/>
              </a:rPr>
              <a:t>bản</a:t>
            </a:r>
            <a:endParaRPr lang="en-US" sz="4800" dirty="0">
              <a:latin typeface="Times New Roman" panose="02020603050405020304" pitchFamily="18" charset="0"/>
              <a:cs typeface="Times New Roman" panose="02020603050405020304" pitchFamily="18" charset="0"/>
              <a:sym typeface="Alfa Slab On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7" name="Google Shape;447;p45"/>
          <p:cNvPicPr preferRelativeResize="0"/>
          <p:nvPr/>
        </p:nvPicPr>
        <p:blipFill>
          <a:blip r:embed="rId1">
            <a:alphaModFix amt="48000"/>
          </a:blip>
          <a:stretch>
            <a:fillRect/>
          </a:stretch>
        </p:blipFill>
        <p:spPr>
          <a:xfrm>
            <a:off x="-256302" y="1817867"/>
            <a:ext cx="2068467" cy="941967"/>
          </a:xfrm>
          <a:prstGeom prst="rect">
            <a:avLst/>
          </a:prstGeom>
          <a:noFill/>
          <a:ln>
            <a:noFill/>
          </a:ln>
        </p:spPr>
      </p:pic>
      <p:pic>
        <p:nvPicPr>
          <p:cNvPr id="448" name="Google Shape;448;p45"/>
          <p:cNvPicPr preferRelativeResize="0"/>
          <p:nvPr/>
        </p:nvPicPr>
        <p:blipFill>
          <a:blip r:embed="rId1">
            <a:alphaModFix amt="48000"/>
          </a:blip>
          <a:stretch>
            <a:fillRect/>
          </a:stretch>
        </p:blipFill>
        <p:spPr>
          <a:xfrm>
            <a:off x="1812166" y="466950"/>
            <a:ext cx="1967732" cy="896100"/>
          </a:xfrm>
          <a:prstGeom prst="rect">
            <a:avLst/>
          </a:prstGeom>
          <a:noFill/>
          <a:ln>
            <a:noFill/>
          </a:ln>
        </p:spPr>
      </p:pic>
      <p:pic>
        <p:nvPicPr>
          <p:cNvPr id="449" name="Google Shape;449;p45"/>
          <p:cNvPicPr preferRelativeResize="0"/>
          <p:nvPr/>
        </p:nvPicPr>
        <p:blipFill>
          <a:blip r:embed="rId1">
            <a:alphaModFix amt="48000"/>
          </a:blip>
          <a:stretch>
            <a:fillRect/>
          </a:stretch>
        </p:blipFill>
        <p:spPr>
          <a:xfrm>
            <a:off x="10298832" y="1666634"/>
            <a:ext cx="2068467" cy="941967"/>
          </a:xfrm>
          <a:prstGeom prst="rect">
            <a:avLst/>
          </a:prstGeom>
          <a:noFill/>
          <a:ln>
            <a:noFill/>
          </a:ln>
        </p:spPr>
      </p:pic>
      <p:pic>
        <p:nvPicPr>
          <p:cNvPr id="450" name="Google Shape;450;p45"/>
          <p:cNvPicPr preferRelativeResize="0"/>
          <p:nvPr/>
        </p:nvPicPr>
        <p:blipFill>
          <a:blip r:embed="rId1">
            <a:alphaModFix amt="48000"/>
          </a:blip>
          <a:stretch>
            <a:fillRect/>
          </a:stretch>
        </p:blipFill>
        <p:spPr>
          <a:xfrm>
            <a:off x="8144433" y="466950"/>
            <a:ext cx="1967732" cy="896100"/>
          </a:xfrm>
          <a:prstGeom prst="rect">
            <a:avLst/>
          </a:prstGeom>
          <a:noFill/>
          <a:ln>
            <a:noFill/>
          </a:ln>
        </p:spPr>
      </p:pic>
      <p:sp>
        <p:nvSpPr>
          <p:cNvPr id="5" name="Rectangle: Rounded Corners 4"/>
          <p:cNvSpPr/>
          <p:nvPr/>
        </p:nvSpPr>
        <p:spPr>
          <a:xfrm>
            <a:off x="304868" y="466950"/>
            <a:ext cx="11252719" cy="6239493"/>
          </a:xfrm>
          <a:prstGeom prst="roundRect">
            <a:avLst>
              <a:gd name="adj" fmla="val 11784"/>
            </a:avLst>
          </a:prstGeom>
          <a:solidFill>
            <a:schemeClr val="bg1">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10141" y="701319"/>
            <a:ext cx="10842171" cy="6986528"/>
          </a:xfrm>
          <a:prstGeom prst="rect">
            <a:avLst/>
          </a:prstGeom>
          <a:noFill/>
        </p:spPr>
        <p:txBody>
          <a:bodyPr wrap="square">
            <a:spAutoFit/>
          </a:bodyPr>
          <a:lstStyle/>
          <a:p>
            <a:r>
              <a:rPr lang="nl-NL"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Thể loại: </a:t>
            </a:r>
            <a:r>
              <a:rPr lang="vi-VN" sz="2800" dirty="0">
                <a:latin typeface="Times New Roman" panose="02020603050405020304" pitchFamily="18" charset="0"/>
                <a:cs typeface="Times New Roman" panose="02020603050405020304" pitchFamily="18" charset="0"/>
              </a:rPr>
              <a:t>Tản văn</a:t>
            </a:r>
            <a:endParaRPr lang="vi-VN"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Phương thức biểu đạt: </a:t>
            </a:r>
            <a:r>
              <a:rPr lang="vi-VN" sz="2800" dirty="0">
                <a:latin typeface="Times New Roman" panose="02020603050405020304" pitchFamily="18" charset="0"/>
                <a:cs typeface="Times New Roman" panose="02020603050405020304" pitchFamily="18" charset="0"/>
              </a:rPr>
              <a:t>Tự sự + Biểu cảm</a:t>
            </a:r>
            <a:endParaRPr lang="vi-VN"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a:t>
            </a:r>
            <a:r>
              <a:rPr lang="vi-VN"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Tóm tắt: </a:t>
            </a:r>
            <a:r>
              <a:rPr lang="vi-VN" sz="2800" dirty="0" smtClean="0"/>
              <a:t> </a:t>
            </a:r>
            <a:r>
              <a:rPr lang="vi-VN" sz="2800" dirty="0">
                <a:latin typeface="+mj-lt"/>
              </a:rPr>
              <a:t>Dượng Bảy cùng nhiều người con đất Quảng lên đường ra Bắc tập kết. Ra miền Bắc rồi vào lại miền Nam chiến đấu, dượng Bảy vẫn liên lạc với gia đình. Dượng Bảy ngã xuống trong trận đánh ở Xuân Lộc, trên đường tiến vào Sài Gòn. Ngày hòa bình, dì Bảy đã qua tuổi 40. Vẫn có người đàn ông để ý đến dì, nhưng lòng dì không còn rung động. Dì Bảy năm nay trong 80 tuổi, đang ngồi một mình đợi Tết.</a:t>
            </a:r>
            <a:br>
              <a:rPr lang="vi-VN" sz="2800" dirty="0">
                <a:latin typeface="+mj-lt"/>
              </a:rPr>
            </a:b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cục</a:t>
            </a:r>
            <a:r>
              <a:rPr lang="en-US" sz="2800" b="1"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Chia </a:t>
            </a:r>
            <a:r>
              <a:rPr lang="vi-VN" sz="2800" dirty="0">
                <a:latin typeface="Times New Roman" panose="02020603050405020304" pitchFamily="18" charset="0"/>
                <a:cs typeface="Times New Roman" panose="02020603050405020304" pitchFamily="18" charset="0"/>
              </a:rPr>
              <a:t>văn bản làm 3 đoạn:</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Đoạn 1: Từ đầu đến “đôi người đôi ngả”: Tình cảnh ly tán “kẻ Bắc người Nam” của những gia đình có người tập kết ra Bắc.</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Đoạn 2: Tiếp theo đến “tìm mộ phần của dượng”: Tình cảnh đáng thương của dì Bảy khi dượng Bảy ra chiến trận.</a:t>
            </a:r>
            <a:endParaRPr lang="vi-VN"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Đoạn 3: còn lại: Tấm lòng thủy chung, son sắt của Dì</a:t>
            </a:r>
            <a:endParaRPr lang="vi-VN" sz="2800" dirty="0">
              <a:latin typeface="Times New Roman" panose="02020603050405020304" pitchFamily="18" charset="0"/>
              <a:cs typeface="Times New Roman" panose="02020603050405020304" pitchFamily="18" charset="0"/>
            </a:endParaRPr>
          </a:p>
          <a:p>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ocial Studies Subject for High School: Ancient Greece &amp; Greek Mythology by Slidesgo">
  <a:themeElements>
    <a:clrScheme name="Simple Light">
      <a:dk1>
        <a:srgbClr val="090033"/>
      </a:dk1>
      <a:lt1>
        <a:srgbClr val="FFFFFF"/>
      </a:lt1>
      <a:dk2>
        <a:srgbClr val="FFCF03"/>
      </a:dk2>
      <a:lt2>
        <a:srgbClr val="698F00"/>
      </a:lt2>
      <a:accent1>
        <a:srgbClr val="92BA3C"/>
      </a:accent1>
      <a:accent2>
        <a:srgbClr val="FFFFFF"/>
      </a:accent2>
      <a:accent3>
        <a:srgbClr val="FFFFFF"/>
      </a:accent3>
      <a:accent4>
        <a:srgbClr val="FFFFFF"/>
      </a:accent4>
      <a:accent5>
        <a:srgbClr val="FFFFFF"/>
      </a:accent5>
      <a:accent6>
        <a:srgbClr val="FFFFFF"/>
      </a:accent6>
      <a:hlink>
        <a:srgbClr val="331A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11181</Words>
  <Application>WPS Presentation</Application>
  <PresentationFormat>Custom</PresentationFormat>
  <Paragraphs>284</Paragraphs>
  <Slides>18</Slides>
  <Notes>21</Notes>
  <HiddenSlides>0</HiddenSlides>
  <MMClips>0</MMClips>
  <ScaleCrop>false</ScaleCrop>
  <HeadingPairs>
    <vt:vector size="6" baseType="variant">
      <vt:variant>
        <vt:lpstr>已用的字体</vt:lpstr>
      </vt:variant>
      <vt:variant>
        <vt:i4>26</vt:i4>
      </vt:variant>
      <vt:variant>
        <vt:lpstr>主题</vt:lpstr>
      </vt:variant>
      <vt:variant>
        <vt:i4>2</vt:i4>
      </vt:variant>
      <vt:variant>
        <vt:lpstr>幻灯片标题</vt:lpstr>
      </vt:variant>
      <vt:variant>
        <vt:i4>18</vt:i4>
      </vt:variant>
    </vt:vector>
  </HeadingPairs>
  <TitlesOfParts>
    <vt:vector size="46" baseType="lpstr">
      <vt:lpstr>Arial</vt:lpstr>
      <vt:lpstr>SimSun</vt:lpstr>
      <vt:lpstr>Wingdings</vt:lpstr>
      <vt:lpstr>Bahianita</vt:lpstr>
      <vt:lpstr>SVN-Riesling</vt:lpstr>
      <vt:lpstr>Barrio</vt:lpstr>
      <vt:lpstr>Dosis</vt:lpstr>
      <vt:lpstr>Arial</vt:lpstr>
      <vt:lpstr>Bebas Neue</vt:lpstr>
      <vt:lpstr>Anaheim</vt:lpstr>
      <vt:lpstr>等线</vt:lpstr>
      <vt:lpstr>等线</vt:lpstr>
      <vt:lpstr>Times New Roman</vt:lpstr>
      <vt:lpstr>Cambria</vt:lpstr>
      <vt:lpstr>#9Slide07 Bungee Shade</vt:lpstr>
      <vt:lpstr>#9Slide05 IcielCiaobella</vt:lpstr>
      <vt:lpstr>Alfa Slab One</vt:lpstr>
      <vt:lpstr>#9Slide03 SVNNew Athletic M54</vt:lpstr>
      <vt:lpstr>WoodType-Demi</vt:lpstr>
      <vt:lpstr>#9Slide03 BoosterNextFYBlack</vt:lpstr>
      <vt:lpstr>Bodoni MT Black</vt:lpstr>
      <vt:lpstr>Microsoft YaHei</vt:lpstr>
      <vt:lpstr>Arial Unicode MS</vt:lpstr>
      <vt:lpstr>等线 Light</vt:lpstr>
      <vt:lpstr>Calibri</vt:lpstr>
      <vt:lpstr>#9Slide03 Arima Madurai Bold</vt:lpstr>
      <vt:lpstr>Office 主题​​</vt:lpstr>
      <vt:lpstr>Social Studies Subject for High School: Ancient Greece &amp; Greek Mythology by Slidesgo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beo leo</dc:creator>
  <cp:lastModifiedBy>ADMIN</cp:lastModifiedBy>
  <cp:revision>30</cp:revision>
  <dcterms:created xsi:type="dcterms:W3CDTF">2023-01-26T06:21:00Z</dcterms:created>
  <dcterms:modified xsi:type="dcterms:W3CDTF">2023-04-08T09:26:48Z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FBBF21A4B7894448A727962A734C0A96</vt:lpwstr>
  </property>
  <property fmtid="{D5CDD505-2E9C-101B-9397-08002B2CF9AE}" pid="3" name="KSOProductBuildVer">
    <vt:lpwstr>1033-11.2.0.11516</vt:lpwstr>
  </property>
</Properties>
</file>