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8"/>
  </p:notesMasterIdLst>
  <p:sldIdLst>
    <p:sldId id="422" r:id="rId4"/>
    <p:sldId id="364" r:id="rId5"/>
    <p:sldId id="362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61" r:id="rId26"/>
    <p:sldId id="340" r:id="rId27"/>
    <p:sldId id="342" r:id="rId28"/>
    <p:sldId id="343" r:id="rId29"/>
    <p:sldId id="344" r:id="rId30"/>
    <p:sldId id="345" r:id="rId31"/>
    <p:sldId id="346" r:id="rId32"/>
    <p:sldId id="355" r:id="rId33"/>
    <p:sldId id="283" r:id="rId34"/>
    <p:sldId id="274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38" r:id="rId43"/>
    <p:sldId id="339" r:id="rId44"/>
    <p:sldId id="341" r:id="rId45"/>
    <p:sldId id="356" r:id="rId46"/>
    <p:sldId id="357" r:id="rId4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4660"/>
  </p:normalViewPr>
  <p:slideViewPr>
    <p:cSldViewPr>
      <p:cViewPr varScale="1">
        <p:scale>
          <a:sx n="64" d="100"/>
          <a:sy n="64" d="100"/>
        </p:scale>
        <p:origin x="870" y="78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Relationship Id="rId3" Type="http://schemas.microsoft.com/office/2007/relationships/hdphoto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50.wdp"/><Relationship Id="rId5" Type="http://schemas.openxmlformats.org/officeDocument/2006/relationships/image" Target="../media/image49.png"/><Relationship Id="rId4" Type="http://schemas.openxmlformats.org/officeDocument/2006/relationships/slide" Target="slide32.xml"/><Relationship Id="rId3" Type="http://schemas.microsoft.com/office/2007/relationships/hdphoto" Target="../media/image48.wdp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9" Type="http://schemas.microsoft.com/office/2007/relationships/hdphoto" Target="../media/image59.wdp"/><Relationship Id="rId8" Type="http://schemas.openxmlformats.org/officeDocument/2006/relationships/image" Target="../media/image58.png"/><Relationship Id="rId7" Type="http://schemas.microsoft.com/office/2007/relationships/hdphoto" Target="../media/image57.wdp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microsoft.com/office/2007/relationships/hdphoto" Target="../media/image54.wdp"/><Relationship Id="rId3" Type="http://schemas.openxmlformats.org/officeDocument/2006/relationships/image" Target="../media/image53.png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9.jpeg"/><Relationship Id="rId25" Type="http://schemas.openxmlformats.org/officeDocument/2006/relationships/slide" Target="slide39.xml"/><Relationship Id="rId24" Type="http://schemas.openxmlformats.org/officeDocument/2006/relationships/image" Target="../media/image68.png"/><Relationship Id="rId23" Type="http://schemas.openxmlformats.org/officeDocument/2006/relationships/slide" Target="slide38.xml"/><Relationship Id="rId22" Type="http://schemas.openxmlformats.org/officeDocument/2006/relationships/image" Target="../media/image67.png"/><Relationship Id="rId21" Type="http://schemas.openxmlformats.org/officeDocument/2006/relationships/slide" Target="slide37.xml"/><Relationship Id="rId20" Type="http://schemas.openxmlformats.org/officeDocument/2006/relationships/image" Target="../media/image66.png"/><Relationship Id="rId2" Type="http://schemas.microsoft.com/office/2007/relationships/hdphoto" Target="../media/image52.wdp"/><Relationship Id="rId19" Type="http://schemas.openxmlformats.org/officeDocument/2006/relationships/slide" Target="slide36.xml"/><Relationship Id="rId18" Type="http://schemas.openxmlformats.org/officeDocument/2006/relationships/image" Target="../media/image65.png"/><Relationship Id="rId17" Type="http://schemas.openxmlformats.org/officeDocument/2006/relationships/slide" Target="slide35.xml"/><Relationship Id="rId16" Type="http://schemas.openxmlformats.org/officeDocument/2006/relationships/image" Target="../media/image64.png"/><Relationship Id="rId15" Type="http://schemas.openxmlformats.org/officeDocument/2006/relationships/slide" Target="slide34.xml"/><Relationship Id="rId14" Type="http://schemas.openxmlformats.org/officeDocument/2006/relationships/image" Target="../media/image63.png"/><Relationship Id="rId13" Type="http://schemas.openxmlformats.org/officeDocument/2006/relationships/slide" Target="slide33.xml"/><Relationship Id="rId12" Type="http://schemas.openxmlformats.org/officeDocument/2006/relationships/image" Target="../media/image62.png"/><Relationship Id="rId11" Type="http://schemas.microsoft.com/office/2007/relationships/hdphoto" Target="../media/image61.wdp"/><Relationship Id="rId10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hdphoto" Target="../media/image74.wdp"/><Relationship Id="rId5" Type="http://schemas.openxmlformats.org/officeDocument/2006/relationships/image" Target="../media/image73.png"/><Relationship Id="rId4" Type="http://schemas.openxmlformats.org/officeDocument/2006/relationships/slide" Target="slide32.xml"/><Relationship Id="rId3" Type="http://schemas.openxmlformats.org/officeDocument/2006/relationships/image" Target="../media/image72.jpeg"/><Relationship Id="rId2" Type="http://schemas.microsoft.com/office/2007/relationships/hdphoto" Target="../media/image71.wdp"/><Relationship Id="rId1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Relationship Id="rId3" Type="http://schemas.microsoft.com/office/2007/relationships/hdphoto" Target="../media/image48.wdp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77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BÀI 8: NGHỊ LUẬN XÃ HỘI</a:t>
            </a:r>
            <a:endParaRPr lang="en-US" sz="3200" dirty="0"/>
          </a:p>
          <a:p>
            <a:pPr algn="ctr"/>
            <a:r>
              <a:rPr lang="en-US" sz="3200" b="1" dirty="0" err="1"/>
              <a:t>Tiết</a:t>
            </a:r>
            <a:r>
              <a:rPr lang="en-US" sz="3200" b="1" dirty="0"/>
              <a:t> 100. </a:t>
            </a:r>
            <a:r>
              <a:rPr lang="en-US" sz="3200" b="1" dirty="0" err="1"/>
              <a:t>Đọc</a:t>
            </a:r>
            <a:r>
              <a:rPr lang="en-US" sz="3200" b="1" dirty="0"/>
              <a:t> – </a:t>
            </a:r>
            <a:r>
              <a:rPr lang="en-US" sz="3200" b="1" dirty="0" err="1"/>
              <a:t>hiểu</a:t>
            </a:r>
            <a:r>
              <a:rPr lang="en-US" sz="3200" b="1" dirty="0"/>
              <a:t> v</a:t>
            </a:r>
            <a:r>
              <a:rPr lang="vi-VN" sz="3200" b="1" dirty="0"/>
              <a:t>ăn bản </a:t>
            </a:r>
            <a:endParaRPr lang="en-US" sz="3200" dirty="0"/>
          </a:p>
          <a:p>
            <a:pPr algn="ctr"/>
            <a:r>
              <a:rPr lang="en-US" sz="3200" b="1" dirty="0"/>
              <a:t>TINH THẦN YÊU NƯỚC CỦA NHÂN DÂN TA</a:t>
            </a:r>
            <a:endParaRPr lang="en-US" sz="3200" dirty="0"/>
          </a:p>
          <a:p>
            <a:pPr algn="ctr"/>
            <a:r>
              <a:rPr lang="vi-VN" sz="3200" b="1" dirty="0"/>
              <a:t>                                                           </a:t>
            </a:r>
            <a:endParaRPr lang="en-US" sz="3200" b="1" dirty="0"/>
          </a:p>
          <a:p>
            <a:pPr algn="ctr"/>
            <a:r>
              <a:rPr lang="en-US" sz="3200" b="1" dirty="0"/>
              <a:t>                                                           </a:t>
            </a:r>
            <a:r>
              <a:rPr lang="vi-VN" sz="3200" b="1" dirty="0"/>
              <a:t>– </a:t>
            </a:r>
            <a:r>
              <a:rPr lang="en-US" sz="3200" b="1" i="1" dirty="0" err="1"/>
              <a:t>Hồ</a:t>
            </a:r>
            <a:r>
              <a:rPr lang="en-US" sz="3200" b="1" i="1" dirty="0"/>
              <a:t> </a:t>
            </a:r>
            <a:r>
              <a:rPr lang="en-US" sz="3200" b="1" i="1" dirty="0" err="1"/>
              <a:t>Chí</a:t>
            </a:r>
            <a:r>
              <a:rPr lang="en-US" sz="3200" b="1" i="1" dirty="0"/>
              <a:t> Minh</a:t>
            </a:r>
            <a:r>
              <a:rPr lang="vi-VN" sz="3200" b="1" dirty="0"/>
              <a:t> – </a:t>
            </a:r>
            <a:endParaRPr lang="en-US" sz="3200" dirty="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Từ chiến sĩ ngoài mặt trận  ... </a:t>
            </a: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684212" y="228600"/>
            <a:ext cx="832903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Từ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 err="1">
                <a:solidFill>
                  <a:srgbClr val="FFFF00"/>
                </a:solidFill>
              </a:rPr>
              <a:t>nam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nữ</a:t>
            </a:r>
            <a:r>
              <a:rPr lang="en-US" sz="2400" b="1" dirty="0">
                <a:solidFill>
                  <a:srgbClr val="FFFF00"/>
                </a:solidFill>
              </a:rPr>
              <a:t> ... </a:t>
            </a:r>
            <a:r>
              <a:rPr lang="en-US" sz="2400" b="1" dirty="0" err="1">
                <a:solidFill>
                  <a:srgbClr val="FFFF00"/>
                </a:solidFill>
              </a:rPr>
              <a:t>thi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đua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sản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xuất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đến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đồng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bào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điền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chủ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quyên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đất</a:t>
            </a:r>
            <a:r>
              <a:rPr lang="en-US" sz="2400" b="1" dirty="0">
                <a:solidFill>
                  <a:srgbClr val="FFFF00"/>
                </a:solidFill>
              </a:rPr>
              <a:t> …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anose="02020603050405020304" pitchFamily="18" charset="0"/>
              </a:rPr>
              <a:t>T</a:t>
            </a:r>
            <a:r>
              <a:rPr lang="en-GB" sz="3200" dirty="0">
                <a:latin typeface="Times New Roman" panose="02020603050405020304" pitchFamily="18" charset="0"/>
              </a:rPr>
              <a:t>ừ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cụ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già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cháu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nhi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</a:rPr>
              <a:t>  </a:t>
            </a:r>
            <a:r>
              <a:rPr lang="en-GB" sz="3200" dirty="0" err="1">
                <a:latin typeface="Times New Roman" panose="02020603050405020304" pitchFamily="18" charset="0"/>
              </a:rPr>
              <a:t>Từ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kiều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</a:rPr>
              <a:t>  </a:t>
            </a:r>
            <a:r>
              <a:rPr lang="en-GB" sz="3200" dirty="0" err="1">
                <a:latin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</a:rPr>
              <a:t>nhân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</a:rPr>
              <a:t>dân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ngược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xuôi</a:t>
            </a:r>
            <a:r>
              <a:rPr lang="en-GB" sz="3200" i="1" dirty="0">
                <a:latin typeface="Times New Roman" panose="02020603050405020304" pitchFamily="18" charset="0"/>
              </a:rPr>
              <a:t> 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chiến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sỹ</a:t>
            </a:r>
            <a:r>
              <a:rPr lang="en-GB" sz="3200" i="1" dirty="0">
                <a:latin typeface="Times New Roman" panose="02020603050405020304" pitchFamily="18" charset="0"/>
              </a:rPr>
              <a:t>        …  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công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chức</a:t>
            </a:r>
            <a:r>
              <a:rPr lang="en-GB" sz="3200" i="1" dirty="0">
                <a:latin typeface="Times New Roman" panose="02020603050405020304" pitchFamily="18" charset="0"/>
              </a:rPr>
              <a:t> 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phụ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nữ</a:t>
            </a:r>
            <a:r>
              <a:rPr lang="en-GB" sz="3200" i="1" dirty="0">
                <a:latin typeface="Times New Roman" panose="02020603050405020304" pitchFamily="18" charset="0"/>
              </a:rPr>
              <a:t>          …  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mẹ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nam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nữ</a:t>
            </a:r>
            <a:r>
              <a:rPr lang="en-GB" sz="3200" i="1" dirty="0">
                <a:latin typeface="Times New Roman" panose="02020603050405020304" pitchFamily="18" charset="0"/>
              </a:rPr>
              <a:t>       … 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chủ</a:t>
            </a:r>
            <a:endParaRPr lang="en-GB" sz="3200" i="1" u="sng" dirty="0">
              <a:latin typeface="Times New Roman" panose="02020603050405020304" pitchFamily="18" charset="0"/>
            </a:endParaRPr>
          </a:p>
        </p:txBody>
      </p:sp>
      <p:sp>
        <p:nvSpPr>
          <p:cNvPr id="64" name="AutoShape 18"/>
          <p:cNvSpPr/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/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/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/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/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0" name="AutoShape 24"/>
          <p:cNvSpPr/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/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Chịu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18"/>
          <p:cNvSpPr/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/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/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/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/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0" name="AutoShape 24"/>
          <p:cNvSpPr/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/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ruộng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</a:rPr>
              <a:t>       </a:t>
            </a:r>
            <a:r>
              <a:rPr lang="en-US" sz="3400" dirty="0" err="1">
                <a:latin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bào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</a:rPr>
              <a:t> nay </a:t>
            </a:r>
            <a:r>
              <a:rPr lang="en-US" sz="3400" dirty="0" err="1">
                <a:latin typeface="Times New Roman" panose="02020603050405020304" pitchFamily="18" charset="0"/>
              </a:rPr>
              <a:t>cũng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rất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xứng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đáng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tổ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tiên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trước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cụ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tóc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cháu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trẻ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kiều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tạm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chiếm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ngược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xuôi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ai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nồng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nàn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yêu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nước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ghét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giặc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trận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chịu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đói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mấy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ngày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bám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sát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lấy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đặng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tiêu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diệt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hậu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nhịn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ủng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hộ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bộ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phụ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khuyên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chồng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tòng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quân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mà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thì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xung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phong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giúp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vận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tải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săn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sóc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yêu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như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đẻ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nam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đua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tăng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quản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khó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nhọc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để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giúp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phần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kháng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chiến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chủ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quyên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ruộng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phủ</a:t>
            </a:r>
            <a:r>
              <a:rPr lang="en-US" sz="3400" dirty="0">
                <a:latin typeface="Times New Roman" panose="02020603050405020304" pitchFamily="18" charset="0"/>
              </a:rPr>
              <a:t>…</a:t>
            </a:r>
            <a:endParaRPr lang="en-US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1951)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25"/>
          <p:cNvSpPr/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25"/>
          <p:cNvSpPr/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1951)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3. Kết luận vấn đề: Nhiệm vụ của Đảng ta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</a:rPr>
              <a:t>Nhưng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cũng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ta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quý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kín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đáo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ấy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bày</a:t>
            </a:r>
            <a:r>
              <a:rPr lang="en-US" sz="3200" i="1" dirty="0"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. Kết luận vấn đề: Nhiệm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lộ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Tiềm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Bổn phận, nhiệm vụ: Động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AutoShape 25"/>
          <p:cNvSpPr/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" y="1671191"/>
            <a:ext cx="107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7030A0"/>
                </a:solidFill>
              </a:rPr>
              <a:t>- Nhận định: Tinh thần yêu nước giống như các thứ của quý.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305" y="897919"/>
            <a:ext cx="92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/>
              <a:t>Nhiệm vụ chung: Phát huy tinh thần yêu nước.</a:t>
            </a:r>
            <a:endParaRPr lang="en-US" sz="3600"/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>
            <a:off x="6104674" y="4773540"/>
            <a:ext cx="10740" cy="6025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3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/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057400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740360" y="2458452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tuệ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2412" y="2286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</a:rPr>
              <a:t>- 4 </a:t>
            </a:r>
            <a:r>
              <a:rPr lang="en-US" sz="3200" dirty="0" err="1">
                <a:latin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</a:rPr>
              <a:t> 2 </a:t>
            </a:r>
            <a:r>
              <a:rPr lang="en-US" sz="3200" err="1">
                <a:latin typeface="Times New Roman" panose="02020603050405020304" pitchFamily="18" charset="0"/>
              </a:rPr>
              <a:t>phút</a:t>
            </a:r>
            <a:r>
              <a:rPr lang="en-US" sz="3200">
                <a:latin typeface="Times New Roman" panose="02020603050405020304" pitchFamily="18" charset="0"/>
              </a:rPr>
              <a:t> về nghệ thuật; nội dung của văn bản và </a:t>
            </a:r>
            <a:r>
              <a:rPr lang="en-US" sz="3200"/>
              <a:t>r</a:t>
            </a:r>
            <a:r>
              <a:rPr lang="vi-VN" sz="3200"/>
              <a:t>út ra </a:t>
            </a:r>
            <a:r>
              <a:rPr lang="en-US" sz="3200"/>
              <a:t>bài học</a:t>
            </a:r>
            <a:r>
              <a:rPr lang="vi-VN" sz="3200"/>
              <a:t> gì khi </a:t>
            </a:r>
            <a:r>
              <a:rPr lang="en-US" sz="3200"/>
              <a:t>khám phá một văn bản nghị luân</a:t>
            </a:r>
            <a:r>
              <a:rPr lang="vi-VN" sz="3200"/>
              <a:t>? </a:t>
            </a:r>
            <a:endParaRPr lang="en-US" sz="320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59926" y="272534"/>
            <a:ext cx="597352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4.</a:t>
            </a:r>
            <a:r>
              <a:rPr lang="vi-VN" sz="3600" b="1" dirty="0"/>
              <a:t>1. Nghệ thuật</a:t>
            </a:r>
            <a:endParaRPr lang="en-US" sz="3600" dirty="0"/>
          </a:p>
          <a:p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chặt</a:t>
            </a:r>
            <a:r>
              <a:rPr lang="en-US" sz="3600" dirty="0"/>
              <a:t> </a:t>
            </a:r>
            <a:r>
              <a:rPr lang="en-US" sz="3600" dirty="0" err="1"/>
              <a:t>chẽ</a:t>
            </a:r>
            <a:r>
              <a:rPr lang="en-US" sz="3600" dirty="0"/>
              <a:t>, </a:t>
            </a:r>
            <a:r>
              <a:rPr lang="en-US" sz="3600" dirty="0" err="1"/>
              <a:t>thuyết</a:t>
            </a:r>
            <a:r>
              <a:rPr lang="en-US" sz="3600" dirty="0"/>
              <a:t> </a:t>
            </a:r>
            <a:r>
              <a:rPr lang="en-US" sz="3600" dirty="0" err="1"/>
              <a:t>phục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r>
              <a:rPr lang="en-US" sz="3600" dirty="0"/>
              <a:t> </a:t>
            </a:r>
            <a:r>
              <a:rPr lang="en-US" sz="3600" dirty="0" err="1"/>
              <a:t>chứng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giàu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,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endParaRPr lang="en-US" sz="3600" dirty="0"/>
          </a:p>
        </p:txBody>
      </p:sp>
      <p:sp>
        <p:nvSpPr>
          <p:cNvPr id="77" name="Rectangle 76"/>
          <p:cNvSpPr/>
          <p:nvPr/>
        </p:nvSpPr>
        <p:spPr>
          <a:xfrm>
            <a:off x="6397624" y="272534"/>
            <a:ext cx="57912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4.2. </a:t>
            </a:r>
            <a:r>
              <a:rPr lang="en-US" sz="3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Nội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dung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- Ca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ngợi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hào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thần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yêu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Kêu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gọi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mọi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phát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huy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yêu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5" y="3824867"/>
            <a:ext cx="12128899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4.3.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Cần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rõ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ràng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lạc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tỏ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vấn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7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3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6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9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  <a:endParaRPr lang="en-US" sz="48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Linebacker II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1972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Paris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Việt Nam sự kiện này thường được gọi là "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ngày đêm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và báo chí, truyền thông hay dùng hình tượng "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Biên Phủ trên không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để nhấn mạnh ý nghĩa thắng lợi cuối cùng và to lớn của sự 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kỳ “đồ đá” đã viết nên bản tráng ca bất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gây chấn động thế giới.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-1" fmla="*/ 0 w 487339"/>
                <a:gd name="connsiteY0-2" fmla="*/ 542167 h 542167"/>
                <a:gd name="connsiteX1-3" fmla="*/ 25758 w 487339"/>
                <a:gd name="connsiteY1-4" fmla="*/ 265271 h 542167"/>
                <a:gd name="connsiteX2-5" fmla="*/ 19318 w 487339"/>
                <a:gd name="connsiteY2-6" fmla="*/ 33451 h 542167"/>
                <a:gd name="connsiteX3-7" fmla="*/ 425003 w 487339"/>
                <a:gd name="connsiteY3-8" fmla="*/ 7693 h 542167"/>
                <a:gd name="connsiteX4-9" fmla="*/ 399245 w 487339"/>
                <a:gd name="connsiteY4-10" fmla="*/ 181558 h 542167"/>
                <a:gd name="connsiteX5-11" fmla="*/ 470079 w 487339"/>
                <a:gd name="connsiteY5-12" fmla="*/ 316786 h 542167"/>
                <a:gd name="connsiteX6-13" fmla="*/ 25758 w 487339"/>
                <a:gd name="connsiteY6-14" fmla="*/ 355423 h 542167"/>
                <a:gd name="connsiteX0-15" fmla="*/ 0 w 487339"/>
                <a:gd name="connsiteY0-16" fmla="*/ 542167 h 542167"/>
                <a:gd name="connsiteX1-17" fmla="*/ 25758 w 487339"/>
                <a:gd name="connsiteY1-18" fmla="*/ 265271 h 542167"/>
                <a:gd name="connsiteX2-19" fmla="*/ 19318 w 487339"/>
                <a:gd name="connsiteY2-20" fmla="*/ 33451 h 542167"/>
                <a:gd name="connsiteX3-21" fmla="*/ 425003 w 487339"/>
                <a:gd name="connsiteY3-22" fmla="*/ 7693 h 542167"/>
                <a:gd name="connsiteX4-23" fmla="*/ 399245 w 487339"/>
                <a:gd name="connsiteY4-24" fmla="*/ 181558 h 542167"/>
                <a:gd name="connsiteX5-25" fmla="*/ 470079 w 487339"/>
                <a:gd name="connsiteY5-26" fmla="*/ 316786 h 542167"/>
                <a:gd name="connsiteX6-27" fmla="*/ 25758 w 487339"/>
                <a:gd name="connsiteY6-28" fmla="*/ 355423 h 542167"/>
                <a:gd name="connsiteX0-29" fmla="*/ 0 w 487339"/>
                <a:gd name="connsiteY0-30" fmla="*/ 547114 h 547114"/>
                <a:gd name="connsiteX1-31" fmla="*/ 25758 w 487339"/>
                <a:gd name="connsiteY1-32" fmla="*/ 270218 h 547114"/>
                <a:gd name="connsiteX2-33" fmla="*/ 0 w 487339"/>
                <a:gd name="connsiteY2-34" fmla="*/ 19080 h 547114"/>
                <a:gd name="connsiteX3-35" fmla="*/ 425003 w 487339"/>
                <a:gd name="connsiteY3-36" fmla="*/ 12640 h 547114"/>
                <a:gd name="connsiteX4-37" fmla="*/ 399245 w 487339"/>
                <a:gd name="connsiteY4-38" fmla="*/ 186505 h 547114"/>
                <a:gd name="connsiteX5-39" fmla="*/ 470079 w 487339"/>
                <a:gd name="connsiteY5-40" fmla="*/ 321733 h 547114"/>
                <a:gd name="connsiteX6-41" fmla="*/ 25758 w 487339"/>
                <a:gd name="connsiteY6-42" fmla="*/ 360370 h 547114"/>
                <a:gd name="connsiteX0-43" fmla="*/ 31481 w 518820"/>
                <a:gd name="connsiteY0-44" fmla="*/ 576837 h 576837"/>
                <a:gd name="connsiteX1-45" fmla="*/ 31481 w 518820"/>
                <a:gd name="connsiteY1-46" fmla="*/ 48803 h 576837"/>
                <a:gd name="connsiteX2-47" fmla="*/ 456484 w 518820"/>
                <a:gd name="connsiteY2-48" fmla="*/ 42363 h 576837"/>
                <a:gd name="connsiteX3-49" fmla="*/ 430726 w 518820"/>
                <a:gd name="connsiteY3-50" fmla="*/ 216228 h 576837"/>
                <a:gd name="connsiteX4-51" fmla="*/ 501560 w 518820"/>
                <a:gd name="connsiteY4-52" fmla="*/ 351456 h 576837"/>
                <a:gd name="connsiteX5-53" fmla="*/ 57239 w 518820"/>
                <a:gd name="connsiteY5-54" fmla="*/ 390093 h 576837"/>
                <a:gd name="connsiteX0-55" fmla="*/ 46469 w 514490"/>
                <a:gd name="connsiteY0-56" fmla="*/ 654110 h 654110"/>
                <a:gd name="connsiteX1-57" fmla="*/ 27151 w 514490"/>
                <a:gd name="connsiteY1-58" fmla="*/ 48803 h 654110"/>
                <a:gd name="connsiteX2-59" fmla="*/ 452154 w 514490"/>
                <a:gd name="connsiteY2-60" fmla="*/ 42363 h 654110"/>
                <a:gd name="connsiteX3-61" fmla="*/ 426396 w 514490"/>
                <a:gd name="connsiteY3-62" fmla="*/ 216228 h 654110"/>
                <a:gd name="connsiteX4-63" fmla="*/ 497230 w 514490"/>
                <a:gd name="connsiteY4-64" fmla="*/ 351456 h 654110"/>
                <a:gd name="connsiteX5-65" fmla="*/ 52909 w 514490"/>
                <a:gd name="connsiteY5-66" fmla="*/ 390093 h 654110"/>
                <a:gd name="connsiteX0-67" fmla="*/ 57060 w 512202"/>
                <a:gd name="connsiteY0-68" fmla="*/ 673429 h 673429"/>
                <a:gd name="connsiteX1-69" fmla="*/ 24863 w 512202"/>
                <a:gd name="connsiteY1-70" fmla="*/ 48803 h 673429"/>
                <a:gd name="connsiteX2-71" fmla="*/ 449866 w 512202"/>
                <a:gd name="connsiteY2-72" fmla="*/ 42363 h 673429"/>
                <a:gd name="connsiteX3-73" fmla="*/ 424108 w 512202"/>
                <a:gd name="connsiteY3-74" fmla="*/ 216228 h 673429"/>
                <a:gd name="connsiteX4-75" fmla="*/ 494942 w 512202"/>
                <a:gd name="connsiteY4-76" fmla="*/ 351456 h 673429"/>
                <a:gd name="connsiteX5-77" fmla="*/ 50621 w 512202"/>
                <a:gd name="connsiteY5-78" fmla="*/ 390093 h 673429"/>
                <a:gd name="connsiteX0-79" fmla="*/ 68004 w 510267"/>
                <a:gd name="connsiteY0-80" fmla="*/ 660550 h 660550"/>
                <a:gd name="connsiteX1-81" fmla="*/ 22928 w 510267"/>
                <a:gd name="connsiteY1-82" fmla="*/ 48803 h 660550"/>
                <a:gd name="connsiteX2-83" fmla="*/ 447931 w 510267"/>
                <a:gd name="connsiteY2-84" fmla="*/ 42363 h 660550"/>
                <a:gd name="connsiteX3-85" fmla="*/ 422173 w 510267"/>
                <a:gd name="connsiteY3-86" fmla="*/ 216228 h 660550"/>
                <a:gd name="connsiteX4-87" fmla="*/ 493007 w 510267"/>
                <a:gd name="connsiteY4-88" fmla="*/ 351456 h 660550"/>
                <a:gd name="connsiteX5-89" fmla="*/ 48686 w 510267"/>
                <a:gd name="connsiteY5-90" fmla="*/ 390093 h 660550"/>
                <a:gd name="connsiteX0-91" fmla="*/ 68004 w 510267"/>
                <a:gd name="connsiteY0-92" fmla="*/ 641946 h 641946"/>
                <a:gd name="connsiteX1-93" fmla="*/ 22928 w 510267"/>
                <a:gd name="connsiteY1-94" fmla="*/ 30199 h 641946"/>
                <a:gd name="connsiteX2-95" fmla="*/ 447931 w 510267"/>
                <a:gd name="connsiteY2-96" fmla="*/ 23759 h 641946"/>
                <a:gd name="connsiteX3-97" fmla="*/ 422173 w 510267"/>
                <a:gd name="connsiteY3-98" fmla="*/ 197624 h 641946"/>
                <a:gd name="connsiteX4-99" fmla="*/ 493007 w 510267"/>
                <a:gd name="connsiteY4-100" fmla="*/ 332852 h 641946"/>
                <a:gd name="connsiteX5-101" fmla="*/ 48686 w 510267"/>
                <a:gd name="connsiteY5-102" fmla="*/ 371489 h 641946"/>
                <a:gd name="connsiteX0-103" fmla="*/ 50716 w 492979"/>
                <a:gd name="connsiteY0-104" fmla="*/ 641946 h 641946"/>
                <a:gd name="connsiteX1-105" fmla="*/ 5640 w 492979"/>
                <a:gd name="connsiteY1-106" fmla="*/ 30199 h 641946"/>
                <a:gd name="connsiteX2-107" fmla="*/ 430643 w 492979"/>
                <a:gd name="connsiteY2-108" fmla="*/ 23759 h 641946"/>
                <a:gd name="connsiteX3-109" fmla="*/ 404885 w 492979"/>
                <a:gd name="connsiteY3-110" fmla="*/ 197624 h 641946"/>
                <a:gd name="connsiteX4-111" fmla="*/ 475719 w 492979"/>
                <a:gd name="connsiteY4-112" fmla="*/ 332852 h 641946"/>
                <a:gd name="connsiteX5-113" fmla="*/ 31398 w 492979"/>
                <a:gd name="connsiteY5-114" fmla="*/ 371489 h 641946"/>
                <a:gd name="connsiteX0-115" fmla="*/ 50716 w 492352"/>
                <a:gd name="connsiteY0-116" fmla="*/ 641946 h 641946"/>
                <a:gd name="connsiteX1-117" fmla="*/ 5640 w 492352"/>
                <a:gd name="connsiteY1-118" fmla="*/ 30199 h 641946"/>
                <a:gd name="connsiteX2-119" fmla="*/ 430643 w 492352"/>
                <a:gd name="connsiteY2-120" fmla="*/ 23759 h 641946"/>
                <a:gd name="connsiteX3-121" fmla="*/ 404885 w 492352"/>
                <a:gd name="connsiteY3-122" fmla="*/ 197624 h 641946"/>
                <a:gd name="connsiteX4-123" fmla="*/ 475719 w 492352"/>
                <a:gd name="connsiteY4-124" fmla="*/ 332852 h 641946"/>
                <a:gd name="connsiteX5-125" fmla="*/ 41271 w 492352"/>
                <a:gd name="connsiteY5-126" fmla="*/ 414063 h 641946"/>
                <a:gd name="connsiteX0-127" fmla="*/ 50716 w 492352"/>
                <a:gd name="connsiteY0-128" fmla="*/ 641946 h 641946"/>
                <a:gd name="connsiteX1-129" fmla="*/ 5640 w 492352"/>
                <a:gd name="connsiteY1-130" fmla="*/ 30199 h 641946"/>
                <a:gd name="connsiteX2-131" fmla="*/ 430643 w 492352"/>
                <a:gd name="connsiteY2-132" fmla="*/ 23759 h 641946"/>
                <a:gd name="connsiteX3-133" fmla="*/ 404885 w 492352"/>
                <a:gd name="connsiteY3-134" fmla="*/ 197624 h 641946"/>
                <a:gd name="connsiteX4-135" fmla="*/ 475719 w 492352"/>
                <a:gd name="connsiteY4-136" fmla="*/ 375427 h 641946"/>
                <a:gd name="connsiteX5-137" fmla="*/ 41271 w 492352"/>
                <a:gd name="connsiteY5-138" fmla="*/ 414063 h 641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-1" fmla="*/ 119143 w 119143"/>
                <a:gd name="connsiteY0-2" fmla="*/ 652894 h 717346"/>
                <a:gd name="connsiteX1-3" fmla="*/ 52468 w 119143"/>
                <a:gd name="connsiteY1-4" fmla="*/ 664801 h 717346"/>
                <a:gd name="connsiteX2-5" fmla="*/ 81 w 119143"/>
                <a:gd name="connsiteY2-6" fmla="*/ 102825 h 717346"/>
                <a:gd name="connsiteX3-7" fmla="*/ 64374 w 119143"/>
                <a:gd name="connsiteY3-8" fmla="*/ 33769 h 717346"/>
                <a:gd name="connsiteX0-9" fmla="*/ 109642 w 109642"/>
                <a:gd name="connsiteY0-10" fmla="*/ 650888 h 714832"/>
                <a:gd name="connsiteX1-11" fmla="*/ 42967 w 109642"/>
                <a:gd name="connsiteY1-12" fmla="*/ 662795 h 714832"/>
                <a:gd name="connsiteX2-13" fmla="*/ 105 w 109642"/>
                <a:gd name="connsiteY2-14" fmla="*/ 107963 h 714832"/>
                <a:gd name="connsiteX3-15" fmla="*/ 54873 w 109642"/>
                <a:gd name="connsiteY3-16" fmla="*/ 31763 h 714832"/>
                <a:gd name="connsiteX0-17" fmla="*/ 109554 w 109554"/>
                <a:gd name="connsiteY0-18" fmla="*/ 650616 h 710185"/>
                <a:gd name="connsiteX1-19" fmla="*/ 59548 w 109554"/>
                <a:gd name="connsiteY1-20" fmla="*/ 655379 h 710185"/>
                <a:gd name="connsiteX2-21" fmla="*/ 17 w 109554"/>
                <a:gd name="connsiteY2-22" fmla="*/ 107691 h 710185"/>
                <a:gd name="connsiteX3-23" fmla="*/ 54785 w 109554"/>
                <a:gd name="connsiteY3-24" fmla="*/ 31491 h 7101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-1" fmla="*/ 469 w 730791"/>
                <a:gd name="connsiteY0-2" fmla="*/ 434813 h 666010"/>
                <a:gd name="connsiteX1-3" fmla="*/ 297649 w 730791"/>
                <a:gd name="connsiteY1-4" fmla="*/ 91913 h 666010"/>
                <a:gd name="connsiteX2-5" fmla="*/ 651979 w 730791"/>
                <a:gd name="connsiteY2-6" fmla="*/ 11903 h 666010"/>
                <a:gd name="connsiteX3-7" fmla="*/ 709129 w 730791"/>
                <a:gd name="connsiteY3-8" fmla="*/ 297653 h 666010"/>
                <a:gd name="connsiteX4-9" fmla="*/ 366229 w 730791"/>
                <a:gd name="connsiteY4-10" fmla="*/ 663413 h 666010"/>
                <a:gd name="connsiteX5-11" fmla="*/ 469 w 730791"/>
                <a:gd name="connsiteY5-12" fmla="*/ 434813 h 666010"/>
                <a:gd name="connsiteX0-13" fmla="*/ 469 w 730791"/>
                <a:gd name="connsiteY0-14" fmla="*/ 433464 h 664661"/>
                <a:gd name="connsiteX1-15" fmla="*/ 297649 w 730791"/>
                <a:gd name="connsiteY1-16" fmla="*/ 90564 h 664661"/>
                <a:gd name="connsiteX2-17" fmla="*/ 651979 w 730791"/>
                <a:gd name="connsiteY2-18" fmla="*/ 10554 h 664661"/>
                <a:gd name="connsiteX3-19" fmla="*/ 709129 w 730791"/>
                <a:gd name="connsiteY3-20" fmla="*/ 296304 h 664661"/>
                <a:gd name="connsiteX4-21" fmla="*/ 366229 w 730791"/>
                <a:gd name="connsiteY4-22" fmla="*/ 662064 h 664661"/>
                <a:gd name="connsiteX5-23" fmla="*/ 469 w 730791"/>
                <a:gd name="connsiteY5-24" fmla="*/ 433464 h 664661"/>
                <a:gd name="connsiteX0-25" fmla="*/ 469 w 730791"/>
                <a:gd name="connsiteY0-26" fmla="*/ 433464 h 664661"/>
                <a:gd name="connsiteX1-27" fmla="*/ 297649 w 730791"/>
                <a:gd name="connsiteY1-28" fmla="*/ 90564 h 664661"/>
                <a:gd name="connsiteX2-29" fmla="*/ 651979 w 730791"/>
                <a:gd name="connsiteY2-30" fmla="*/ 10554 h 664661"/>
                <a:gd name="connsiteX3-31" fmla="*/ 709129 w 730791"/>
                <a:gd name="connsiteY3-32" fmla="*/ 296304 h 664661"/>
                <a:gd name="connsiteX4-33" fmla="*/ 366229 w 730791"/>
                <a:gd name="connsiteY4-34" fmla="*/ 662064 h 664661"/>
                <a:gd name="connsiteX5-35" fmla="*/ 469 w 730791"/>
                <a:gd name="connsiteY5-36" fmla="*/ 433464 h 664661"/>
                <a:gd name="connsiteX0-37" fmla="*/ 469 w 710653"/>
                <a:gd name="connsiteY0-38" fmla="*/ 433464 h 664661"/>
                <a:gd name="connsiteX1-39" fmla="*/ 297649 w 710653"/>
                <a:gd name="connsiteY1-40" fmla="*/ 90564 h 664661"/>
                <a:gd name="connsiteX2-41" fmla="*/ 651979 w 710653"/>
                <a:gd name="connsiteY2-42" fmla="*/ 10554 h 664661"/>
                <a:gd name="connsiteX3-43" fmla="*/ 709129 w 710653"/>
                <a:gd name="connsiteY3-44" fmla="*/ 296304 h 664661"/>
                <a:gd name="connsiteX4-45" fmla="*/ 366229 w 710653"/>
                <a:gd name="connsiteY4-46" fmla="*/ 662064 h 664661"/>
                <a:gd name="connsiteX5-47" fmla="*/ 469 w 710653"/>
                <a:gd name="connsiteY5-48" fmla="*/ 433464 h 664661"/>
                <a:gd name="connsiteX0-49" fmla="*/ 469 w 710653"/>
                <a:gd name="connsiteY0-50" fmla="*/ 433464 h 664661"/>
                <a:gd name="connsiteX1-51" fmla="*/ 297649 w 710653"/>
                <a:gd name="connsiteY1-52" fmla="*/ 90564 h 664661"/>
                <a:gd name="connsiteX2-53" fmla="*/ 651979 w 710653"/>
                <a:gd name="connsiteY2-54" fmla="*/ 10554 h 664661"/>
                <a:gd name="connsiteX3-55" fmla="*/ 709129 w 710653"/>
                <a:gd name="connsiteY3-56" fmla="*/ 296304 h 664661"/>
                <a:gd name="connsiteX4-57" fmla="*/ 366229 w 710653"/>
                <a:gd name="connsiteY4-58" fmla="*/ 662064 h 664661"/>
                <a:gd name="connsiteX5-59" fmla="*/ 469 w 710653"/>
                <a:gd name="connsiteY5-60" fmla="*/ 433464 h 664661"/>
                <a:gd name="connsiteX0-61" fmla="*/ 469 w 710653"/>
                <a:gd name="connsiteY0-62" fmla="*/ 433464 h 664661"/>
                <a:gd name="connsiteX1-63" fmla="*/ 297649 w 710653"/>
                <a:gd name="connsiteY1-64" fmla="*/ 90564 h 664661"/>
                <a:gd name="connsiteX2-65" fmla="*/ 651979 w 710653"/>
                <a:gd name="connsiteY2-66" fmla="*/ 10554 h 664661"/>
                <a:gd name="connsiteX3-67" fmla="*/ 709129 w 710653"/>
                <a:gd name="connsiteY3-68" fmla="*/ 296304 h 664661"/>
                <a:gd name="connsiteX4-69" fmla="*/ 366229 w 710653"/>
                <a:gd name="connsiteY4-70" fmla="*/ 662064 h 664661"/>
                <a:gd name="connsiteX5-71" fmla="*/ 469 w 710653"/>
                <a:gd name="connsiteY5-72" fmla="*/ 433464 h 664661"/>
                <a:gd name="connsiteX0-73" fmla="*/ 531 w 710817"/>
                <a:gd name="connsiteY0-74" fmla="*/ 438731 h 669984"/>
                <a:gd name="connsiteX1-75" fmla="*/ 293803 w 710817"/>
                <a:gd name="connsiteY1-76" fmla="*/ 72385 h 669984"/>
                <a:gd name="connsiteX2-77" fmla="*/ 652041 w 710817"/>
                <a:gd name="connsiteY2-78" fmla="*/ 15821 h 669984"/>
                <a:gd name="connsiteX3-79" fmla="*/ 709191 w 710817"/>
                <a:gd name="connsiteY3-80" fmla="*/ 301571 h 669984"/>
                <a:gd name="connsiteX4-81" fmla="*/ 366291 w 710817"/>
                <a:gd name="connsiteY4-82" fmla="*/ 667331 h 669984"/>
                <a:gd name="connsiteX5-83" fmla="*/ 531 w 710817"/>
                <a:gd name="connsiteY5-84" fmla="*/ 438731 h 669984"/>
                <a:gd name="connsiteX0-85" fmla="*/ 531 w 709332"/>
                <a:gd name="connsiteY0-86" fmla="*/ 431937 h 663190"/>
                <a:gd name="connsiteX1-87" fmla="*/ 293803 w 709332"/>
                <a:gd name="connsiteY1-88" fmla="*/ 65591 h 663190"/>
                <a:gd name="connsiteX2-89" fmla="*/ 652041 w 709332"/>
                <a:gd name="connsiteY2-90" fmla="*/ 9027 h 663190"/>
                <a:gd name="connsiteX3-91" fmla="*/ 709191 w 709332"/>
                <a:gd name="connsiteY3-92" fmla="*/ 294777 h 663190"/>
                <a:gd name="connsiteX4-93" fmla="*/ 366291 w 709332"/>
                <a:gd name="connsiteY4-94" fmla="*/ 660537 h 663190"/>
                <a:gd name="connsiteX5-95" fmla="*/ 531 w 709332"/>
                <a:gd name="connsiteY5-96" fmla="*/ 431937 h 663190"/>
                <a:gd name="connsiteX0-97" fmla="*/ 531 w 701684"/>
                <a:gd name="connsiteY0-98" fmla="*/ 440728 h 670878"/>
                <a:gd name="connsiteX1-99" fmla="*/ 293803 w 701684"/>
                <a:gd name="connsiteY1-100" fmla="*/ 74382 h 670878"/>
                <a:gd name="connsiteX2-101" fmla="*/ 652041 w 701684"/>
                <a:gd name="connsiteY2-102" fmla="*/ 17818 h 670878"/>
                <a:gd name="connsiteX3-103" fmla="*/ 697468 w 701684"/>
                <a:gd name="connsiteY3-104" fmla="*/ 330922 h 670878"/>
                <a:gd name="connsiteX4-105" fmla="*/ 366291 w 701684"/>
                <a:gd name="connsiteY4-106" fmla="*/ 669328 h 670878"/>
                <a:gd name="connsiteX5-107" fmla="*/ 531 w 701684"/>
                <a:gd name="connsiteY5-108" fmla="*/ 440728 h 670878"/>
                <a:gd name="connsiteX0-109" fmla="*/ 531 w 698454"/>
                <a:gd name="connsiteY0-110" fmla="*/ 432217 h 662367"/>
                <a:gd name="connsiteX1-111" fmla="*/ 293803 w 698454"/>
                <a:gd name="connsiteY1-112" fmla="*/ 65871 h 662367"/>
                <a:gd name="connsiteX2-113" fmla="*/ 652041 w 698454"/>
                <a:gd name="connsiteY2-114" fmla="*/ 9307 h 662367"/>
                <a:gd name="connsiteX3-115" fmla="*/ 697468 w 698454"/>
                <a:gd name="connsiteY3-116" fmla="*/ 322411 h 662367"/>
                <a:gd name="connsiteX4-117" fmla="*/ 366291 w 698454"/>
                <a:gd name="connsiteY4-118" fmla="*/ 660817 h 662367"/>
                <a:gd name="connsiteX5-119" fmla="*/ 531 w 698454"/>
                <a:gd name="connsiteY5-120" fmla="*/ 432217 h 662367"/>
                <a:gd name="connsiteX0-121" fmla="*/ 531 w 698454"/>
                <a:gd name="connsiteY0-122" fmla="*/ 432217 h 661046"/>
                <a:gd name="connsiteX1-123" fmla="*/ 293803 w 698454"/>
                <a:gd name="connsiteY1-124" fmla="*/ 65871 h 661046"/>
                <a:gd name="connsiteX2-125" fmla="*/ 652041 w 698454"/>
                <a:gd name="connsiteY2-126" fmla="*/ 9307 h 661046"/>
                <a:gd name="connsiteX3-127" fmla="*/ 697468 w 698454"/>
                <a:gd name="connsiteY3-128" fmla="*/ 322411 h 661046"/>
                <a:gd name="connsiteX4-129" fmla="*/ 366291 w 698454"/>
                <a:gd name="connsiteY4-130" fmla="*/ 660817 h 661046"/>
                <a:gd name="connsiteX5-131" fmla="*/ 531 w 698454"/>
                <a:gd name="connsiteY5-132" fmla="*/ 432217 h 661046"/>
                <a:gd name="connsiteX0-133" fmla="*/ 531 w 698454"/>
                <a:gd name="connsiteY0-134" fmla="*/ 432217 h 660989"/>
                <a:gd name="connsiteX1-135" fmla="*/ 293803 w 698454"/>
                <a:gd name="connsiteY1-136" fmla="*/ 65871 h 660989"/>
                <a:gd name="connsiteX2-137" fmla="*/ 652041 w 698454"/>
                <a:gd name="connsiteY2-138" fmla="*/ 9307 h 660989"/>
                <a:gd name="connsiteX3-139" fmla="*/ 697468 w 698454"/>
                <a:gd name="connsiteY3-140" fmla="*/ 322411 h 660989"/>
                <a:gd name="connsiteX4-141" fmla="*/ 366291 w 698454"/>
                <a:gd name="connsiteY4-142" fmla="*/ 660817 h 660989"/>
                <a:gd name="connsiteX5-143" fmla="*/ 531 w 698454"/>
                <a:gd name="connsiteY5-144" fmla="*/ 432217 h 660989"/>
                <a:gd name="connsiteX0-145" fmla="*/ 600 w 675077"/>
                <a:gd name="connsiteY0-146" fmla="*/ 420494 h 661744"/>
                <a:gd name="connsiteX1-147" fmla="*/ 270426 w 675077"/>
                <a:gd name="connsiteY1-148" fmla="*/ 65871 h 661744"/>
                <a:gd name="connsiteX2-149" fmla="*/ 628664 w 675077"/>
                <a:gd name="connsiteY2-150" fmla="*/ 9307 h 661744"/>
                <a:gd name="connsiteX3-151" fmla="*/ 674091 w 675077"/>
                <a:gd name="connsiteY3-152" fmla="*/ 322411 h 661744"/>
                <a:gd name="connsiteX4-153" fmla="*/ 342914 w 675077"/>
                <a:gd name="connsiteY4-154" fmla="*/ 660817 h 661744"/>
                <a:gd name="connsiteX5-155" fmla="*/ 600 w 675077"/>
                <a:gd name="connsiteY5-156" fmla="*/ 420494 h 661744"/>
                <a:gd name="connsiteX0-157" fmla="*/ 563 w 686763"/>
                <a:gd name="connsiteY0-158" fmla="*/ 416587 h 661661"/>
                <a:gd name="connsiteX1-159" fmla="*/ 282112 w 686763"/>
                <a:gd name="connsiteY1-160" fmla="*/ 65871 h 661661"/>
                <a:gd name="connsiteX2-161" fmla="*/ 640350 w 686763"/>
                <a:gd name="connsiteY2-162" fmla="*/ 9307 h 661661"/>
                <a:gd name="connsiteX3-163" fmla="*/ 685777 w 686763"/>
                <a:gd name="connsiteY3-164" fmla="*/ 322411 h 661661"/>
                <a:gd name="connsiteX4-165" fmla="*/ 354600 w 686763"/>
                <a:gd name="connsiteY4-166" fmla="*/ 660817 h 661661"/>
                <a:gd name="connsiteX5-167" fmla="*/ 563 w 686763"/>
                <a:gd name="connsiteY5-168" fmla="*/ 416587 h 6616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-1" fmla="*/ 469 w 730791"/>
                <a:gd name="connsiteY0-2" fmla="*/ 434813 h 666010"/>
                <a:gd name="connsiteX1-3" fmla="*/ 297649 w 730791"/>
                <a:gd name="connsiteY1-4" fmla="*/ 91913 h 666010"/>
                <a:gd name="connsiteX2-5" fmla="*/ 651979 w 730791"/>
                <a:gd name="connsiteY2-6" fmla="*/ 11903 h 666010"/>
                <a:gd name="connsiteX3-7" fmla="*/ 709129 w 730791"/>
                <a:gd name="connsiteY3-8" fmla="*/ 297653 h 666010"/>
                <a:gd name="connsiteX4-9" fmla="*/ 366229 w 730791"/>
                <a:gd name="connsiteY4-10" fmla="*/ 663413 h 666010"/>
                <a:gd name="connsiteX5-11" fmla="*/ 469 w 730791"/>
                <a:gd name="connsiteY5-12" fmla="*/ 434813 h 666010"/>
                <a:gd name="connsiteX0-13" fmla="*/ 469 w 730791"/>
                <a:gd name="connsiteY0-14" fmla="*/ 433464 h 664661"/>
                <a:gd name="connsiteX1-15" fmla="*/ 297649 w 730791"/>
                <a:gd name="connsiteY1-16" fmla="*/ 90564 h 664661"/>
                <a:gd name="connsiteX2-17" fmla="*/ 651979 w 730791"/>
                <a:gd name="connsiteY2-18" fmla="*/ 10554 h 664661"/>
                <a:gd name="connsiteX3-19" fmla="*/ 709129 w 730791"/>
                <a:gd name="connsiteY3-20" fmla="*/ 296304 h 664661"/>
                <a:gd name="connsiteX4-21" fmla="*/ 366229 w 730791"/>
                <a:gd name="connsiteY4-22" fmla="*/ 662064 h 664661"/>
                <a:gd name="connsiteX5-23" fmla="*/ 469 w 730791"/>
                <a:gd name="connsiteY5-24" fmla="*/ 433464 h 664661"/>
                <a:gd name="connsiteX0-25" fmla="*/ 469 w 730791"/>
                <a:gd name="connsiteY0-26" fmla="*/ 433464 h 664661"/>
                <a:gd name="connsiteX1-27" fmla="*/ 297649 w 730791"/>
                <a:gd name="connsiteY1-28" fmla="*/ 90564 h 664661"/>
                <a:gd name="connsiteX2-29" fmla="*/ 651979 w 730791"/>
                <a:gd name="connsiteY2-30" fmla="*/ 10554 h 664661"/>
                <a:gd name="connsiteX3-31" fmla="*/ 709129 w 730791"/>
                <a:gd name="connsiteY3-32" fmla="*/ 296304 h 664661"/>
                <a:gd name="connsiteX4-33" fmla="*/ 366229 w 730791"/>
                <a:gd name="connsiteY4-34" fmla="*/ 662064 h 664661"/>
                <a:gd name="connsiteX5-35" fmla="*/ 469 w 730791"/>
                <a:gd name="connsiteY5-36" fmla="*/ 433464 h 664661"/>
                <a:gd name="connsiteX0-37" fmla="*/ 469 w 710653"/>
                <a:gd name="connsiteY0-38" fmla="*/ 433464 h 664661"/>
                <a:gd name="connsiteX1-39" fmla="*/ 297649 w 710653"/>
                <a:gd name="connsiteY1-40" fmla="*/ 90564 h 664661"/>
                <a:gd name="connsiteX2-41" fmla="*/ 651979 w 710653"/>
                <a:gd name="connsiteY2-42" fmla="*/ 10554 h 664661"/>
                <a:gd name="connsiteX3-43" fmla="*/ 709129 w 710653"/>
                <a:gd name="connsiteY3-44" fmla="*/ 296304 h 664661"/>
                <a:gd name="connsiteX4-45" fmla="*/ 366229 w 710653"/>
                <a:gd name="connsiteY4-46" fmla="*/ 662064 h 664661"/>
                <a:gd name="connsiteX5-47" fmla="*/ 469 w 710653"/>
                <a:gd name="connsiteY5-48" fmla="*/ 433464 h 664661"/>
                <a:gd name="connsiteX0-49" fmla="*/ 469 w 710653"/>
                <a:gd name="connsiteY0-50" fmla="*/ 433464 h 664661"/>
                <a:gd name="connsiteX1-51" fmla="*/ 297649 w 710653"/>
                <a:gd name="connsiteY1-52" fmla="*/ 90564 h 664661"/>
                <a:gd name="connsiteX2-53" fmla="*/ 651979 w 710653"/>
                <a:gd name="connsiteY2-54" fmla="*/ 10554 h 664661"/>
                <a:gd name="connsiteX3-55" fmla="*/ 709129 w 710653"/>
                <a:gd name="connsiteY3-56" fmla="*/ 296304 h 664661"/>
                <a:gd name="connsiteX4-57" fmla="*/ 366229 w 710653"/>
                <a:gd name="connsiteY4-58" fmla="*/ 662064 h 664661"/>
                <a:gd name="connsiteX5-59" fmla="*/ 469 w 710653"/>
                <a:gd name="connsiteY5-60" fmla="*/ 433464 h 664661"/>
                <a:gd name="connsiteX0-61" fmla="*/ 469 w 710653"/>
                <a:gd name="connsiteY0-62" fmla="*/ 433464 h 664661"/>
                <a:gd name="connsiteX1-63" fmla="*/ 297649 w 710653"/>
                <a:gd name="connsiteY1-64" fmla="*/ 90564 h 664661"/>
                <a:gd name="connsiteX2-65" fmla="*/ 651979 w 710653"/>
                <a:gd name="connsiteY2-66" fmla="*/ 10554 h 664661"/>
                <a:gd name="connsiteX3-67" fmla="*/ 709129 w 710653"/>
                <a:gd name="connsiteY3-68" fmla="*/ 296304 h 664661"/>
                <a:gd name="connsiteX4-69" fmla="*/ 366229 w 710653"/>
                <a:gd name="connsiteY4-70" fmla="*/ 662064 h 664661"/>
                <a:gd name="connsiteX5-71" fmla="*/ 469 w 710653"/>
                <a:gd name="connsiteY5-72" fmla="*/ 433464 h 664661"/>
                <a:gd name="connsiteX0-73" fmla="*/ 531 w 710817"/>
                <a:gd name="connsiteY0-74" fmla="*/ 438731 h 669984"/>
                <a:gd name="connsiteX1-75" fmla="*/ 293803 w 710817"/>
                <a:gd name="connsiteY1-76" fmla="*/ 72385 h 669984"/>
                <a:gd name="connsiteX2-77" fmla="*/ 652041 w 710817"/>
                <a:gd name="connsiteY2-78" fmla="*/ 15821 h 669984"/>
                <a:gd name="connsiteX3-79" fmla="*/ 709191 w 710817"/>
                <a:gd name="connsiteY3-80" fmla="*/ 301571 h 669984"/>
                <a:gd name="connsiteX4-81" fmla="*/ 366291 w 710817"/>
                <a:gd name="connsiteY4-82" fmla="*/ 667331 h 669984"/>
                <a:gd name="connsiteX5-83" fmla="*/ 531 w 710817"/>
                <a:gd name="connsiteY5-84" fmla="*/ 438731 h 669984"/>
                <a:gd name="connsiteX0-85" fmla="*/ 531 w 709332"/>
                <a:gd name="connsiteY0-86" fmla="*/ 431937 h 663190"/>
                <a:gd name="connsiteX1-87" fmla="*/ 293803 w 709332"/>
                <a:gd name="connsiteY1-88" fmla="*/ 65591 h 663190"/>
                <a:gd name="connsiteX2-89" fmla="*/ 652041 w 709332"/>
                <a:gd name="connsiteY2-90" fmla="*/ 9027 h 663190"/>
                <a:gd name="connsiteX3-91" fmla="*/ 709191 w 709332"/>
                <a:gd name="connsiteY3-92" fmla="*/ 294777 h 663190"/>
                <a:gd name="connsiteX4-93" fmla="*/ 366291 w 709332"/>
                <a:gd name="connsiteY4-94" fmla="*/ 660537 h 663190"/>
                <a:gd name="connsiteX5-95" fmla="*/ 531 w 709332"/>
                <a:gd name="connsiteY5-96" fmla="*/ 431937 h 663190"/>
                <a:gd name="connsiteX0-97" fmla="*/ 531 w 701684"/>
                <a:gd name="connsiteY0-98" fmla="*/ 440728 h 670878"/>
                <a:gd name="connsiteX1-99" fmla="*/ 293803 w 701684"/>
                <a:gd name="connsiteY1-100" fmla="*/ 74382 h 670878"/>
                <a:gd name="connsiteX2-101" fmla="*/ 652041 w 701684"/>
                <a:gd name="connsiteY2-102" fmla="*/ 17818 h 670878"/>
                <a:gd name="connsiteX3-103" fmla="*/ 697468 w 701684"/>
                <a:gd name="connsiteY3-104" fmla="*/ 330922 h 670878"/>
                <a:gd name="connsiteX4-105" fmla="*/ 366291 w 701684"/>
                <a:gd name="connsiteY4-106" fmla="*/ 669328 h 670878"/>
                <a:gd name="connsiteX5-107" fmla="*/ 531 w 701684"/>
                <a:gd name="connsiteY5-108" fmla="*/ 440728 h 670878"/>
                <a:gd name="connsiteX0-109" fmla="*/ 531 w 698454"/>
                <a:gd name="connsiteY0-110" fmla="*/ 432217 h 662367"/>
                <a:gd name="connsiteX1-111" fmla="*/ 293803 w 698454"/>
                <a:gd name="connsiteY1-112" fmla="*/ 65871 h 662367"/>
                <a:gd name="connsiteX2-113" fmla="*/ 652041 w 698454"/>
                <a:gd name="connsiteY2-114" fmla="*/ 9307 h 662367"/>
                <a:gd name="connsiteX3-115" fmla="*/ 697468 w 698454"/>
                <a:gd name="connsiteY3-116" fmla="*/ 322411 h 662367"/>
                <a:gd name="connsiteX4-117" fmla="*/ 366291 w 698454"/>
                <a:gd name="connsiteY4-118" fmla="*/ 660817 h 662367"/>
                <a:gd name="connsiteX5-119" fmla="*/ 531 w 698454"/>
                <a:gd name="connsiteY5-120" fmla="*/ 432217 h 662367"/>
                <a:gd name="connsiteX0-121" fmla="*/ 531 w 698454"/>
                <a:gd name="connsiteY0-122" fmla="*/ 432217 h 661046"/>
                <a:gd name="connsiteX1-123" fmla="*/ 293803 w 698454"/>
                <a:gd name="connsiteY1-124" fmla="*/ 65871 h 661046"/>
                <a:gd name="connsiteX2-125" fmla="*/ 652041 w 698454"/>
                <a:gd name="connsiteY2-126" fmla="*/ 9307 h 661046"/>
                <a:gd name="connsiteX3-127" fmla="*/ 697468 w 698454"/>
                <a:gd name="connsiteY3-128" fmla="*/ 322411 h 661046"/>
                <a:gd name="connsiteX4-129" fmla="*/ 366291 w 698454"/>
                <a:gd name="connsiteY4-130" fmla="*/ 660817 h 661046"/>
                <a:gd name="connsiteX5-131" fmla="*/ 531 w 698454"/>
                <a:gd name="connsiteY5-132" fmla="*/ 432217 h 661046"/>
                <a:gd name="connsiteX0-133" fmla="*/ 531 w 698454"/>
                <a:gd name="connsiteY0-134" fmla="*/ 432217 h 660989"/>
                <a:gd name="connsiteX1-135" fmla="*/ 293803 w 698454"/>
                <a:gd name="connsiteY1-136" fmla="*/ 65871 h 660989"/>
                <a:gd name="connsiteX2-137" fmla="*/ 652041 w 698454"/>
                <a:gd name="connsiteY2-138" fmla="*/ 9307 h 660989"/>
                <a:gd name="connsiteX3-139" fmla="*/ 697468 w 698454"/>
                <a:gd name="connsiteY3-140" fmla="*/ 322411 h 660989"/>
                <a:gd name="connsiteX4-141" fmla="*/ 366291 w 698454"/>
                <a:gd name="connsiteY4-142" fmla="*/ 660817 h 660989"/>
                <a:gd name="connsiteX5-143" fmla="*/ 531 w 698454"/>
                <a:gd name="connsiteY5-144" fmla="*/ 432217 h 660989"/>
                <a:gd name="connsiteX0-145" fmla="*/ 600 w 675077"/>
                <a:gd name="connsiteY0-146" fmla="*/ 420494 h 661744"/>
                <a:gd name="connsiteX1-147" fmla="*/ 270426 w 675077"/>
                <a:gd name="connsiteY1-148" fmla="*/ 65871 h 661744"/>
                <a:gd name="connsiteX2-149" fmla="*/ 628664 w 675077"/>
                <a:gd name="connsiteY2-150" fmla="*/ 9307 h 661744"/>
                <a:gd name="connsiteX3-151" fmla="*/ 674091 w 675077"/>
                <a:gd name="connsiteY3-152" fmla="*/ 322411 h 661744"/>
                <a:gd name="connsiteX4-153" fmla="*/ 342914 w 675077"/>
                <a:gd name="connsiteY4-154" fmla="*/ 660817 h 661744"/>
                <a:gd name="connsiteX5-155" fmla="*/ 600 w 675077"/>
                <a:gd name="connsiteY5-156" fmla="*/ 420494 h 661744"/>
                <a:gd name="connsiteX0-157" fmla="*/ 563 w 686763"/>
                <a:gd name="connsiteY0-158" fmla="*/ 416587 h 661661"/>
                <a:gd name="connsiteX1-159" fmla="*/ 282112 w 686763"/>
                <a:gd name="connsiteY1-160" fmla="*/ 65871 h 661661"/>
                <a:gd name="connsiteX2-161" fmla="*/ 640350 w 686763"/>
                <a:gd name="connsiteY2-162" fmla="*/ 9307 h 661661"/>
                <a:gd name="connsiteX3-163" fmla="*/ 685777 w 686763"/>
                <a:gd name="connsiteY3-164" fmla="*/ 322411 h 661661"/>
                <a:gd name="connsiteX4-165" fmla="*/ 354600 w 686763"/>
                <a:gd name="connsiteY4-166" fmla="*/ 660817 h 661661"/>
                <a:gd name="connsiteX5-167" fmla="*/ 563 w 686763"/>
                <a:gd name="connsiteY5-168" fmla="*/ 416587 h 661661"/>
                <a:gd name="connsiteX0-169" fmla="*/ 757 w 637215"/>
                <a:gd name="connsiteY0-170" fmla="*/ 416587 h 661661"/>
                <a:gd name="connsiteX1-171" fmla="*/ 232564 w 637215"/>
                <a:gd name="connsiteY1-172" fmla="*/ 65871 h 661661"/>
                <a:gd name="connsiteX2-173" fmla="*/ 590802 w 637215"/>
                <a:gd name="connsiteY2-174" fmla="*/ 9307 h 661661"/>
                <a:gd name="connsiteX3-175" fmla="*/ 636229 w 637215"/>
                <a:gd name="connsiteY3-176" fmla="*/ 322411 h 661661"/>
                <a:gd name="connsiteX4-177" fmla="*/ 305052 w 637215"/>
                <a:gd name="connsiteY4-178" fmla="*/ 660817 h 661661"/>
                <a:gd name="connsiteX5-179" fmla="*/ 757 w 637215"/>
                <a:gd name="connsiteY5-180" fmla="*/ 416587 h 661661"/>
                <a:gd name="connsiteX0-181" fmla="*/ 363 w 639171"/>
                <a:gd name="connsiteY0-182" fmla="*/ 418480 h 663748"/>
                <a:gd name="connsiteX1-183" fmla="*/ 252068 w 639171"/>
                <a:gd name="connsiteY1-184" fmla="*/ 97609 h 663748"/>
                <a:gd name="connsiteX2-185" fmla="*/ 590408 w 639171"/>
                <a:gd name="connsiteY2-186" fmla="*/ 11200 h 663748"/>
                <a:gd name="connsiteX3-187" fmla="*/ 635835 w 639171"/>
                <a:gd name="connsiteY3-188" fmla="*/ 324304 h 663748"/>
                <a:gd name="connsiteX4-189" fmla="*/ 304658 w 639171"/>
                <a:gd name="connsiteY4-190" fmla="*/ 662710 h 663748"/>
                <a:gd name="connsiteX5-191" fmla="*/ 363 w 639171"/>
                <a:gd name="connsiteY5-192" fmla="*/ 418480 h 663748"/>
                <a:gd name="connsiteX0-193" fmla="*/ 363 w 639171"/>
                <a:gd name="connsiteY0-194" fmla="*/ 418480 h 663750"/>
                <a:gd name="connsiteX1-195" fmla="*/ 252068 w 639171"/>
                <a:gd name="connsiteY1-196" fmla="*/ 97609 h 663750"/>
                <a:gd name="connsiteX2-197" fmla="*/ 590408 w 639171"/>
                <a:gd name="connsiteY2-198" fmla="*/ 11200 h 663750"/>
                <a:gd name="connsiteX3-199" fmla="*/ 635835 w 639171"/>
                <a:gd name="connsiteY3-200" fmla="*/ 324304 h 663750"/>
                <a:gd name="connsiteX4-201" fmla="*/ 304658 w 639171"/>
                <a:gd name="connsiteY4-202" fmla="*/ 662710 h 663750"/>
                <a:gd name="connsiteX5-203" fmla="*/ 363 w 639171"/>
                <a:gd name="connsiteY5-204" fmla="*/ 418480 h 663750"/>
                <a:gd name="connsiteX0-205" fmla="*/ 755 w 640444"/>
                <a:gd name="connsiteY0-206" fmla="*/ 422546 h 667835"/>
                <a:gd name="connsiteX1-207" fmla="*/ 232562 w 640444"/>
                <a:gd name="connsiteY1-208" fmla="*/ 81777 h 667835"/>
                <a:gd name="connsiteX2-209" fmla="*/ 590800 w 640444"/>
                <a:gd name="connsiteY2-210" fmla="*/ 15266 h 667835"/>
                <a:gd name="connsiteX3-211" fmla="*/ 636227 w 640444"/>
                <a:gd name="connsiteY3-212" fmla="*/ 328370 h 667835"/>
                <a:gd name="connsiteX4-213" fmla="*/ 305050 w 640444"/>
                <a:gd name="connsiteY4-214" fmla="*/ 666776 h 667835"/>
                <a:gd name="connsiteX5-215" fmla="*/ 755 w 640444"/>
                <a:gd name="connsiteY5-216" fmla="*/ 422546 h 667835"/>
                <a:gd name="connsiteX0-217" fmla="*/ 217 w 639905"/>
                <a:gd name="connsiteY0-218" fmla="*/ 422546 h 667568"/>
                <a:gd name="connsiteX1-219" fmla="*/ 232024 w 639905"/>
                <a:gd name="connsiteY1-220" fmla="*/ 81777 h 667568"/>
                <a:gd name="connsiteX2-221" fmla="*/ 590262 w 639905"/>
                <a:gd name="connsiteY2-222" fmla="*/ 15266 h 667568"/>
                <a:gd name="connsiteX3-223" fmla="*/ 635689 w 639905"/>
                <a:gd name="connsiteY3-224" fmla="*/ 328370 h 667568"/>
                <a:gd name="connsiteX4-225" fmla="*/ 304512 w 639905"/>
                <a:gd name="connsiteY4-226" fmla="*/ 666776 h 667568"/>
                <a:gd name="connsiteX5-227" fmla="*/ 217 w 639905"/>
                <a:gd name="connsiteY5-228" fmla="*/ 422546 h 667568"/>
                <a:gd name="connsiteX0-229" fmla="*/ 185 w 679669"/>
                <a:gd name="connsiteY0-230" fmla="*/ 402649 h 667240"/>
                <a:gd name="connsiteX1-231" fmla="*/ 271788 w 679669"/>
                <a:gd name="connsiteY1-232" fmla="*/ 81777 h 667240"/>
                <a:gd name="connsiteX2-233" fmla="*/ 630026 w 679669"/>
                <a:gd name="connsiteY2-234" fmla="*/ 15266 h 667240"/>
                <a:gd name="connsiteX3-235" fmla="*/ 675453 w 679669"/>
                <a:gd name="connsiteY3-236" fmla="*/ 328370 h 667240"/>
                <a:gd name="connsiteX4-237" fmla="*/ 344276 w 679669"/>
                <a:gd name="connsiteY4-238" fmla="*/ 666776 h 667240"/>
                <a:gd name="connsiteX5-239" fmla="*/ 185 w 679669"/>
                <a:gd name="connsiteY5-240" fmla="*/ 402649 h 6672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77"/>
                <a:gd name="connsiteX1-503" fmla="*/ 1859633 w 2003583"/>
                <a:gd name="connsiteY1-504" fmla="*/ 467981 h 2220177"/>
                <a:gd name="connsiteX2-505" fmla="*/ 1977299 w 2003583"/>
                <a:gd name="connsiteY2-506" fmla="*/ 671783 h 2220177"/>
                <a:gd name="connsiteX3-507" fmla="*/ 1733949 w 2003583"/>
                <a:gd name="connsiteY3-508" fmla="*/ 900529 h 2220177"/>
                <a:gd name="connsiteX4-509" fmla="*/ 1733949 w 2003583"/>
                <a:gd name="connsiteY4-510" fmla="*/ 1297719 h 2220177"/>
                <a:gd name="connsiteX5-511" fmla="*/ 1977299 w 2003583"/>
                <a:gd name="connsiteY5-512" fmla="*/ 1526465 h 2220177"/>
                <a:gd name="connsiteX6-513" fmla="*/ 1859633 w 2003583"/>
                <a:gd name="connsiteY6-514" fmla="*/ 1730267 h 2220177"/>
                <a:gd name="connsiteX7-515" fmla="*/ 1539859 w 2003583"/>
                <a:gd name="connsiteY7-516" fmla="*/ 1633893 h 2220177"/>
                <a:gd name="connsiteX8-517" fmla="*/ 1195882 w 2003583"/>
                <a:gd name="connsiteY8-518" fmla="*/ 1832488 h 2220177"/>
                <a:gd name="connsiteX9-519" fmla="*/ 1119457 w 2003583"/>
                <a:gd name="connsiteY9-520" fmla="*/ 2157608 h 2220177"/>
                <a:gd name="connsiteX10-521" fmla="*/ 884127 w 2003583"/>
                <a:gd name="connsiteY10-522" fmla="*/ 2157608 h 2220177"/>
                <a:gd name="connsiteX11-523" fmla="*/ 807702 w 2003583"/>
                <a:gd name="connsiteY11-524" fmla="*/ 1832488 h 2220177"/>
                <a:gd name="connsiteX12-525" fmla="*/ 463725 w 2003583"/>
                <a:gd name="connsiteY12-526" fmla="*/ 1633893 h 2220177"/>
                <a:gd name="connsiteX13-527" fmla="*/ 143951 w 2003583"/>
                <a:gd name="connsiteY13-528" fmla="*/ 1730267 h 2220177"/>
                <a:gd name="connsiteX14-529" fmla="*/ 26285 w 2003583"/>
                <a:gd name="connsiteY14-530" fmla="*/ 1526465 h 2220177"/>
                <a:gd name="connsiteX15-531" fmla="*/ 269635 w 2003583"/>
                <a:gd name="connsiteY15-532" fmla="*/ 1297719 h 2220177"/>
                <a:gd name="connsiteX16-533" fmla="*/ 269635 w 2003583"/>
                <a:gd name="connsiteY16-534" fmla="*/ 900529 h 2220177"/>
                <a:gd name="connsiteX17-535" fmla="*/ 26285 w 2003583"/>
                <a:gd name="connsiteY17-536" fmla="*/ 671783 h 2220177"/>
                <a:gd name="connsiteX18-537" fmla="*/ 143951 w 2003583"/>
                <a:gd name="connsiteY18-538" fmla="*/ 467981 h 2220177"/>
                <a:gd name="connsiteX19-539" fmla="*/ 463725 w 2003583"/>
                <a:gd name="connsiteY19-540" fmla="*/ 564355 h 2220177"/>
                <a:gd name="connsiteX20-541" fmla="*/ 807702 w 2003583"/>
                <a:gd name="connsiteY20-542" fmla="*/ 365760 h 2220177"/>
                <a:gd name="connsiteX21-543" fmla="*/ 884127 w 2003583"/>
                <a:gd name="connsiteY21-544" fmla="*/ 40640 h 2220177"/>
                <a:gd name="connsiteX22-545" fmla="*/ 1119457 w 2003583"/>
                <a:gd name="connsiteY22-546" fmla="*/ 40640 h 2220177"/>
                <a:gd name="connsiteX23-547" fmla="*/ 1195882 w 2003583"/>
                <a:gd name="connsiteY23-548" fmla="*/ 365760 h 2220177"/>
                <a:gd name="connsiteX24-549" fmla="*/ 1539859 w 2003583"/>
                <a:gd name="connsiteY24-550" fmla="*/ 564355 h 222017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5161"/>
                <a:gd name="connsiteY0-1152" fmla="*/ 586285 h 2225304"/>
                <a:gd name="connsiteX1-1153" fmla="*/ 1827567 w 2015161"/>
                <a:gd name="connsiteY1-1154" fmla="*/ 481182 h 2225304"/>
                <a:gd name="connsiteX2-1155" fmla="*/ 1988877 w 2015161"/>
                <a:gd name="connsiteY2-1156" fmla="*/ 693713 h 2225304"/>
                <a:gd name="connsiteX3-1157" fmla="*/ 1745527 w 2015161"/>
                <a:gd name="connsiteY3-1158" fmla="*/ 922459 h 2225304"/>
                <a:gd name="connsiteX4-1159" fmla="*/ 1745527 w 2015161"/>
                <a:gd name="connsiteY4-1160" fmla="*/ 1319649 h 2225304"/>
                <a:gd name="connsiteX5-1161" fmla="*/ 1988877 w 2015161"/>
                <a:gd name="connsiteY5-1162" fmla="*/ 1548395 h 2225304"/>
                <a:gd name="connsiteX6-1163" fmla="*/ 1871211 w 2015161"/>
                <a:gd name="connsiteY6-1164" fmla="*/ 1752197 h 2225304"/>
                <a:gd name="connsiteX7-1165" fmla="*/ 1551437 w 2015161"/>
                <a:gd name="connsiteY7-1166" fmla="*/ 1655823 h 2225304"/>
                <a:gd name="connsiteX8-1167" fmla="*/ 1207460 w 2015161"/>
                <a:gd name="connsiteY8-1168" fmla="*/ 1854418 h 2225304"/>
                <a:gd name="connsiteX9-1169" fmla="*/ 1131035 w 2015161"/>
                <a:gd name="connsiteY9-1170" fmla="*/ 2179538 h 2225304"/>
                <a:gd name="connsiteX10-1171" fmla="*/ 860790 w 2015161"/>
                <a:gd name="connsiteY10-1172" fmla="*/ 2188266 h 2225304"/>
                <a:gd name="connsiteX11-1173" fmla="*/ 819280 w 2015161"/>
                <a:gd name="connsiteY11-1174" fmla="*/ 1854418 h 2225304"/>
                <a:gd name="connsiteX12-1175" fmla="*/ 475303 w 2015161"/>
                <a:gd name="connsiteY12-1176" fmla="*/ 1655823 h 2225304"/>
                <a:gd name="connsiteX13-1177" fmla="*/ 155529 w 2015161"/>
                <a:gd name="connsiteY13-1178" fmla="*/ 1752197 h 2225304"/>
                <a:gd name="connsiteX14-1179" fmla="*/ 2948 w 2015161"/>
                <a:gd name="connsiteY14-1180" fmla="*/ 1522210 h 2225304"/>
                <a:gd name="connsiteX15-1181" fmla="*/ 281213 w 2015161"/>
                <a:gd name="connsiteY15-1182" fmla="*/ 1319649 h 2225304"/>
                <a:gd name="connsiteX16-1183" fmla="*/ 281213 w 2015161"/>
                <a:gd name="connsiteY16-1184" fmla="*/ 922459 h 2225304"/>
                <a:gd name="connsiteX17-1185" fmla="*/ 37863 w 2015161"/>
                <a:gd name="connsiteY17-1186" fmla="*/ 693713 h 2225304"/>
                <a:gd name="connsiteX18-1187" fmla="*/ 155529 w 2015161"/>
                <a:gd name="connsiteY18-1188" fmla="*/ 489911 h 2225304"/>
                <a:gd name="connsiteX19-1189" fmla="*/ 475303 w 2015161"/>
                <a:gd name="connsiteY19-1190" fmla="*/ 586285 h 2225304"/>
                <a:gd name="connsiteX20-1191" fmla="*/ 819280 w 2015161"/>
                <a:gd name="connsiteY20-1192" fmla="*/ 387690 h 2225304"/>
                <a:gd name="connsiteX21-1193" fmla="*/ 895705 w 2015161"/>
                <a:gd name="connsiteY21-1194" fmla="*/ 62570 h 2225304"/>
                <a:gd name="connsiteX22-1195" fmla="*/ 1131035 w 2015161"/>
                <a:gd name="connsiteY22-1196" fmla="*/ 62570 h 2225304"/>
                <a:gd name="connsiteX23-1197" fmla="*/ 1207460 w 2015161"/>
                <a:gd name="connsiteY23-1198" fmla="*/ 387690 h 2225304"/>
                <a:gd name="connsiteX24-1199" fmla="*/ 1551437 w 2015161"/>
                <a:gd name="connsiteY24-1200" fmla="*/ 586285 h 2225304"/>
                <a:gd name="connsiteX0-1201" fmla="*/ 1551439 w 2015163"/>
                <a:gd name="connsiteY0-1202" fmla="*/ 586285 h 2225306"/>
                <a:gd name="connsiteX1-1203" fmla="*/ 1827569 w 2015163"/>
                <a:gd name="connsiteY1-1204" fmla="*/ 481182 h 2225306"/>
                <a:gd name="connsiteX2-1205" fmla="*/ 1988879 w 2015163"/>
                <a:gd name="connsiteY2-1206" fmla="*/ 693713 h 2225306"/>
                <a:gd name="connsiteX3-1207" fmla="*/ 1745529 w 2015163"/>
                <a:gd name="connsiteY3-1208" fmla="*/ 922459 h 2225306"/>
                <a:gd name="connsiteX4-1209" fmla="*/ 1745529 w 2015163"/>
                <a:gd name="connsiteY4-1210" fmla="*/ 1319649 h 2225306"/>
                <a:gd name="connsiteX5-1211" fmla="*/ 1988879 w 2015163"/>
                <a:gd name="connsiteY5-1212" fmla="*/ 1548395 h 2225306"/>
                <a:gd name="connsiteX6-1213" fmla="*/ 1871213 w 2015163"/>
                <a:gd name="connsiteY6-1214" fmla="*/ 1752197 h 2225306"/>
                <a:gd name="connsiteX7-1215" fmla="*/ 1551439 w 2015163"/>
                <a:gd name="connsiteY7-1216" fmla="*/ 1655823 h 2225306"/>
                <a:gd name="connsiteX8-1217" fmla="*/ 1207462 w 2015163"/>
                <a:gd name="connsiteY8-1218" fmla="*/ 1854418 h 2225306"/>
                <a:gd name="connsiteX9-1219" fmla="*/ 1131037 w 2015163"/>
                <a:gd name="connsiteY9-1220" fmla="*/ 2179538 h 2225306"/>
                <a:gd name="connsiteX10-1221" fmla="*/ 860792 w 2015163"/>
                <a:gd name="connsiteY10-1222" fmla="*/ 2188266 h 2225306"/>
                <a:gd name="connsiteX11-1223" fmla="*/ 819282 w 2015163"/>
                <a:gd name="connsiteY11-1224" fmla="*/ 1854418 h 2225306"/>
                <a:gd name="connsiteX12-1225" fmla="*/ 475305 w 2015163"/>
                <a:gd name="connsiteY12-1226" fmla="*/ 1655823 h 2225306"/>
                <a:gd name="connsiteX13-1227" fmla="*/ 155531 w 2015163"/>
                <a:gd name="connsiteY13-1228" fmla="*/ 1752197 h 2225306"/>
                <a:gd name="connsiteX14-1229" fmla="*/ 2950 w 2015163"/>
                <a:gd name="connsiteY14-1230" fmla="*/ 1522210 h 2225306"/>
                <a:gd name="connsiteX15-1231" fmla="*/ 281215 w 2015163"/>
                <a:gd name="connsiteY15-1232" fmla="*/ 1319649 h 2225306"/>
                <a:gd name="connsiteX16-1233" fmla="*/ 281215 w 2015163"/>
                <a:gd name="connsiteY16-1234" fmla="*/ 922459 h 2225306"/>
                <a:gd name="connsiteX17-1235" fmla="*/ 37865 w 2015163"/>
                <a:gd name="connsiteY17-1236" fmla="*/ 693713 h 2225306"/>
                <a:gd name="connsiteX18-1237" fmla="*/ 155531 w 2015163"/>
                <a:gd name="connsiteY18-1238" fmla="*/ 463725 h 2225306"/>
                <a:gd name="connsiteX19-1239" fmla="*/ 475305 w 2015163"/>
                <a:gd name="connsiteY19-1240" fmla="*/ 586285 h 2225306"/>
                <a:gd name="connsiteX20-1241" fmla="*/ 819282 w 2015163"/>
                <a:gd name="connsiteY20-1242" fmla="*/ 387690 h 2225306"/>
                <a:gd name="connsiteX21-1243" fmla="*/ 895707 w 2015163"/>
                <a:gd name="connsiteY21-1244" fmla="*/ 62570 h 2225306"/>
                <a:gd name="connsiteX22-1245" fmla="*/ 1131037 w 2015163"/>
                <a:gd name="connsiteY22-1246" fmla="*/ 62570 h 2225306"/>
                <a:gd name="connsiteX23-1247" fmla="*/ 1207462 w 2015163"/>
                <a:gd name="connsiteY23-1248" fmla="*/ 387690 h 2225306"/>
                <a:gd name="connsiteX24-1249" fmla="*/ 1551439 w 2015163"/>
                <a:gd name="connsiteY24-1250" fmla="*/ 586285 h 2225306"/>
                <a:gd name="connsiteX0-1251" fmla="*/ 1551439 w 2015163"/>
                <a:gd name="connsiteY0-1252" fmla="*/ 575030 h 2214049"/>
                <a:gd name="connsiteX1-1253" fmla="*/ 1827569 w 2015163"/>
                <a:gd name="connsiteY1-1254" fmla="*/ 469927 h 2214049"/>
                <a:gd name="connsiteX2-1255" fmla="*/ 1988879 w 2015163"/>
                <a:gd name="connsiteY2-1256" fmla="*/ 682458 h 2214049"/>
                <a:gd name="connsiteX3-1257" fmla="*/ 1745529 w 2015163"/>
                <a:gd name="connsiteY3-1258" fmla="*/ 911204 h 2214049"/>
                <a:gd name="connsiteX4-1259" fmla="*/ 1745529 w 2015163"/>
                <a:gd name="connsiteY4-1260" fmla="*/ 1308394 h 2214049"/>
                <a:gd name="connsiteX5-1261" fmla="*/ 1988879 w 2015163"/>
                <a:gd name="connsiteY5-1262" fmla="*/ 1537140 h 2214049"/>
                <a:gd name="connsiteX6-1263" fmla="*/ 1871213 w 2015163"/>
                <a:gd name="connsiteY6-1264" fmla="*/ 1740942 h 2214049"/>
                <a:gd name="connsiteX7-1265" fmla="*/ 1551439 w 2015163"/>
                <a:gd name="connsiteY7-1266" fmla="*/ 1644568 h 2214049"/>
                <a:gd name="connsiteX8-1267" fmla="*/ 1207462 w 2015163"/>
                <a:gd name="connsiteY8-1268" fmla="*/ 1843163 h 2214049"/>
                <a:gd name="connsiteX9-1269" fmla="*/ 1131037 w 2015163"/>
                <a:gd name="connsiteY9-1270" fmla="*/ 2168283 h 2214049"/>
                <a:gd name="connsiteX10-1271" fmla="*/ 860792 w 2015163"/>
                <a:gd name="connsiteY10-1272" fmla="*/ 2177011 h 2214049"/>
                <a:gd name="connsiteX11-1273" fmla="*/ 819282 w 2015163"/>
                <a:gd name="connsiteY11-1274" fmla="*/ 1843163 h 2214049"/>
                <a:gd name="connsiteX12-1275" fmla="*/ 475305 w 2015163"/>
                <a:gd name="connsiteY12-1276" fmla="*/ 1644568 h 2214049"/>
                <a:gd name="connsiteX13-1277" fmla="*/ 155531 w 2015163"/>
                <a:gd name="connsiteY13-1278" fmla="*/ 1740942 h 2214049"/>
                <a:gd name="connsiteX14-1279" fmla="*/ 2950 w 2015163"/>
                <a:gd name="connsiteY14-1280" fmla="*/ 1510955 h 2214049"/>
                <a:gd name="connsiteX15-1281" fmla="*/ 281215 w 2015163"/>
                <a:gd name="connsiteY15-1282" fmla="*/ 1308394 h 2214049"/>
                <a:gd name="connsiteX16-1283" fmla="*/ 281215 w 2015163"/>
                <a:gd name="connsiteY16-1284" fmla="*/ 911204 h 2214049"/>
                <a:gd name="connsiteX17-1285" fmla="*/ 37865 w 2015163"/>
                <a:gd name="connsiteY17-1286" fmla="*/ 682458 h 2214049"/>
                <a:gd name="connsiteX18-1287" fmla="*/ 155531 w 2015163"/>
                <a:gd name="connsiteY18-1288" fmla="*/ 452470 h 2214049"/>
                <a:gd name="connsiteX19-1289" fmla="*/ 475305 w 2015163"/>
                <a:gd name="connsiteY19-1290" fmla="*/ 575030 h 2214049"/>
                <a:gd name="connsiteX20-1291" fmla="*/ 819282 w 2015163"/>
                <a:gd name="connsiteY20-1292" fmla="*/ 376435 h 2214049"/>
                <a:gd name="connsiteX21-1293" fmla="*/ 895707 w 2015163"/>
                <a:gd name="connsiteY21-1294" fmla="*/ 51315 h 2214049"/>
                <a:gd name="connsiteX22-1295" fmla="*/ 1165952 w 2015163"/>
                <a:gd name="connsiteY22-1296" fmla="*/ 33857 h 2214049"/>
                <a:gd name="connsiteX23-1297" fmla="*/ 1207462 w 2015163"/>
                <a:gd name="connsiteY23-1298" fmla="*/ 376435 h 2214049"/>
                <a:gd name="connsiteX24-1299" fmla="*/ 1551439 w 2015163"/>
                <a:gd name="connsiteY24-1300" fmla="*/ 575030 h 2214049"/>
                <a:gd name="connsiteX0-1301" fmla="*/ 1551439 w 2015163"/>
                <a:gd name="connsiteY0-1302" fmla="*/ 575028 h 2214049"/>
                <a:gd name="connsiteX1-1303" fmla="*/ 1810111 w 2015163"/>
                <a:gd name="connsiteY1-1304" fmla="*/ 443740 h 2214049"/>
                <a:gd name="connsiteX2-1305" fmla="*/ 1988879 w 2015163"/>
                <a:gd name="connsiteY2-1306" fmla="*/ 682456 h 2214049"/>
                <a:gd name="connsiteX3-1307" fmla="*/ 1745529 w 2015163"/>
                <a:gd name="connsiteY3-1308" fmla="*/ 911202 h 2214049"/>
                <a:gd name="connsiteX4-1309" fmla="*/ 1745529 w 2015163"/>
                <a:gd name="connsiteY4-1310" fmla="*/ 1308392 h 2214049"/>
                <a:gd name="connsiteX5-1311" fmla="*/ 1988879 w 2015163"/>
                <a:gd name="connsiteY5-1312" fmla="*/ 1537138 h 2214049"/>
                <a:gd name="connsiteX6-1313" fmla="*/ 1871213 w 2015163"/>
                <a:gd name="connsiteY6-1314" fmla="*/ 1740940 h 2214049"/>
                <a:gd name="connsiteX7-1315" fmla="*/ 1551439 w 2015163"/>
                <a:gd name="connsiteY7-1316" fmla="*/ 1644566 h 2214049"/>
                <a:gd name="connsiteX8-1317" fmla="*/ 1207462 w 2015163"/>
                <a:gd name="connsiteY8-1318" fmla="*/ 1843161 h 2214049"/>
                <a:gd name="connsiteX9-1319" fmla="*/ 1131037 w 2015163"/>
                <a:gd name="connsiteY9-1320" fmla="*/ 2168281 h 2214049"/>
                <a:gd name="connsiteX10-1321" fmla="*/ 860792 w 2015163"/>
                <a:gd name="connsiteY10-1322" fmla="*/ 2177009 h 2214049"/>
                <a:gd name="connsiteX11-1323" fmla="*/ 819282 w 2015163"/>
                <a:gd name="connsiteY11-1324" fmla="*/ 1843161 h 2214049"/>
                <a:gd name="connsiteX12-1325" fmla="*/ 475305 w 2015163"/>
                <a:gd name="connsiteY12-1326" fmla="*/ 1644566 h 2214049"/>
                <a:gd name="connsiteX13-1327" fmla="*/ 155531 w 2015163"/>
                <a:gd name="connsiteY13-1328" fmla="*/ 1740940 h 2214049"/>
                <a:gd name="connsiteX14-1329" fmla="*/ 2950 w 2015163"/>
                <a:gd name="connsiteY14-1330" fmla="*/ 1510953 h 2214049"/>
                <a:gd name="connsiteX15-1331" fmla="*/ 281215 w 2015163"/>
                <a:gd name="connsiteY15-1332" fmla="*/ 1308392 h 2214049"/>
                <a:gd name="connsiteX16-1333" fmla="*/ 281215 w 2015163"/>
                <a:gd name="connsiteY16-1334" fmla="*/ 911202 h 2214049"/>
                <a:gd name="connsiteX17-1335" fmla="*/ 37865 w 2015163"/>
                <a:gd name="connsiteY17-1336" fmla="*/ 682456 h 2214049"/>
                <a:gd name="connsiteX18-1337" fmla="*/ 155531 w 2015163"/>
                <a:gd name="connsiteY18-1338" fmla="*/ 452468 h 2214049"/>
                <a:gd name="connsiteX19-1339" fmla="*/ 475305 w 2015163"/>
                <a:gd name="connsiteY19-1340" fmla="*/ 575028 h 2214049"/>
                <a:gd name="connsiteX20-1341" fmla="*/ 819282 w 2015163"/>
                <a:gd name="connsiteY20-1342" fmla="*/ 376433 h 2214049"/>
                <a:gd name="connsiteX21-1343" fmla="*/ 895707 w 2015163"/>
                <a:gd name="connsiteY21-1344" fmla="*/ 51313 h 2214049"/>
                <a:gd name="connsiteX22-1345" fmla="*/ 1165952 w 2015163"/>
                <a:gd name="connsiteY22-1346" fmla="*/ 33855 h 2214049"/>
                <a:gd name="connsiteX23-1347" fmla="*/ 1207462 w 2015163"/>
                <a:gd name="connsiteY23-1348" fmla="*/ 376433 h 2214049"/>
                <a:gd name="connsiteX24-1349" fmla="*/ 1551439 w 2015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-1" fmla="*/ 168660 w 578857"/>
                  <a:gd name="connsiteY0-2" fmla="*/ 675267 h 675267"/>
                  <a:gd name="connsiteX1-3" fmla="*/ 192723 w 578857"/>
                  <a:gd name="connsiteY1-4" fmla="*/ 422604 h 675267"/>
                  <a:gd name="connsiteX2-5" fmla="*/ 218 w 578857"/>
                  <a:gd name="connsiteY2-6" fmla="*/ 242131 h 675267"/>
                  <a:gd name="connsiteX3-7" fmla="*/ 301007 w 578857"/>
                  <a:gd name="connsiteY3-8" fmla="*/ 1499 h 675267"/>
                  <a:gd name="connsiteX4-9" fmla="*/ 577734 w 578857"/>
                  <a:gd name="connsiteY4-10" fmla="*/ 326352 h 675267"/>
                  <a:gd name="connsiteX5-11" fmla="*/ 397260 w 578857"/>
                  <a:gd name="connsiteY5-12" fmla="*/ 458699 h 675267"/>
                  <a:gd name="connsiteX6-13" fmla="*/ 361165 w 578857"/>
                  <a:gd name="connsiteY6-14" fmla="*/ 639173 h 675267"/>
                  <a:gd name="connsiteX7-15" fmla="*/ 192723 w 578857"/>
                  <a:gd name="connsiteY7-16" fmla="*/ 627141 h 675267"/>
                  <a:gd name="connsiteX0-17" fmla="*/ 168660 w 580183"/>
                  <a:gd name="connsiteY0-18" fmla="*/ 675267 h 675267"/>
                  <a:gd name="connsiteX1-19" fmla="*/ 192723 w 580183"/>
                  <a:gd name="connsiteY1-20" fmla="*/ 422604 h 675267"/>
                  <a:gd name="connsiteX2-21" fmla="*/ 218 w 580183"/>
                  <a:gd name="connsiteY2-22" fmla="*/ 242131 h 675267"/>
                  <a:gd name="connsiteX3-23" fmla="*/ 301007 w 580183"/>
                  <a:gd name="connsiteY3-24" fmla="*/ 1499 h 675267"/>
                  <a:gd name="connsiteX4-25" fmla="*/ 577734 w 580183"/>
                  <a:gd name="connsiteY4-26" fmla="*/ 326352 h 675267"/>
                  <a:gd name="connsiteX5-27" fmla="*/ 397260 w 580183"/>
                  <a:gd name="connsiteY5-28" fmla="*/ 458699 h 675267"/>
                  <a:gd name="connsiteX6-29" fmla="*/ 361165 w 580183"/>
                  <a:gd name="connsiteY6-30" fmla="*/ 639173 h 675267"/>
                  <a:gd name="connsiteX7-31" fmla="*/ 192723 w 580183"/>
                  <a:gd name="connsiteY7-32" fmla="*/ 627141 h 675267"/>
                  <a:gd name="connsiteX0-33" fmla="*/ 168726 w 580936"/>
                  <a:gd name="connsiteY0-34" fmla="*/ 675267 h 675267"/>
                  <a:gd name="connsiteX1-35" fmla="*/ 192789 w 580936"/>
                  <a:gd name="connsiteY1-36" fmla="*/ 422604 h 675267"/>
                  <a:gd name="connsiteX2-37" fmla="*/ 284 w 580936"/>
                  <a:gd name="connsiteY2-38" fmla="*/ 242131 h 675267"/>
                  <a:gd name="connsiteX3-39" fmla="*/ 301073 w 580936"/>
                  <a:gd name="connsiteY3-40" fmla="*/ 1499 h 675267"/>
                  <a:gd name="connsiteX4-41" fmla="*/ 577800 w 580936"/>
                  <a:gd name="connsiteY4-42" fmla="*/ 326352 h 675267"/>
                  <a:gd name="connsiteX5-43" fmla="*/ 397326 w 580936"/>
                  <a:gd name="connsiteY5-44" fmla="*/ 458699 h 675267"/>
                  <a:gd name="connsiteX6-45" fmla="*/ 361231 w 580936"/>
                  <a:gd name="connsiteY6-46" fmla="*/ 639173 h 675267"/>
                  <a:gd name="connsiteX7-47" fmla="*/ 192789 w 580936"/>
                  <a:gd name="connsiteY7-48" fmla="*/ 627141 h 67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-1" fmla="*/ 12434 w 89054"/>
                <a:gd name="connsiteY0-2" fmla="*/ 4 h 59773"/>
                <a:gd name="connsiteX1-3" fmla="*/ 66511 w 89054"/>
                <a:gd name="connsiteY1-4" fmla="*/ 31959 h 59773"/>
                <a:gd name="connsiteX2-5" fmla="*/ 88634 w 89054"/>
                <a:gd name="connsiteY2-6" fmla="*/ 4920 h 59773"/>
                <a:gd name="connsiteX3-7" fmla="*/ 49305 w 89054"/>
                <a:gd name="connsiteY3-8" fmla="*/ 58998 h 59773"/>
                <a:gd name="connsiteX4-9" fmla="*/ 2601 w 89054"/>
                <a:gd name="connsiteY4-10" fmla="*/ 34417 h 59773"/>
                <a:gd name="connsiteX5" fmla="*/ 12434 w 89054"/>
                <a:gd name="connsiteY5" fmla="*/ 4 h 59773"/>
                <a:gd name="connsiteX0-11" fmla="*/ 12434 w 89054"/>
                <a:gd name="connsiteY0-12" fmla="*/ 4 h 50472"/>
                <a:gd name="connsiteX1-13" fmla="*/ 66511 w 89054"/>
                <a:gd name="connsiteY1-14" fmla="*/ 31959 h 50472"/>
                <a:gd name="connsiteX2-15" fmla="*/ 88634 w 89054"/>
                <a:gd name="connsiteY2-16" fmla="*/ 4920 h 50472"/>
                <a:gd name="connsiteX3-17" fmla="*/ 56679 w 89054"/>
                <a:gd name="connsiteY3-18" fmla="*/ 49165 h 50472"/>
                <a:gd name="connsiteX4-19" fmla="*/ 2601 w 89054"/>
                <a:gd name="connsiteY4-20" fmla="*/ 34417 h 50472"/>
                <a:gd name="connsiteX5-21" fmla="*/ 12434 w 89054"/>
                <a:gd name="connsiteY5-22" fmla="*/ 4 h 50472"/>
                <a:gd name="connsiteX0-23" fmla="*/ 10471 w 87091"/>
                <a:gd name="connsiteY0-24" fmla="*/ 132 h 49570"/>
                <a:gd name="connsiteX1-25" fmla="*/ 64548 w 87091"/>
                <a:gd name="connsiteY1-26" fmla="*/ 32087 h 49570"/>
                <a:gd name="connsiteX2-27" fmla="*/ 86671 w 87091"/>
                <a:gd name="connsiteY2-28" fmla="*/ 5048 h 49570"/>
                <a:gd name="connsiteX3-29" fmla="*/ 54716 w 87091"/>
                <a:gd name="connsiteY3-30" fmla="*/ 49293 h 49570"/>
                <a:gd name="connsiteX4-31" fmla="*/ 3097 w 87091"/>
                <a:gd name="connsiteY4-32" fmla="*/ 22255 h 49570"/>
                <a:gd name="connsiteX5-33" fmla="*/ 10471 w 87091"/>
                <a:gd name="connsiteY5-34" fmla="*/ 132 h 49570"/>
                <a:gd name="connsiteX0-35" fmla="*/ 10471 w 87091"/>
                <a:gd name="connsiteY0-36" fmla="*/ 132 h 54436"/>
                <a:gd name="connsiteX1-37" fmla="*/ 64548 w 87091"/>
                <a:gd name="connsiteY1-38" fmla="*/ 32087 h 54436"/>
                <a:gd name="connsiteX2-39" fmla="*/ 86671 w 87091"/>
                <a:gd name="connsiteY2-40" fmla="*/ 5048 h 54436"/>
                <a:gd name="connsiteX3-41" fmla="*/ 59632 w 87091"/>
                <a:gd name="connsiteY3-42" fmla="*/ 54209 h 54436"/>
                <a:gd name="connsiteX4-43" fmla="*/ 3097 w 87091"/>
                <a:gd name="connsiteY4-44" fmla="*/ 22255 h 54436"/>
                <a:gd name="connsiteX5-45" fmla="*/ 10471 w 87091"/>
                <a:gd name="connsiteY5-46" fmla="*/ 132 h 54436"/>
                <a:gd name="connsiteX0-47" fmla="*/ 11326 w 92270"/>
                <a:gd name="connsiteY0-48" fmla="*/ 197 h 54501"/>
                <a:gd name="connsiteX1-49" fmla="*/ 85068 w 92270"/>
                <a:gd name="connsiteY1-50" fmla="*/ 34610 h 54501"/>
                <a:gd name="connsiteX2-51" fmla="*/ 87526 w 92270"/>
                <a:gd name="connsiteY2-52" fmla="*/ 5113 h 54501"/>
                <a:gd name="connsiteX3-53" fmla="*/ 60487 w 92270"/>
                <a:gd name="connsiteY3-54" fmla="*/ 54274 h 54501"/>
                <a:gd name="connsiteX4-55" fmla="*/ 3952 w 92270"/>
                <a:gd name="connsiteY4-56" fmla="*/ 22320 h 54501"/>
                <a:gd name="connsiteX5-57" fmla="*/ 11326 w 92270"/>
                <a:gd name="connsiteY5-58" fmla="*/ 197 h 54501"/>
                <a:gd name="connsiteX0-59" fmla="*/ 7096 w 88040"/>
                <a:gd name="connsiteY0-60" fmla="*/ 197 h 54501"/>
                <a:gd name="connsiteX1-61" fmla="*/ 80838 w 88040"/>
                <a:gd name="connsiteY1-62" fmla="*/ 34610 h 54501"/>
                <a:gd name="connsiteX2-63" fmla="*/ 83296 w 88040"/>
                <a:gd name="connsiteY2-64" fmla="*/ 5113 h 54501"/>
                <a:gd name="connsiteX3-65" fmla="*/ 56257 w 88040"/>
                <a:gd name="connsiteY3-66" fmla="*/ 54274 h 54501"/>
                <a:gd name="connsiteX4-67" fmla="*/ 7096 w 88040"/>
                <a:gd name="connsiteY4-68" fmla="*/ 22320 h 54501"/>
                <a:gd name="connsiteX5-69" fmla="*/ 7096 w 88040"/>
                <a:gd name="connsiteY5-70" fmla="*/ 197 h 54501"/>
                <a:gd name="connsiteX0-71" fmla="*/ 6579 w 84329"/>
                <a:gd name="connsiteY0-72" fmla="*/ 133 h 54437"/>
                <a:gd name="connsiteX1-73" fmla="*/ 72947 w 84329"/>
                <a:gd name="connsiteY1-74" fmla="*/ 32088 h 54437"/>
                <a:gd name="connsiteX2-75" fmla="*/ 82779 w 84329"/>
                <a:gd name="connsiteY2-76" fmla="*/ 5049 h 54437"/>
                <a:gd name="connsiteX3-77" fmla="*/ 55740 w 84329"/>
                <a:gd name="connsiteY3-78" fmla="*/ 54210 h 54437"/>
                <a:gd name="connsiteX4-79" fmla="*/ 6579 w 84329"/>
                <a:gd name="connsiteY4-80" fmla="*/ 22256 h 54437"/>
                <a:gd name="connsiteX5-81" fmla="*/ 6579 w 84329"/>
                <a:gd name="connsiteY5-82" fmla="*/ 133 h 54437"/>
                <a:gd name="connsiteX0-83" fmla="*/ 5902 w 82602"/>
                <a:gd name="connsiteY0-84" fmla="*/ 197 h 54501"/>
                <a:gd name="connsiteX1-85" fmla="*/ 62437 w 82602"/>
                <a:gd name="connsiteY1-86" fmla="*/ 34610 h 54501"/>
                <a:gd name="connsiteX2-87" fmla="*/ 82102 w 82602"/>
                <a:gd name="connsiteY2-88" fmla="*/ 5113 h 54501"/>
                <a:gd name="connsiteX3-89" fmla="*/ 55063 w 82602"/>
                <a:gd name="connsiteY3-90" fmla="*/ 54274 h 54501"/>
                <a:gd name="connsiteX4-91" fmla="*/ 5902 w 82602"/>
                <a:gd name="connsiteY4-92" fmla="*/ 22320 h 54501"/>
                <a:gd name="connsiteX5-93" fmla="*/ 5902 w 82602"/>
                <a:gd name="connsiteY5-94" fmla="*/ 197 h 545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33" y="181324"/>
            <a:ext cx="11734800" cy="5400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           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usinessman-in-apresentation-with-a-graphic-on-a-board_30732"/>
          <p:cNvSpPr>
            <a:spLocks noChangeAspect="1"/>
          </p:cNvSpPr>
          <p:nvPr/>
        </p:nvSpPr>
        <p:spPr bwMode="auto">
          <a:xfrm>
            <a:off x="379412" y="5486400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6" name="KSO_Shape"/>
          <p:cNvSpPr/>
          <p:nvPr/>
        </p:nvSpPr>
        <p:spPr bwMode="auto">
          <a:xfrm>
            <a:off x="331620" y="181324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HÀ NỘI </a:t>
            </a:r>
            <a:endParaRPr lang="en-US" sz="2800" b="1">
              <a:latin typeface="UVN Bach Tuyet Nang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tinh thần yêu nước của nhân dân ta được viết trong thời kỳ nào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Thời kỳ kháng chiến chống Mỹ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Thời kỳ kháng chiến chống Pháp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Thời kỳ đất nước ta xây dựng CNXH ở miền Bắc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Những năm đầu thế kỷ XX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– 1945		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 – 1954		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 – 1975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tố nào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Chứng minh theo thời gian xưa - nay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Đoạn văn từ </a:t>
            </a:r>
            <a:r>
              <a:rPr lang="vi-VN" sz="3600" i="1" dirty="0">
                <a:solidFill>
                  <a:srgbClr val="FF0000"/>
                </a:solidFill>
              </a:rPr>
              <a:t>Đồng bào ta ngày nay</a:t>
            </a:r>
            <a:r>
              <a:rPr lang="vi-VN" sz="3600" dirty="0">
                <a:solidFill>
                  <a:srgbClr val="FF0000"/>
                </a:solidFill>
              </a:rPr>
              <a:t> đến </a:t>
            </a:r>
            <a:r>
              <a:rPr lang="vi-VN" sz="3600" i="1" dirty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>
                <a:solidFill>
                  <a:srgbClr val="FF0000"/>
                </a:solidFill>
              </a:rPr>
              <a:t> đã trình 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3600" dirty="0">
                <a:solidFill>
                  <a:srgbClr val="FF0000"/>
                </a:solidFill>
              </a:rPr>
              <a:t> chính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Liệt kê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rgbClr val="FF0000"/>
                </a:solidFill>
              </a:rPr>
              <a:t> - Nhân hoá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rgbClr val="FF0000"/>
                </a:solidFill>
              </a:rPr>
              <a:t> - Điệp ngữ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vi-VN" sz="3600" dirty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vi-VN" sz="3600" i="1" dirty="0">
                <a:solidFill>
                  <a:srgbClr val="FF0000"/>
                </a:solidFill>
              </a:rPr>
              <a:t>dân ta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A </a:t>
            </a:r>
            <a:r>
              <a:rPr lang="vi-VN" sz="3600" i="1" dirty="0">
                <a:solidFill>
                  <a:srgbClr val="FF0000"/>
                </a:solidFill>
              </a:rPr>
              <a:t>-</a:t>
            </a:r>
            <a:r>
              <a:rPr lang="vi-VN" sz="3600" dirty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Giọng văn giàu xức cảm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rgbClr val="FF0000"/>
                </a:solidFill>
              </a:rPr>
              <a:t>Văn bản </a:t>
            </a:r>
            <a:r>
              <a:rPr lang="vi-VN" sz="3200" i="1" dirty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đọc xúc động bởi vì sao ?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vi-VN" sz="3200" dirty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văn bản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 - Do cách trình bày của tác giả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3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4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7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3465255"/>
            <a:ext cx="6273042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50070" y="606213"/>
            <a:ext cx="38058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>
                <a:latin typeface="Times New Roman" panose="02020603050405020304" pitchFamily="18" charset="0"/>
              </a:rPr>
              <a:t>Bố</a:t>
            </a:r>
            <a:r>
              <a:rPr lang="en-GB" sz="3600" b="1" dirty="0"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</a:rPr>
              <a:t>cục</a:t>
            </a:r>
            <a:r>
              <a:rPr lang="en-GB" sz="3600" b="1" dirty="0"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</a:rPr>
              <a:t>mạch</a:t>
            </a:r>
            <a:r>
              <a:rPr lang="en-GB" sz="3600" b="1" dirty="0"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</a:rPr>
              <a:t>lạc</a:t>
            </a:r>
            <a:r>
              <a:rPr lang="en-GB" sz="3600" b="1" dirty="0">
                <a:latin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</a:rPr>
              <a:t>sáng</a:t>
            </a:r>
            <a:r>
              <a:rPr lang="en-GB" sz="3600" b="1" dirty="0"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</a:rPr>
              <a:t>sủa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3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thống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phong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phú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đạt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dưới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dạng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ảnh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so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sánh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nên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dễ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4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Giọng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tha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thiết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giàu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cảm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5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6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GB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532529" y="1707477"/>
            <a:ext cx="46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. . .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.”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HCM +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</a:t>
            </a:r>
            <a:endParaRPr lang="en-US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5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endParaRPr lang="en-US" altLang="zh-CN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6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1951)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 kiều bào ở nước ngoài 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9173</Words>
  <Application>WPS Presentation</Application>
  <PresentationFormat>Custom</PresentationFormat>
  <Paragraphs>713</Paragraphs>
  <Slides>44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Microsoft YaHei UI</vt:lpstr>
      <vt:lpstr>Microsoft YaHei</vt:lpstr>
      <vt:lpstr>Arial Unicode MS</vt:lpstr>
      <vt:lpstr>Calibri Light</vt:lpstr>
      <vt:lpstr>Calibri</vt:lpstr>
      <vt:lpstr>造字工房悦黑演示版常规体</vt:lpstr>
      <vt:lpstr>Helvetica</vt:lpstr>
      <vt:lpstr>UVN Bach Tuyet Nang</vt:lpstr>
      <vt:lpstr>Segoe Print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284</cp:revision>
  <dcterms:created xsi:type="dcterms:W3CDTF">2006-08-16T00:00:00Z</dcterms:created>
  <dcterms:modified xsi:type="dcterms:W3CDTF">2023-03-14T23:04:27Z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31CCEFEA46E44E59B7CE15EB55765A01</vt:lpwstr>
  </property>
  <property fmtid="{D5CDD505-2E9C-101B-9397-08002B2CF9AE}" pid="3" name="KSOProductBuildVer">
    <vt:lpwstr>1033-11.2.0.11486</vt:lpwstr>
  </property>
</Properties>
</file>