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6" r:id="rId3"/>
    <p:sldId id="258" r:id="rId4"/>
    <p:sldId id="259" r:id="rId5"/>
    <p:sldId id="263" r:id="rId6"/>
    <p:sldId id="260" r:id="rId7"/>
    <p:sldId id="264" r:id="rId8"/>
    <p:sldId id="265" r:id="rId9"/>
    <p:sldId id="261" r:id="rId10"/>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Fraunces" panose="020B0604020202020204" charset="0"/>
      <p:regular r:id="rId15"/>
    </p:embeddedFont>
    <p:embeddedFont>
      <p:font typeface="Roboto Condensed" panose="02000000000000000000" pitchFamily="2" charset="0"/>
      <p:regular r:id="rId16"/>
      <p:bold r:id="rId17"/>
      <p:italic r:id="rId18"/>
      <p:boldItalic r:id="rId19"/>
    </p:embeddedFont>
    <p:embeddedFont>
      <p:font typeface="Roboto Condensed Bold" panose="02000000000000000000" charset="0"/>
      <p:regular r:id="rId20"/>
      <p:bold r:id="rId21"/>
      <p:italic r:id="rId22"/>
      <p:boldItalic r:id="rId23"/>
    </p:embeddedFont>
    <p:embeddedFont>
      <p:font typeface="Roboto Condensed Italics" panose="020B060402020202020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9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F5C64-8602-4574-B72D-F37292CFDAD9}" v="35" dt="2022-08-08T15:36:28.0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1" autoAdjust="0"/>
    <p:restoredTop sz="94648" autoAdjust="0"/>
  </p:normalViewPr>
  <p:slideViewPr>
    <p:cSldViewPr>
      <p:cViewPr varScale="1">
        <p:scale>
          <a:sx n="42" d="100"/>
          <a:sy n="42" d="100"/>
        </p:scale>
        <p:origin x="780"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TRI KHANG" userId="2b69f38f-e97b-4795-a559-774dc1ef1bed" providerId="ADAL" clId="{0E3F5C64-8602-4574-B72D-F37292CFDAD9}"/>
    <pc:docChg chg="undo custSel modSld">
      <pc:chgData name="TRAN TRI KHANG" userId="2b69f38f-e97b-4795-a559-774dc1ef1bed" providerId="ADAL" clId="{0E3F5C64-8602-4574-B72D-F37292CFDAD9}" dt="2022-08-08T15:36:28.032" v="67" actId="20577"/>
      <pc:docMkLst>
        <pc:docMk/>
      </pc:docMkLst>
      <pc:sldChg chg="modSp mod">
        <pc:chgData name="TRAN TRI KHANG" userId="2b69f38f-e97b-4795-a559-774dc1ef1bed" providerId="ADAL" clId="{0E3F5C64-8602-4574-B72D-F37292CFDAD9}" dt="2022-08-08T15:33:02.880" v="5" actId="14100"/>
        <pc:sldMkLst>
          <pc:docMk/>
          <pc:sldMk cId="0" sldId="256"/>
        </pc:sldMkLst>
        <pc:spChg chg="mod">
          <ac:chgData name="TRAN TRI KHANG" userId="2b69f38f-e97b-4795-a559-774dc1ef1bed" providerId="ADAL" clId="{0E3F5C64-8602-4574-B72D-F37292CFDAD9}" dt="2022-08-08T15:32:40.064" v="0" actId="113"/>
          <ac:spMkLst>
            <pc:docMk/>
            <pc:sldMk cId="0" sldId="256"/>
            <ac:spMk id="10" creationId="{00000000-0000-0000-0000-000000000000}"/>
          </ac:spMkLst>
        </pc:spChg>
        <pc:spChg chg="mod">
          <ac:chgData name="TRAN TRI KHANG" userId="2b69f38f-e97b-4795-a559-774dc1ef1bed" providerId="ADAL" clId="{0E3F5C64-8602-4574-B72D-F37292CFDAD9}" dt="2022-08-08T15:33:02.880" v="5" actId="14100"/>
          <ac:spMkLst>
            <pc:docMk/>
            <pc:sldMk cId="0" sldId="256"/>
            <ac:spMk id="11" creationId="{00000000-0000-0000-0000-000000000000}"/>
          </ac:spMkLst>
        </pc:spChg>
      </pc:sldChg>
      <pc:sldChg chg="modSp mod">
        <pc:chgData name="TRAN TRI KHANG" userId="2b69f38f-e97b-4795-a559-774dc1ef1bed" providerId="ADAL" clId="{0E3F5C64-8602-4574-B72D-F37292CFDAD9}" dt="2022-08-08T15:33:16.425" v="11" actId="113"/>
        <pc:sldMkLst>
          <pc:docMk/>
          <pc:sldMk cId="0" sldId="257"/>
        </pc:sldMkLst>
        <pc:spChg chg="mod">
          <ac:chgData name="TRAN TRI KHANG" userId="2b69f38f-e97b-4795-a559-774dc1ef1bed" providerId="ADAL" clId="{0E3F5C64-8602-4574-B72D-F37292CFDAD9}" dt="2022-08-08T15:33:14.162" v="10" actId="1076"/>
          <ac:spMkLst>
            <pc:docMk/>
            <pc:sldMk cId="0" sldId="257"/>
            <ac:spMk id="10" creationId="{00000000-0000-0000-0000-000000000000}"/>
          </ac:spMkLst>
        </pc:spChg>
        <pc:spChg chg="mod">
          <ac:chgData name="TRAN TRI KHANG" userId="2b69f38f-e97b-4795-a559-774dc1ef1bed" providerId="ADAL" clId="{0E3F5C64-8602-4574-B72D-F37292CFDAD9}" dt="2022-08-08T15:33:11.944" v="9" actId="14100"/>
          <ac:spMkLst>
            <pc:docMk/>
            <pc:sldMk cId="0" sldId="257"/>
            <ac:spMk id="11" creationId="{00000000-0000-0000-0000-000000000000}"/>
          </ac:spMkLst>
        </pc:spChg>
        <pc:spChg chg="mod">
          <ac:chgData name="TRAN TRI KHANG" userId="2b69f38f-e97b-4795-a559-774dc1ef1bed" providerId="ADAL" clId="{0E3F5C64-8602-4574-B72D-F37292CFDAD9}" dt="2022-08-08T15:33:16.425" v="11" actId="113"/>
          <ac:spMkLst>
            <pc:docMk/>
            <pc:sldMk cId="0" sldId="257"/>
            <ac:spMk id="12" creationId="{00000000-0000-0000-0000-000000000000}"/>
          </ac:spMkLst>
        </pc:spChg>
      </pc:sldChg>
      <pc:sldChg chg="modSp mod">
        <pc:chgData name="TRAN TRI KHANG" userId="2b69f38f-e97b-4795-a559-774dc1ef1bed" providerId="ADAL" clId="{0E3F5C64-8602-4574-B72D-F37292CFDAD9}" dt="2022-08-08T15:33:50.819" v="32" actId="20577"/>
        <pc:sldMkLst>
          <pc:docMk/>
          <pc:sldMk cId="0" sldId="258"/>
        </pc:sldMkLst>
        <pc:spChg chg="mod">
          <ac:chgData name="TRAN TRI KHANG" userId="2b69f38f-e97b-4795-a559-774dc1ef1bed" providerId="ADAL" clId="{0E3F5C64-8602-4574-B72D-F37292CFDAD9}" dt="2022-08-08T15:33:50.819" v="32" actId="20577"/>
          <ac:spMkLst>
            <pc:docMk/>
            <pc:sldMk cId="0" sldId="258"/>
            <ac:spMk id="22" creationId="{00000000-0000-0000-0000-000000000000}"/>
          </ac:spMkLst>
        </pc:spChg>
        <pc:spChg chg="mod">
          <ac:chgData name="TRAN TRI KHANG" userId="2b69f38f-e97b-4795-a559-774dc1ef1bed" providerId="ADAL" clId="{0E3F5C64-8602-4574-B72D-F37292CFDAD9}" dt="2022-08-08T15:33:45.838" v="30" actId="20577"/>
          <ac:spMkLst>
            <pc:docMk/>
            <pc:sldMk cId="0" sldId="258"/>
            <ac:spMk id="25" creationId="{00000000-0000-0000-0000-000000000000}"/>
          </ac:spMkLst>
        </pc:spChg>
        <pc:spChg chg="mod">
          <ac:chgData name="TRAN TRI KHANG" userId="2b69f38f-e97b-4795-a559-774dc1ef1bed" providerId="ADAL" clId="{0E3F5C64-8602-4574-B72D-F37292CFDAD9}" dt="2022-08-08T15:33:34.433" v="18" actId="113"/>
          <ac:spMkLst>
            <pc:docMk/>
            <pc:sldMk cId="0" sldId="258"/>
            <ac:spMk id="28" creationId="{00000000-0000-0000-0000-000000000000}"/>
          </ac:spMkLst>
        </pc:spChg>
        <pc:spChg chg="mod">
          <ac:chgData name="TRAN TRI KHANG" userId="2b69f38f-e97b-4795-a559-774dc1ef1bed" providerId="ADAL" clId="{0E3F5C64-8602-4574-B72D-F37292CFDAD9}" dt="2022-08-08T15:33:25.301" v="13" actId="113"/>
          <ac:spMkLst>
            <pc:docMk/>
            <pc:sldMk cId="0" sldId="258"/>
            <ac:spMk id="30" creationId="{00000000-0000-0000-0000-000000000000}"/>
          </ac:spMkLst>
        </pc:spChg>
        <pc:spChg chg="mod">
          <ac:chgData name="TRAN TRI KHANG" userId="2b69f38f-e97b-4795-a559-774dc1ef1bed" providerId="ADAL" clId="{0E3F5C64-8602-4574-B72D-F37292CFDAD9}" dt="2022-08-08T15:33:22.243" v="12" actId="113"/>
          <ac:spMkLst>
            <pc:docMk/>
            <pc:sldMk cId="0" sldId="258"/>
            <ac:spMk id="31" creationId="{00000000-0000-0000-0000-000000000000}"/>
          </ac:spMkLst>
        </pc:spChg>
      </pc:sldChg>
      <pc:sldChg chg="modSp">
        <pc:chgData name="TRAN TRI KHANG" userId="2b69f38f-e97b-4795-a559-774dc1ef1bed" providerId="ADAL" clId="{0E3F5C64-8602-4574-B72D-F37292CFDAD9}" dt="2022-08-08T15:34:19.990" v="41" actId="113"/>
        <pc:sldMkLst>
          <pc:docMk/>
          <pc:sldMk cId="0" sldId="259"/>
        </pc:sldMkLst>
        <pc:spChg chg="mod">
          <ac:chgData name="TRAN TRI KHANG" userId="2b69f38f-e97b-4795-a559-774dc1ef1bed" providerId="ADAL" clId="{0E3F5C64-8602-4574-B72D-F37292CFDAD9}" dt="2022-08-08T15:33:59.550" v="35" actId="113"/>
          <ac:spMkLst>
            <pc:docMk/>
            <pc:sldMk cId="0" sldId="259"/>
            <ac:spMk id="6" creationId="{00000000-0000-0000-0000-000000000000}"/>
          </ac:spMkLst>
        </pc:spChg>
        <pc:spChg chg="mod">
          <ac:chgData name="TRAN TRI KHANG" userId="2b69f38f-e97b-4795-a559-774dc1ef1bed" providerId="ADAL" clId="{0E3F5C64-8602-4574-B72D-F37292CFDAD9}" dt="2022-08-08T15:33:54.797" v="33" actId="113"/>
          <ac:spMkLst>
            <pc:docMk/>
            <pc:sldMk cId="0" sldId="259"/>
            <ac:spMk id="7" creationId="{00000000-0000-0000-0000-000000000000}"/>
          </ac:spMkLst>
        </pc:spChg>
        <pc:graphicFrameChg chg="mod">
          <ac:chgData name="TRAN TRI KHANG" userId="2b69f38f-e97b-4795-a559-774dc1ef1bed" providerId="ADAL" clId="{0E3F5C64-8602-4574-B72D-F37292CFDAD9}" dt="2022-08-08T15:34:19.990" v="41" actId="113"/>
          <ac:graphicFrameMkLst>
            <pc:docMk/>
            <pc:sldMk cId="0" sldId="259"/>
            <ac:graphicFrameMk id="10" creationId="{D9B5F53C-81CD-90F8-BCD0-C9E0747E7443}"/>
          </ac:graphicFrameMkLst>
        </pc:graphicFrameChg>
      </pc:sldChg>
      <pc:sldChg chg="modSp mod">
        <pc:chgData name="TRAN TRI KHANG" userId="2b69f38f-e97b-4795-a559-774dc1ef1bed" providerId="ADAL" clId="{0E3F5C64-8602-4574-B72D-F37292CFDAD9}" dt="2022-08-08T15:34:32.992" v="43" actId="242"/>
        <pc:sldMkLst>
          <pc:docMk/>
          <pc:sldMk cId="0" sldId="260"/>
        </pc:sldMkLst>
        <pc:graphicFrameChg chg="modGraphic">
          <ac:chgData name="TRAN TRI KHANG" userId="2b69f38f-e97b-4795-a559-774dc1ef1bed" providerId="ADAL" clId="{0E3F5C64-8602-4574-B72D-F37292CFDAD9}" dt="2022-08-08T15:34:32.992" v="43" actId="242"/>
          <ac:graphicFrameMkLst>
            <pc:docMk/>
            <pc:sldMk cId="0" sldId="260"/>
            <ac:graphicFrameMk id="7" creationId="{00000000-0000-0000-0000-000000000000}"/>
          </ac:graphicFrameMkLst>
        </pc:graphicFrameChg>
      </pc:sldChg>
      <pc:sldChg chg="modSp mod">
        <pc:chgData name="TRAN TRI KHANG" userId="2b69f38f-e97b-4795-a559-774dc1ef1bed" providerId="ADAL" clId="{0E3F5C64-8602-4574-B72D-F37292CFDAD9}" dt="2022-08-08T15:34:49.711" v="47" actId="14100"/>
        <pc:sldMkLst>
          <pc:docMk/>
          <pc:sldMk cId="0" sldId="261"/>
        </pc:sldMkLst>
        <pc:spChg chg="mod">
          <ac:chgData name="TRAN TRI KHANG" userId="2b69f38f-e97b-4795-a559-774dc1ef1bed" providerId="ADAL" clId="{0E3F5C64-8602-4574-B72D-F37292CFDAD9}" dt="2022-08-08T15:34:42.659" v="44" actId="113"/>
          <ac:spMkLst>
            <pc:docMk/>
            <pc:sldMk cId="0" sldId="261"/>
            <ac:spMk id="12" creationId="{00000000-0000-0000-0000-000000000000}"/>
          </ac:spMkLst>
        </pc:spChg>
        <pc:spChg chg="mod">
          <ac:chgData name="TRAN TRI KHANG" userId="2b69f38f-e97b-4795-a559-774dc1ef1bed" providerId="ADAL" clId="{0E3F5C64-8602-4574-B72D-F37292CFDAD9}" dt="2022-08-08T15:34:49.711" v="47" actId="14100"/>
          <ac:spMkLst>
            <pc:docMk/>
            <pc:sldMk cId="0" sldId="261"/>
            <ac:spMk id="13" creationId="{00000000-0000-0000-0000-000000000000}"/>
          </ac:spMkLst>
        </pc:spChg>
      </pc:sldChg>
      <pc:sldChg chg="modSp mod">
        <pc:chgData name="TRAN TRI KHANG" userId="2b69f38f-e97b-4795-a559-774dc1ef1bed" providerId="ADAL" clId="{0E3F5C64-8602-4574-B72D-F37292CFDAD9}" dt="2022-08-08T15:35:10.836" v="50" actId="123"/>
        <pc:sldMkLst>
          <pc:docMk/>
          <pc:sldMk cId="0" sldId="262"/>
        </pc:sldMkLst>
        <pc:spChg chg="mod">
          <ac:chgData name="TRAN TRI KHANG" userId="2b69f38f-e97b-4795-a559-774dc1ef1bed" providerId="ADAL" clId="{0E3F5C64-8602-4574-B72D-F37292CFDAD9}" dt="2022-08-08T15:35:00.482" v="48" actId="113"/>
          <ac:spMkLst>
            <pc:docMk/>
            <pc:sldMk cId="0" sldId="262"/>
            <ac:spMk id="10" creationId="{00000000-0000-0000-0000-000000000000}"/>
          </ac:spMkLst>
        </pc:spChg>
        <pc:graphicFrameChg chg="modGraphic">
          <ac:chgData name="TRAN TRI KHANG" userId="2b69f38f-e97b-4795-a559-774dc1ef1bed" providerId="ADAL" clId="{0E3F5C64-8602-4574-B72D-F37292CFDAD9}" dt="2022-08-08T15:35:10.836" v="50" actId="123"/>
          <ac:graphicFrameMkLst>
            <pc:docMk/>
            <pc:sldMk cId="0" sldId="262"/>
            <ac:graphicFrameMk id="9" creationId="{00000000-0000-0000-0000-000000000000}"/>
          </ac:graphicFrameMkLst>
        </pc:graphicFrameChg>
      </pc:sldChg>
      <pc:sldChg chg="modSp">
        <pc:chgData name="TRAN TRI KHANG" userId="2b69f38f-e97b-4795-a559-774dc1ef1bed" providerId="ADAL" clId="{0E3F5C64-8602-4574-B72D-F37292CFDAD9}" dt="2022-08-08T15:35:19.967" v="51" actId="113"/>
        <pc:sldMkLst>
          <pc:docMk/>
          <pc:sldMk cId="0" sldId="263"/>
        </pc:sldMkLst>
        <pc:spChg chg="mod">
          <ac:chgData name="TRAN TRI KHANG" userId="2b69f38f-e97b-4795-a559-774dc1ef1bed" providerId="ADAL" clId="{0E3F5C64-8602-4574-B72D-F37292CFDAD9}" dt="2022-08-08T15:35:19.967" v="51" actId="113"/>
          <ac:spMkLst>
            <pc:docMk/>
            <pc:sldMk cId="0" sldId="263"/>
            <ac:spMk id="11" creationId="{00000000-0000-0000-0000-000000000000}"/>
          </ac:spMkLst>
        </pc:spChg>
      </pc:sldChg>
      <pc:sldChg chg="modSp mod">
        <pc:chgData name="TRAN TRI KHANG" userId="2b69f38f-e97b-4795-a559-774dc1ef1bed" providerId="ADAL" clId="{0E3F5C64-8602-4574-B72D-F37292CFDAD9}" dt="2022-08-08T15:35:29.863" v="53" actId="1076"/>
        <pc:sldMkLst>
          <pc:docMk/>
          <pc:sldMk cId="0" sldId="264"/>
        </pc:sldMkLst>
        <pc:spChg chg="mod">
          <ac:chgData name="TRAN TRI KHANG" userId="2b69f38f-e97b-4795-a559-774dc1ef1bed" providerId="ADAL" clId="{0E3F5C64-8602-4574-B72D-F37292CFDAD9}" dt="2022-08-08T15:35:24.220" v="52" actId="113"/>
          <ac:spMkLst>
            <pc:docMk/>
            <pc:sldMk cId="0" sldId="264"/>
            <ac:spMk id="11" creationId="{00000000-0000-0000-0000-000000000000}"/>
          </ac:spMkLst>
        </pc:spChg>
        <pc:picChg chg="mod">
          <ac:chgData name="TRAN TRI KHANG" userId="2b69f38f-e97b-4795-a559-774dc1ef1bed" providerId="ADAL" clId="{0E3F5C64-8602-4574-B72D-F37292CFDAD9}" dt="2022-08-08T15:35:29.863" v="53" actId="1076"/>
          <ac:picMkLst>
            <pc:docMk/>
            <pc:sldMk cId="0" sldId="264"/>
            <ac:picMk id="13" creationId="{00000000-0000-0000-0000-000000000000}"/>
          </ac:picMkLst>
        </pc:picChg>
      </pc:sldChg>
      <pc:sldChg chg="modSp mod">
        <pc:chgData name="TRAN TRI KHANG" userId="2b69f38f-e97b-4795-a559-774dc1ef1bed" providerId="ADAL" clId="{0E3F5C64-8602-4574-B72D-F37292CFDAD9}" dt="2022-08-08T15:36:28.032" v="67" actId="20577"/>
        <pc:sldMkLst>
          <pc:docMk/>
          <pc:sldMk cId="0" sldId="265"/>
        </pc:sldMkLst>
        <pc:spChg chg="mod">
          <ac:chgData name="TRAN TRI KHANG" userId="2b69f38f-e97b-4795-a559-774dc1ef1bed" providerId="ADAL" clId="{0E3F5C64-8602-4574-B72D-F37292CFDAD9}" dt="2022-08-08T15:35:34.250" v="54" actId="113"/>
          <ac:spMkLst>
            <pc:docMk/>
            <pc:sldMk cId="0" sldId="265"/>
            <ac:spMk id="11" creationId="{00000000-0000-0000-0000-000000000000}"/>
          </ac:spMkLst>
        </pc:spChg>
        <pc:spChg chg="mod">
          <ac:chgData name="TRAN TRI KHANG" userId="2b69f38f-e97b-4795-a559-774dc1ef1bed" providerId="ADAL" clId="{0E3F5C64-8602-4574-B72D-F37292CFDAD9}" dt="2022-08-08T15:35:44.460" v="57" actId="14100"/>
          <ac:spMkLst>
            <pc:docMk/>
            <pc:sldMk cId="0" sldId="265"/>
            <ac:spMk id="12" creationId="{00000000-0000-0000-0000-000000000000}"/>
          </ac:spMkLst>
        </pc:spChg>
        <pc:graphicFrameChg chg="mod">
          <ac:chgData name="TRAN TRI KHANG" userId="2b69f38f-e97b-4795-a559-774dc1ef1bed" providerId="ADAL" clId="{0E3F5C64-8602-4574-B72D-F37292CFDAD9}" dt="2022-08-08T15:36:28.032" v="67" actId="20577"/>
          <ac:graphicFrameMkLst>
            <pc:docMk/>
            <pc:sldMk cId="0" sldId="265"/>
            <ac:graphicFrameMk id="13" creationId="{987290A5-15B3-C4F8-143B-F1BAA7D3FFFB}"/>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C4FCD-1E03-AF4D-9EC8-036AC9C065C8}" type="doc">
      <dgm:prSet loTypeId="urn:microsoft.com/office/officeart/2005/8/layout/venn3" loCatId="" qsTypeId="urn:microsoft.com/office/officeart/2005/8/quickstyle/simple1" qsCatId="simple" csTypeId="urn:microsoft.com/office/officeart/2005/8/colors/colorful4" csCatId="colorful" phldr="1"/>
      <dgm:spPr/>
      <dgm:t>
        <a:bodyPr/>
        <a:lstStyle/>
        <a:p>
          <a:endParaRPr lang="en-US"/>
        </a:p>
      </dgm:t>
    </dgm:pt>
    <dgm:pt modelId="{3CC01F00-165A-D749-BBF9-62B7C25FBAD1}">
      <dgm:prSet phldrT="[Text]" custT="1"/>
      <dgm:spPr/>
      <dgm:t>
        <a:bodyPr/>
        <a:lstStyle/>
        <a:p>
          <a:pPr algn="ctr"/>
          <a:r>
            <a:rPr lang="vi-VN" sz="3600" b="1" i="0" u="none" dirty="0">
              <a:latin typeface="Roboto Condensed" panose="02000000000000000000" pitchFamily="2" charset="0"/>
              <a:ea typeface="Roboto Condensed" panose="02000000000000000000" pitchFamily="2" charset="0"/>
            </a:rPr>
            <a:t>a.  Chuẩn bị trước khi nói </a:t>
          </a:r>
          <a:endParaRPr lang="en-US" sz="3600" b="1" spc="0" dirty="0">
            <a:latin typeface="Roboto Condensed" panose="02000000000000000000" pitchFamily="2" charset="0"/>
            <a:ea typeface="Roboto Condensed" panose="02000000000000000000" pitchFamily="2" charset="0"/>
          </a:endParaRPr>
        </a:p>
      </dgm:t>
    </dgm:pt>
    <dgm:pt modelId="{91B7D57A-1339-354C-98E2-332C3CBA4C62}" type="parTrans" cxnId="{67811EF8-99A5-6349-AE26-C3D22BAAA65B}">
      <dgm:prSet/>
      <dgm:spPr/>
      <dgm:t>
        <a:bodyPr/>
        <a:lstStyle/>
        <a:p>
          <a:endParaRPr lang="en-US"/>
        </a:p>
      </dgm:t>
    </dgm:pt>
    <dgm:pt modelId="{5C741BF1-4970-3D40-B4E7-000441BAA60A}" type="sibTrans" cxnId="{67811EF8-99A5-6349-AE26-C3D22BAAA65B}">
      <dgm:prSet/>
      <dgm:spPr/>
      <dgm:t>
        <a:bodyPr/>
        <a:lstStyle/>
        <a:p>
          <a:endParaRPr lang="en-US"/>
        </a:p>
      </dgm:t>
    </dgm:pt>
    <dgm:pt modelId="{E3DD0A47-14C4-4C43-B0E0-DF4BA5ADC8FF}">
      <dgm:prSet custT="1"/>
      <dgm:spPr/>
      <dgm:t>
        <a:bodyPr/>
        <a:lstStyle/>
        <a:p>
          <a:pPr algn="ctr"/>
          <a:r>
            <a:rPr lang="en-US" sz="3600" b="1" spc="0" dirty="0">
              <a:latin typeface="Roboto Condensed" panose="02000000000000000000" pitchFamily="2" charset="0"/>
              <a:ea typeface="Roboto Condensed" panose="02000000000000000000" pitchFamily="2" charset="0"/>
            </a:rPr>
            <a:t>c. </a:t>
          </a:r>
          <a:r>
            <a:rPr lang="en-US" sz="3600" b="1" spc="0" dirty="0" err="1">
              <a:latin typeface="Roboto Condensed" panose="02000000000000000000" pitchFamily="2" charset="0"/>
              <a:ea typeface="Roboto Condensed" panose="02000000000000000000" pitchFamily="2" charset="0"/>
            </a:rPr>
            <a:t>Nói</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và</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nghe</a:t>
          </a:r>
          <a:endParaRPr lang="en-US" sz="3600" spc="0" dirty="0">
            <a:latin typeface="Roboto Condensed" panose="02000000000000000000" pitchFamily="2" charset="0"/>
            <a:ea typeface="Roboto Condensed" panose="02000000000000000000" pitchFamily="2" charset="0"/>
          </a:endParaRPr>
        </a:p>
      </dgm:t>
    </dgm:pt>
    <dgm:pt modelId="{3A126F08-35F7-9A44-8489-C127EE2B8DB5}" type="parTrans" cxnId="{BC8BC0E6-18B1-774D-BD3C-CD5A927EB7C5}">
      <dgm:prSet/>
      <dgm:spPr/>
      <dgm:t>
        <a:bodyPr/>
        <a:lstStyle/>
        <a:p>
          <a:endParaRPr lang="en-US"/>
        </a:p>
      </dgm:t>
    </dgm:pt>
    <dgm:pt modelId="{C6CDB0EB-2E48-DE4C-B922-0FBF1EEF4A62}" type="sibTrans" cxnId="{BC8BC0E6-18B1-774D-BD3C-CD5A927EB7C5}">
      <dgm:prSet/>
      <dgm:spPr/>
      <dgm:t>
        <a:bodyPr/>
        <a:lstStyle/>
        <a:p>
          <a:endParaRPr lang="en-US"/>
        </a:p>
      </dgm:t>
    </dgm:pt>
    <dgm:pt modelId="{E0064984-8910-3542-BB5C-27C6A9912BED}">
      <dgm:prSet custT="1"/>
      <dgm:spPr/>
      <dgm:t>
        <a:bodyPr/>
        <a:lstStyle/>
        <a:p>
          <a:pPr algn="ctr"/>
          <a:r>
            <a:rPr lang="en-US" sz="3600" b="1" spc="0" dirty="0">
              <a:latin typeface="Roboto Condensed" panose="02000000000000000000" pitchFamily="2" charset="0"/>
              <a:ea typeface="Roboto Condensed" panose="02000000000000000000" pitchFamily="2" charset="0"/>
            </a:rPr>
            <a:t>d. </a:t>
          </a:r>
          <a:r>
            <a:rPr lang="en-US" sz="3600" b="1" spc="0" dirty="0" err="1">
              <a:latin typeface="Roboto Condensed" panose="02000000000000000000" pitchFamily="2" charset="0"/>
              <a:ea typeface="Roboto Condensed" panose="02000000000000000000" pitchFamily="2" charset="0"/>
            </a:rPr>
            <a:t>Kiểm</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tra</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và</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chỉnh</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sửa</a:t>
          </a:r>
          <a:endParaRPr lang="en-US" sz="3600" spc="0" dirty="0">
            <a:latin typeface="Roboto Condensed" panose="02000000000000000000" pitchFamily="2" charset="0"/>
            <a:ea typeface="Roboto Condensed" panose="02000000000000000000" pitchFamily="2" charset="0"/>
          </a:endParaRPr>
        </a:p>
      </dgm:t>
    </dgm:pt>
    <dgm:pt modelId="{B56BDA41-A365-9C40-9DCA-2A93DD378D7B}" type="parTrans" cxnId="{D77F388D-2B8C-DB47-9DD3-17096E8A3433}">
      <dgm:prSet/>
      <dgm:spPr/>
      <dgm:t>
        <a:bodyPr/>
        <a:lstStyle/>
        <a:p>
          <a:endParaRPr lang="en-US"/>
        </a:p>
      </dgm:t>
    </dgm:pt>
    <dgm:pt modelId="{D4248F0F-5771-B54C-94F8-085560ED802E}" type="sibTrans" cxnId="{D77F388D-2B8C-DB47-9DD3-17096E8A3433}">
      <dgm:prSet/>
      <dgm:spPr/>
      <dgm:t>
        <a:bodyPr/>
        <a:lstStyle/>
        <a:p>
          <a:endParaRPr lang="en-US"/>
        </a:p>
      </dgm:t>
    </dgm:pt>
    <dgm:pt modelId="{C78FFF81-9991-4532-BF62-D3150879D6A4}">
      <dgm:prSet phldrT="[Text]" custT="1"/>
      <dgm:spPr/>
      <dgm:t>
        <a:bodyPr/>
        <a:lstStyle/>
        <a:p>
          <a:pPr algn="ctr"/>
          <a:r>
            <a:rPr lang="en-US" sz="3600" b="1" spc="0" dirty="0">
              <a:latin typeface="Roboto Condensed" panose="02000000000000000000" pitchFamily="2" charset="0"/>
              <a:ea typeface="Roboto Condensed" panose="02000000000000000000" pitchFamily="2" charset="0"/>
            </a:rPr>
            <a:t>b. </a:t>
          </a:r>
          <a:r>
            <a:rPr lang="en-US" sz="3600" b="1" spc="0" dirty="0" err="1">
              <a:latin typeface="Roboto Condensed" panose="02000000000000000000" pitchFamily="2" charset="0"/>
              <a:ea typeface="Roboto Condensed" panose="02000000000000000000" pitchFamily="2" charset="0"/>
            </a:rPr>
            <a:t>Tìm</a:t>
          </a:r>
          <a:r>
            <a:rPr lang="en-US" sz="3600" b="1" spc="0" dirty="0">
              <a:latin typeface="Roboto Condensed" panose="02000000000000000000" pitchFamily="2" charset="0"/>
              <a:ea typeface="Roboto Condensed" panose="02000000000000000000" pitchFamily="2" charset="0"/>
            </a:rPr>
            <a:t> ý </a:t>
          </a:r>
          <a:r>
            <a:rPr lang="en-US" sz="3600" b="1" spc="0" dirty="0" err="1">
              <a:latin typeface="Roboto Condensed" panose="02000000000000000000" pitchFamily="2" charset="0"/>
              <a:ea typeface="Roboto Condensed" panose="02000000000000000000" pitchFamily="2" charset="0"/>
            </a:rPr>
            <a:t>và</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lập</a:t>
          </a:r>
          <a:r>
            <a:rPr lang="en-US" sz="3600" b="1" spc="0" dirty="0">
              <a:latin typeface="Roboto Condensed" panose="02000000000000000000" pitchFamily="2" charset="0"/>
              <a:ea typeface="Roboto Condensed" panose="02000000000000000000" pitchFamily="2" charset="0"/>
            </a:rPr>
            <a:t> </a:t>
          </a:r>
          <a:r>
            <a:rPr lang="en-US" sz="3600" b="1" spc="0" dirty="0" err="1">
              <a:latin typeface="Roboto Condensed" panose="02000000000000000000" pitchFamily="2" charset="0"/>
              <a:ea typeface="Roboto Condensed" panose="02000000000000000000" pitchFamily="2" charset="0"/>
            </a:rPr>
            <a:t>dàn</a:t>
          </a:r>
          <a:r>
            <a:rPr lang="en-US" sz="3600" b="1" spc="0" dirty="0">
              <a:latin typeface="Roboto Condensed" panose="02000000000000000000" pitchFamily="2" charset="0"/>
              <a:ea typeface="Roboto Condensed" panose="02000000000000000000" pitchFamily="2" charset="0"/>
            </a:rPr>
            <a:t> ý</a:t>
          </a:r>
        </a:p>
      </dgm:t>
    </dgm:pt>
    <dgm:pt modelId="{29051F73-6A00-4035-9B1F-14A7BFC1252E}" type="parTrans" cxnId="{3A5270B1-077A-41EE-AA72-D77BDB489E99}">
      <dgm:prSet/>
      <dgm:spPr/>
      <dgm:t>
        <a:bodyPr/>
        <a:lstStyle/>
        <a:p>
          <a:endParaRPr lang="en-US"/>
        </a:p>
      </dgm:t>
    </dgm:pt>
    <dgm:pt modelId="{A2CCC97C-F965-45B2-986E-7467B12E93C4}" type="sibTrans" cxnId="{3A5270B1-077A-41EE-AA72-D77BDB489E99}">
      <dgm:prSet/>
      <dgm:spPr/>
      <dgm:t>
        <a:bodyPr/>
        <a:lstStyle/>
        <a:p>
          <a:endParaRPr lang="en-US"/>
        </a:p>
      </dgm:t>
    </dgm:pt>
    <dgm:pt modelId="{BE360F09-45DE-2D4C-B687-C2766E6C1734}" type="pres">
      <dgm:prSet presAssocID="{B54C4FCD-1E03-AF4D-9EC8-036AC9C065C8}" presName="Name0" presStyleCnt="0">
        <dgm:presLayoutVars>
          <dgm:dir/>
          <dgm:resizeHandles val="exact"/>
        </dgm:presLayoutVars>
      </dgm:prSet>
      <dgm:spPr/>
    </dgm:pt>
    <dgm:pt modelId="{8568ECAD-0D30-DD4A-AC96-F1B16C76261C}" type="pres">
      <dgm:prSet presAssocID="{3CC01F00-165A-D749-BBF9-62B7C25FBAD1}" presName="Name5" presStyleLbl="vennNode1" presStyleIdx="0" presStyleCnt="4">
        <dgm:presLayoutVars>
          <dgm:bulletEnabled val="1"/>
        </dgm:presLayoutVars>
      </dgm:prSet>
      <dgm:spPr/>
    </dgm:pt>
    <dgm:pt modelId="{2BA69BC7-A788-9945-AD96-E34DC05EC323}" type="pres">
      <dgm:prSet presAssocID="{5C741BF1-4970-3D40-B4E7-000441BAA60A}" presName="space" presStyleCnt="0"/>
      <dgm:spPr/>
    </dgm:pt>
    <dgm:pt modelId="{7578EFEE-72D5-4D0C-8818-E2447E16539F}" type="pres">
      <dgm:prSet presAssocID="{C78FFF81-9991-4532-BF62-D3150879D6A4}" presName="Name5" presStyleLbl="vennNode1" presStyleIdx="1" presStyleCnt="4">
        <dgm:presLayoutVars>
          <dgm:bulletEnabled val="1"/>
        </dgm:presLayoutVars>
      </dgm:prSet>
      <dgm:spPr/>
    </dgm:pt>
    <dgm:pt modelId="{F03314C3-39C6-42ED-BF84-CA7321EF523E}" type="pres">
      <dgm:prSet presAssocID="{A2CCC97C-F965-45B2-986E-7467B12E93C4}" presName="space" presStyleCnt="0"/>
      <dgm:spPr/>
    </dgm:pt>
    <dgm:pt modelId="{564E6664-50E2-B44D-B70F-70C5B72E9C0A}" type="pres">
      <dgm:prSet presAssocID="{E3DD0A47-14C4-4C43-B0E0-DF4BA5ADC8FF}" presName="Name5" presStyleLbl="vennNode1" presStyleIdx="2" presStyleCnt="4">
        <dgm:presLayoutVars>
          <dgm:bulletEnabled val="1"/>
        </dgm:presLayoutVars>
      </dgm:prSet>
      <dgm:spPr/>
    </dgm:pt>
    <dgm:pt modelId="{E0F62AB9-3EA8-B343-90B6-E9B87925B618}" type="pres">
      <dgm:prSet presAssocID="{C6CDB0EB-2E48-DE4C-B922-0FBF1EEF4A62}" presName="space" presStyleCnt="0"/>
      <dgm:spPr/>
    </dgm:pt>
    <dgm:pt modelId="{2CA70424-D5D6-FB47-8B5B-57CD21148C08}" type="pres">
      <dgm:prSet presAssocID="{E0064984-8910-3542-BB5C-27C6A9912BED}" presName="Name5" presStyleLbl="vennNode1" presStyleIdx="3" presStyleCnt="4">
        <dgm:presLayoutVars>
          <dgm:bulletEnabled val="1"/>
        </dgm:presLayoutVars>
      </dgm:prSet>
      <dgm:spPr/>
    </dgm:pt>
  </dgm:ptLst>
  <dgm:cxnLst>
    <dgm:cxn modelId="{F85AA230-E4F4-134A-9CF8-B4BC423D0839}" type="presOf" srcId="{B54C4FCD-1E03-AF4D-9EC8-036AC9C065C8}" destId="{BE360F09-45DE-2D4C-B687-C2766E6C1734}" srcOrd="0" destOrd="0" presId="urn:microsoft.com/office/officeart/2005/8/layout/venn3"/>
    <dgm:cxn modelId="{560D5670-0FB0-6049-A06B-9BDF6EDC64A7}" type="presOf" srcId="{E3DD0A47-14C4-4C43-B0E0-DF4BA5ADC8FF}" destId="{564E6664-50E2-B44D-B70F-70C5B72E9C0A}" srcOrd="0" destOrd="0" presId="urn:microsoft.com/office/officeart/2005/8/layout/venn3"/>
    <dgm:cxn modelId="{D77F388D-2B8C-DB47-9DD3-17096E8A3433}" srcId="{B54C4FCD-1E03-AF4D-9EC8-036AC9C065C8}" destId="{E0064984-8910-3542-BB5C-27C6A9912BED}" srcOrd="3" destOrd="0" parTransId="{B56BDA41-A365-9C40-9DCA-2A93DD378D7B}" sibTransId="{D4248F0F-5771-B54C-94F8-085560ED802E}"/>
    <dgm:cxn modelId="{3A5270B1-077A-41EE-AA72-D77BDB489E99}" srcId="{B54C4FCD-1E03-AF4D-9EC8-036AC9C065C8}" destId="{C78FFF81-9991-4532-BF62-D3150879D6A4}" srcOrd="1" destOrd="0" parTransId="{29051F73-6A00-4035-9B1F-14A7BFC1252E}" sibTransId="{A2CCC97C-F965-45B2-986E-7467B12E93C4}"/>
    <dgm:cxn modelId="{3C3938D3-637D-0F4D-9206-EB42B5BF8582}" type="presOf" srcId="{E0064984-8910-3542-BB5C-27C6A9912BED}" destId="{2CA70424-D5D6-FB47-8B5B-57CD21148C08}" srcOrd="0" destOrd="0" presId="urn:microsoft.com/office/officeart/2005/8/layout/venn3"/>
    <dgm:cxn modelId="{BC8BC0E6-18B1-774D-BD3C-CD5A927EB7C5}" srcId="{B54C4FCD-1E03-AF4D-9EC8-036AC9C065C8}" destId="{E3DD0A47-14C4-4C43-B0E0-DF4BA5ADC8FF}" srcOrd="2" destOrd="0" parTransId="{3A126F08-35F7-9A44-8489-C127EE2B8DB5}" sibTransId="{C6CDB0EB-2E48-DE4C-B922-0FBF1EEF4A62}"/>
    <dgm:cxn modelId="{F570A8ED-3564-7B4D-A24C-A554B1B136F4}" type="presOf" srcId="{3CC01F00-165A-D749-BBF9-62B7C25FBAD1}" destId="{8568ECAD-0D30-DD4A-AC96-F1B16C76261C}" srcOrd="0" destOrd="0" presId="urn:microsoft.com/office/officeart/2005/8/layout/venn3"/>
    <dgm:cxn modelId="{336568F6-B9DC-42BD-B7F3-05EB4FD1D2D3}" type="presOf" srcId="{C78FFF81-9991-4532-BF62-D3150879D6A4}" destId="{7578EFEE-72D5-4D0C-8818-E2447E16539F}" srcOrd="0" destOrd="0" presId="urn:microsoft.com/office/officeart/2005/8/layout/venn3"/>
    <dgm:cxn modelId="{67811EF8-99A5-6349-AE26-C3D22BAAA65B}" srcId="{B54C4FCD-1E03-AF4D-9EC8-036AC9C065C8}" destId="{3CC01F00-165A-D749-BBF9-62B7C25FBAD1}" srcOrd="0" destOrd="0" parTransId="{91B7D57A-1339-354C-98E2-332C3CBA4C62}" sibTransId="{5C741BF1-4970-3D40-B4E7-000441BAA60A}"/>
    <dgm:cxn modelId="{DAFC4FBE-800E-D74B-9427-6A7497B544AE}" type="presParOf" srcId="{BE360F09-45DE-2D4C-B687-C2766E6C1734}" destId="{8568ECAD-0D30-DD4A-AC96-F1B16C76261C}" srcOrd="0" destOrd="0" presId="urn:microsoft.com/office/officeart/2005/8/layout/venn3"/>
    <dgm:cxn modelId="{B0E16CA8-1223-6549-8492-7D33457F1BA3}" type="presParOf" srcId="{BE360F09-45DE-2D4C-B687-C2766E6C1734}" destId="{2BA69BC7-A788-9945-AD96-E34DC05EC323}" srcOrd="1" destOrd="0" presId="urn:microsoft.com/office/officeart/2005/8/layout/venn3"/>
    <dgm:cxn modelId="{57294955-42A4-46EA-83E8-5DC0C90F0823}" type="presParOf" srcId="{BE360F09-45DE-2D4C-B687-C2766E6C1734}" destId="{7578EFEE-72D5-4D0C-8818-E2447E16539F}" srcOrd="2" destOrd="0" presId="urn:microsoft.com/office/officeart/2005/8/layout/venn3"/>
    <dgm:cxn modelId="{E046D08A-DAF5-461E-8162-91913E1CC2E5}" type="presParOf" srcId="{BE360F09-45DE-2D4C-B687-C2766E6C1734}" destId="{F03314C3-39C6-42ED-BF84-CA7321EF523E}" srcOrd="3" destOrd="0" presId="urn:microsoft.com/office/officeart/2005/8/layout/venn3"/>
    <dgm:cxn modelId="{508B1D94-5999-FF46-B3E7-F54B3674B099}" type="presParOf" srcId="{BE360F09-45DE-2D4C-B687-C2766E6C1734}" destId="{564E6664-50E2-B44D-B70F-70C5B72E9C0A}" srcOrd="4" destOrd="0" presId="urn:microsoft.com/office/officeart/2005/8/layout/venn3"/>
    <dgm:cxn modelId="{4A92DD63-338E-5148-AED4-6F441D3D1887}" type="presParOf" srcId="{BE360F09-45DE-2D4C-B687-C2766E6C1734}" destId="{E0F62AB9-3EA8-B343-90B6-E9B87925B618}" srcOrd="5" destOrd="0" presId="urn:microsoft.com/office/officeart/2005/8/layout/venn3"/>
    <dgm:cxn modelId="{88BDE289-D670-AF44-A561-C2F27C1FB1EA}" type="presParOf" srcId="{BE360F09-45DE-2D4C-B687-C2766E6C1734}" destId="{2CA70424-D5D6-FB47-8B5B-57CD21148C08}" srcOrd="6" destOrd="0" presId="urn:microsoft.com/office/officeart/2005/8/layout/ven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25901-8658-314B-9798-31494DFFCA55}" type="doc">
      <dgm:prSet loTypeId="urn:microsoft.com/office/officeart/2005/8/layout/vList2" loCatId="" qsTypeId="urn:microsoft.com/office/officeart/2005/8/quickstyle/simple1" qsCatId="simple" csTypeId="urn:microsoft.com/office/officeart/2005/8/colors/colorful4" csCatId="colorful" phldr="1"/>
      <dgm:spPr/>
      <dgm:t>
        <a:bodyPr/>
        <a:lstStyle/>
        <a:p>
          <a:endParaRPr lang="en-US"/>
        </a:p>
      </dgm:t>
    </dgm:pt>
    <dgm:pt modelId="{BE577796-5D2B-B142-838F-9A74808B9F19}">
      <dgm:prSet phldrT="[Text]"/>
      <dgm:spPr/>
      <dgm:t>
        <a:bodyPr/>
        <a:lstStyle/>
        <a:p>
          <a:r>
            <a:rPr lang="en-US" dirty="0">
              <a:latin typeface="Roboto Condensed"/>
            </a:rPr>
            <a:t>- HS </a:t>
          </a:r>
          <a:r>
            <a:rPr lang="en-US" dirty="0" err="1">
              <a:latin typeface="Roboto Condensed"/>
            </a:rPr>
            <a:t>thực</a:t>
          </a:r>
          <a:r>
            <a:rPr lang="en-US" dirty="0">
              <a:latin typeface="Roboto Condensed"/>
            </a:rPr>
            <a:t> </a:t>
          </a:r>
          <a:r>
            <a:rPr lang="en-US" dirty="0" err="1">
              <a:latin typeface="Roboto Condensed"/>
            </a:rPr>
            <a:t>hiện</a:t>
          </a:r>
          <a:r>
            <a:rPr lang="en-US" dirty="0">
              <a:latin typeface="Roboto Condensed"/>
            </a:rPr>
            <a:t> </a:t>
          </a:r>
          <a:r>
            <a:rPr lang="en-US" dirty="0" err="1">
              <a:latin typeface="Roboto Condensed"/>
            </a:rPr>
            <a:t>trình</a:t>
          </a:r>
          <a:r>
            <a:rPr lang="en-US" dirty="0">
              <a:latin typeface="Roboto Condensed"/>
            </a:rPr>
            <a:t> </a:t>
          </a:r>
          <a:r>
            <a:rPr lang="en-US" dirty="0" err="1">
              <a:latin typeface="Roboto Condensed"/>
            </a:rPr>
            <a:t>bày</a:t>
          </a:r>
          <a:r>
            <a:rPr lang="en-US" dirty="0">
              <a:latin typeface="Roboto Condensed"/>
            </a:rPr>
            <a:t> </a:t>
          </a:r>
          <a:r>
            <a:rPr lang="en-US" dirty="0" err="1">
              <a:latin typeface="Roboto Condensed"/>
            </a:rPr>
            <a:t>bài</a:t>
          </a:r>
          <a:r>
            <a:rPr lang="en-US" dirty="0">
              <a:latin typeface="Roboto Condensed"/>
            </a:rPr>
            <a:t> </a:t>
          </a:r>
          <a:r>
            <a:rPr lang="en-US" dirty="0" err="1">
              <a:latin typeface="Roboto Condensed"/>
            </a:rPr>
            <a:t>nói</a:t>
          </a:r>
          <a:r>
            <a:rPr lang="en-US" dirty="0">
              <a:latin typeface="Roboto Condensed"/>
            </a:rPr>
            <a:t> </a:t>
          </a:r>
          <a:r>
            <a:rPr lang="en-US" dirty="0" err="1">
              <a:latin typeface="Roboto Condensed"/>
            </a:rPr>
            <a:t>cá</a:t>
          </a:r>
          <a:r>
            <a:rPr lang="en-US" dirty="0">
              <a:latin typeface="Roboto Condensed"/>
            </a:rPr>
            <a:t> </a:t>
          </a:r>
          <a:r>
            <a:rPr lang="en-US" dirty="0" err="1">
              <a:latin typeface="Roboto Condensed"/>
            </a:rPr>
            <a:t>nhân</a:t>
          </a:r>
          <a:endParaRPr lang="en-US" dirty="0"/>
        </a:p>
      </dgm:t>
    </dgm:pt>
    <dgm:pt modelId="{B704F2A5-4A88-D74D-8141-5EF94BA825E6}" type="parTrans" cxnId="{40ACB4A6-2447-9E41-965D-B84E8A9A988E}">
      <dgm:prSet/>
      <dgm:spPr/>
      <dgm:t>
        <a:bodyPr/>
        <a:lstStyle/>
        <a:p>
          <a:endParaRPr lang="en-US"/>
        </a:p>
      </dgm:t>
    </dgm:pt>
    <dgm:pt modelId="{E91CA89B-EFBC-D446-B7B1-595F02C388D3}" type="sibTrans" cxnId="{40ACB4A6-2447-9E41-965D-B84E8A9A988E}">
      <dgm:prSet/>
      <dgm:spPr/>
      <dgm:t>
        <a:bodyPr/>
        <a:lstStyle/>
        <a:p>
          <a:endParaRPr lang="en-US"/>
        </a:p>
      </dgm:t>
    </dgm:pt>
    <dgm:pt modelId="{7293ECA4-862B-D143-B094-14612D77F8FE}">
      <dgm:prSet/>
      <dgm:spPr/>
      <dgm:t>
        <a:bodyPr/>
        <a:lstStyle/>
        <a:p>
          <a:r>
            <a:rPr lang="en-US" dirty="0">
              <a:latin typeface="Roboto Condensed"/>
            </a:rPr>
            <a:t>- </a:t>
          </a:r>
          <a:r>
            <a:rPr lang="en-US" dirty="0" err="1">
              <a:latin typeface="Roboto Condensed"/>
            </a:rPr>
            <a:t>Các</a:t>
          </a:r>
          <a:r>
            <a:rPr lang="en-US" dirty="0">
              <a:latin typeface="Roboto Condensed"/>
            </a:rPr>
            <a:t> </a:t>
          </a:r>
          <a:r>
            <a:rPr lang="en-US" dirty="0" err="1">
              <a:latin typeface="Roboto Condensed"/>
            </a:rPr>
            <a:t>nhóm</a:t>
          </a:r>
          <a:r>
            <a:rPr lang="en-US" dirty="0">
              <a:latin typeface="Roboto Condensed"/>
            </a:rPr>
            <a:t> </a:t>
          </a:r>
          <a:r>
            <a:rPr lang="en-US" dirty="0" err="1">
              <a:latin typeface="Roboto Condensed"/>
            </a:rPr>
            <a:t>có</a:t>
          </a:r>
          <a:r>
            <a:rPr lang="en-US" dirty="0">
              <a:latin typeface="Roboto Condensed"/>
            </a:rPr>
            <a:t> 10 </a:t>
          </a:r>
          <a:r>
            <a:rPr lang="en-US" dirty="0" err="1">
              <a:latin typeface="Roboto Condensed"/>
            </a:rPr>
            <a:t>phút</a:t>
          </a:r>
          <a:r>
            <a:rPr lang="en-US" dirty="0">
              <a:latin typeface="Roboto Condensed"/>
            </a:rPr>
            <a:t> </a:t>
          </a:r>
          <a:r>
            <a:rPr lang="en-US" dirty="0" err="1">
              <a:latin typeface="Roboto Condensed"/>
            </a:rPr>
            <a:t>để</a:t>
          </a:r>
          <a:r>
            <a:rPr lang="en-US" dirty="0">
              <a:latin typeface="Roboto Condensed"/>
            </a:rPr>
            <a:t> </a:t>
          </a:r>
          <a:r>
            <a:rPr lang="en-US" dirty="0" err="1">
              <a:latin typeface="Roboto Condensed"/>
            </a:rPr>
            <a:t>luyện</a:t>
          </a:r>
          <a:r>
            <a:rPr lang="en-US" dirty="0">
              <a:latin typeface="Roboto Condensed"/>
            </a:rPr>
            <a:t> </a:t>
          </a:r>
          <a:r>
            <a:rPr lang="en-US" dirty="0" err="1">
              <a:latin typeface="Roboto Condensed"/>
            </a:rPr>
            <a:t>tập</a:t>
          </a:r>
          <a:r>
            <a:rPr lang="en-US" dirty="0">
              <a:latin typeface="Roboto Condensed"/>
            </a:rPr>
            <a:t> </a:t>
          </a:r>
          <a:r>
            <a:rPr lang="en-US" dirty="0" err="1">
              <a:latin typeface="Roboto Condensed"/>
            </a:rPr>
            <a:t>nói</a:t>
          </a:r>
          <a:r>
            <a:rPr lang="en-US" dirty="0">
              <a:latin typeface="Roboto Condensed"/>
            </a:rPr>
            <a:t> </a:t>
          </a:r>
          <a:r>
            <a:rPr lang="en-US" dirty="0" err="1">
              <a:latin typeface="Roboto Condensed"/>
            </a:rPr>
            <a:t>trong</a:t>
          </a:r>
          <a:r>
            <a:rPr lang="en-US" dirty="0">
              <a:latin typeface="Roboto Condensed"/>
            </a:rPr>
            <a:t> </a:t>
          </a:r>
          <a:r>
            <a:rPr lang="en-US" dirty="0" err="1">
              <a:latin typeface="Roboto Condensed"/>
            </a:rPr>
            <a:t>nhóm</a:t>
          </a:r>
          <a:endParaRPr lang="en-US" dirty="0">
            <a:latin typeface="Roboto Condensed"/>
          </a:endParaRPr>
        </a:p>
      </dgm:t>
    </dgm:pt>
    <dgm:pt modelId="{613AB44A-49B6-3F4C-A80D-39583ED401C4}" type="parTrans" cxnId="{5D92C40C-A1AD-784F-A7B6-DF441DC6608F}">
      <dgm:prSet/>
      <dgm:spPr/>
      <dgm:t>
        <a:bodyPr/>
        <a:lstStyle/>
        <a:p>
          <a:endParaRPr lang="en-US"/>
        </a:p>
      </dgm:t>
    </dgm:pt>
    <dgm:pt modelId="{7AD40168-EC3A-E24C-9658-0DFBD0D0CCA5}" type="sibTrans" cxnId="{5D92C40C-A1AD-784F-A7B6-DF441DC6608F}">
      <dgm:prSet/>
      <dgm:spPr/>
      <dgm:t>
        <a:bodyPr/>
        <a:lstStyle/>
        <a:p>
          <a:endParaRPr lang="en-US"/>
        </a:p>
      </dgm:t>
    </dgm:pt>
    <dgm:pt modelId="{A6D341FA-5A99-2D49-93A3-57425D6FE4BE}">
      <dgm:prSet/>
      <dgm:spPr/>
      <dgm:t>
        <a:bodyPr/>
        <a:lstStyle/>
        <a:p>
          <a:r>
            <a:rPr lang="en-US">
              <a:latin typeface="Roboto Condensed"/>
            </a:rPr>
            <a:t>- Mỗi nhóm có tối đa 5 phút trình bày bài nói và 5 phút để lắng nghe nhận xét cũng như phản hồi nhận xét của các nhóm</a:t>
          </a:r>
          <a:endParaRPr lang="en-US" dirty="0">
            <a:latin typeface="Roboto Condensed"/>
          </a:endParaRPr>
        </a:p>
      </dgm:t>
    </dgm:pt>
    <dgm:pt modelId="{BB8E95F1-F4AE-D84C-AC35-47D0F6E54D02}" type="parTrans" cxnId="{9E1C8447-5B72-5F4E-B6FD-64EB77CFA617}">
      <dgm:prSet/>
      <dgm:spPr/>
      <dgm:t>
        <a:bodyPr/>
        <a:lstStyle/>
        <a:p>
          <a:endParaRPr lang="en-US"/>
        </a:p>
      </dgm:t>
    </dgm:pt>
    <dgm:pt modelId="{9CB56B52-BDF3-6D40-B034-D5CC5C66C676}" type="sibTrans" cxnId="{9E1C8447-5B72-5F4E-B6FD-64EB77CFA617}">
      <dgm:prSet/>
      <dgm:spPr/>
      <dgm:t>
        <a:bodyPr/>
        <a:lstStyle/>
        <a:p>
          <a:endParaRPr lang="en-US"/>
        </a:p>
      </dgm:t>
    </dgm:pt>
    <dgm:pt modelId="{E608C646-B51B-9945-B581-2FA46EBBD77B}" type="pres">
      <dgm:prSet presAssocID="{6AC25901-8658-314B-9798-31494DFFCA55}" presName="linear" presStyleCnt="0">
        <dgm:presLayoutVars>
          <dgm:animLvl val="lvl"/>
          <dgm:resizeHandles val="exact"/>
        </dgm:presLayoutVars>
      </dgm:prSet>
      <dgm:spPr/>
    </dgm:pt>
    <dgm:pt modelId="{2D70E681-D472-4A47-B9A6-B62BB71D1B9D}" type="pres">
      <dgm:prSet presAssocID="{BE577796-5D2B-B142-838F-9A74808B9F19}" presName="parentText" presStyleLbl="node1" presStyleIdx="0" presStyleCnt="3">
        <dgm:presLayoutVars>
          <dgm:chMax val="0"/>
          <dgm:bulletEnabled val="1"/>
        </dgm:presLayoutVars>
      </dgm:prSet>
      <dgm:spPr/>
    </dgm:pt>
    <dgm:pt modelId="{2C8FCD73-D3EC-FD49-BD1F-38E793AFA61B}" type="pres">
      <dgm:prSet presAssocID="{E91CA89B-EFBC-D446-B7B1-595F02C388D3}" presName="spacer" presStyleCnt="0"/>
      <dgm:spPr/>
    </dgm:pt>
    <dgm:pt modelId="{03CBAFC4-B93A-E64A-8AC3-E68583ABA6AD}" type="pres">
      <dgm:prSet presAssocID="{7293ECA4-862B-D143-B094-14612D77F8FE}" presName="parentText" presStyleLbl="node1" presStyleIdx="1" presStyleCnt="3">
        <dgm:presLayoutVars>
          <dgm:chMax val="0"/>
          <dgm:bulletEnabled val="1"/>
        </dgm:presLayoutVars>
      </dgm:prSet>
      <dgm:spPr/>
    </dgm:pt>
    <dgm:pt modelId="{147A274A-C9C6-C54D-AF42-52AFA0FFD237}" type="pres">
      <dgm:prSet presAssocID="{7AD40168-EC3A-E24C-9658-0DFBD0D0CCA5}" presName="spacer" presStyleCnt="0"/>
      <dgm:spPr/>
    </dgm:pt>
    <dgm:pt modelId="{B901EE1E-AEC3-D94F-8FAE-4EB558F193DD}" type="pres">
      <dgm:prSet presAssocID="{A6D341FA-5A99-2D49-93A3-57425D6FE4BE}" presName="parentText" presStyleLbl="node1" presStyleIdx="2" presStyleCnt="3">
        <dgm:presLayoutVars>
          <dgm:chMax val="0"/>
          <dgm:bulletEnabled val="1"/>
        </dgm:presLayoutVars>
      </dgm:prSet>
      <dgm:spPr/>
    </dgm:pt>
  </dgm:ptLst>
  <dgm:cxnLst>
    <dgm:cxn modelId="{89A9D004-2DEF-7C44-BA46-C2648CA7B1D2}" type="presOf" srcId="{7293ECA4-862B-D143-B094-14612D77F8FE}" destId="{03CBAFC4-B93A-E64A-8AC3-E68583ABA6AD}" srcOrd="0" destOrd="0" presId="urn:microsoft.com/office/officeart/2005/8/layout/vList2"/>
    <dgm:cxn modelId="{4A8F5A0A-8BF8-CC4F-9E1D-C3F690DCC18D}" type="presOf" srcId="{6AC25901-8658-314B-9798-31494DFFCA55}" destId="{E608C646-B51B-9945-B581-2FA46EBBD77B}" srcOrd="0" destOrd="0" presId="urn:microsoft.com/office/officeart/2005/8/layout/vList2"/>
    <dgm:cxn modelId="{5D92C40C-A1AD-784F-A7B6-DF441DC6608F}" srcId="{6AC25901-8658-314B-9798-31494DFFCA55}" destId="{7293ECA4-862B-D143-B094-14612D77F8FE}" srcOrd="1" destOrd="0" parTransId="{613AB44A-49B6-3F4C-A80D-39583ED401C4}" sibTransId="{7AD40168-EC3A-E24C-9658-0DFBD0D0CCA5}"/>
    <dgm:cxn modelId="{9E1C8447-5B72-5F4E-B6FD-64EB77CFA617}" srcId="{6AC25901-8658-314B-9798-31494DFFCA55}" destId="{A6D341FA-5A99-2D49-93A3-57425D6FE4BE}" srcOrd="2" destOrd="0" parTransId="{BB8E95F1-F4AE-D84C-AC35-47D0F6E54D02}" sibTransId="{9CB56B52-BDF3-6D40-B034-D5CC5C66C676}"/>
    <dgm:cxn modelId="{EB905569-281B-3B47-B3C0-6E31A7FA00EF}" type="presOf" srcId="{BE577796-5D2B-B142-838F-9A74808B9F19}" destId="{2D70E681-D472-4A47-B9A6-B62BB71D1B9D}" srcOrd="0" destOrd="0" presId="urn:microsoft.com/office/officeart/2005/8/layout/vList2"/>
    <dgm:cxn modelId="{C5C2F0A1-8122-7C41-91F0-24E65BA3C3E3}" type="presOf" srcId="{A6D341FA-5A99-2D49-93A3-57425D6FE4BE}" destId="{B901EE1E-AEC3-D94F-8FAE-4EB558F193DD}" srcOrd="0" destOrd="0" presId="urn:microsoft.com/office/officeart/2005/8/layout/vList2"/>
    <dgm:cxn modelId="{40ACB4A6-2447-9E41-965D-B84E8A9A988E}" srcId="{6AC25901-8658-314B-9798-31494DFFCA55}" destId="{BE577796-5D2B-B142-838F-9A74808B9F19}" srcOrd="0" destOrd="0" parTransId="{B704F2A5-4A88-D74D-8141-5EF94BA825E6}" sibTransId="{E91CA89B-EFBC-D446-B7B1-595F02C388D3}"/>
    <dgm:cxn modelId="{085739E7-79BE-3A40-9286-365D4498682F}" type="presParOf" srcId="{E608C646-B51B-9945-B581-2FA46EBBD77B}" destId="{2D70E681-D472-4A47-B9A6-B62BB71D1B9D}" srcOrd="0" destOrd="0" presId="urn:microsoft.com/office/officeart/2005/8/layout/vList2"/>
    <dgm:cxn modelId="{ADC5FA91-85C7-0E4E-B18E-C2543AF370AA}" type="presParOf" srcId="{E608C646-B51B-9945-B581-2FA46EBBD77B}" destId="{2C8FCD73-D3EC-FD49-BD1F-38E793AFA61B}" srcOrd="1" destOrd="0" presId="urn:microsoft.com/office/officeart/2005/8/layout/vList2"/>
    <dgm:cxn modelId="{AB2285A7-7722-514C-BD97-13AEEEC9CB17}" type="presParOf" srcId="{E608C646-B51B-9945-B581-2FA46EBBD77B}" destId="{03CBAFC4-B93A-E64A-8AC3-E68583ABA6AD}" srcOrd="2" destOrd="0" presId="urn:microsoft.com/office/officeart/2005/8/layout/vList2"/>
    <dgm:cxn modelId="{678F3914-6F93-644B-9501-AB92F1125A91}" type="presParOf" srcId="{E608C646-B51B-9945-B581-2FA46EBBD77B}" destId="{147A274A-C9C6-C54D-AF42-52AFA0FFD237}" srcOrd="3" destOrd="0" presId="urn:microsoft.com/office/officeart/2005/8/layout/vList2"/>
    <dgm:cxn modelId="{ADFB29C3-B3C2-C447-89F3-BE0FC47A1C90}" type="presParOf" srcId="{E608C646-B51B-9945-B581-2FA46EBBD77B}" destId="{B901EE1E-AEC3-D94F-8FAE-4EB558F193DD}" srcOrd="4"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BEC2BD-4876-E547-959C-D31611B72DF2}" type="doc">
      <dgm:prSet loTypeId="urn:microsoft.com/office/officeart/2005/8/layout/venn3" loCatId="" qsTypeId="urn:microsoft.com/office/officeart/2005/8/quickstyle/simple1" qsCatId="simple" csTypeId="urn:microsoft.com/office/officeart/2005/8/colors/colorful3" csCatId="colorful" phldr="1"/>
      <dgm:spPr/>
      <dgm:t>
        <a:bodyPr/>
        <a:lstStyle/>
        <a:p>
          <a:endParaRPr lang="en-US"/>
        </a:p>
      </dgm:t>
    </dgm:pt>
    <dgm:pt modelId="{8F511556-E196-5F44-B06E-C440BF6D08E2}">
      <dgm:prSet phldrT="[Text]" custT="1"/>
      <dgm:spPr/>
      <dgm:t>
        <a:bodyPr/>
        <a:lstStyle/>
        <a:p>
          <a:pPr>
            <a:lnSpc>
              <a:spcPct val="120000"/>
            </a:lnSpc>
          </a:pPr>
          <a:r>
            <a:rPr lang="en-US" sz="2600" dirty="0">
              <a:latin typeface="Roboto Condensed"/>
            </a:rPr>
            <a:t>HS </a:t>
          </a:r>
          <a:r>
            <a:rPr lang="en-US" sz="2600" dirty="0" err="1">
              <a:latin typeface="Roboto Condensed"/>
            </a:rPr>
            <a:t>vận</a:t>
          </a:r>
          <a:r>
            <a:rPr lang="en-US" sz="2600" dirty="0">
              <a:latin typeface="Roboto Condensed"/>
            </a:rPr>
            <a:t> </a:t>
          </a:r>
          <a:r>
            <a:rPr lang="en-US" sz="2600" dirty="0" err="1">
              <a:latin typeface="Roboto Condensed"/>
            </a:rPr>
            <a:t>dụng</a:t>
          </a:r>
          <a:r>
            <a:rPr lang="en-US" sz="2600" dirty="0">
              <a:latin typeface="Roboto Condensed"/>
            </a:rPr>
            <a:t> </a:t>
          </a:r>
          <a:r>
            <a:rPr lang="en-US" sz="2600" dirty="0" err="1">
              <a:latin typeface="Roboto Condensed"/>
            </a:rPr>
            <a:t>kĩ</a:t>
          </a:r>
          <a:r>
            <a:rPr lang="en-US" sz="2600" dirty="0">
              <a:latin typeface="Roboto Condensed"/>
            </a:rPr>
            <a:t> </a:t>
          </a:r>
          <a:r>
            <a:rPr lang="en-US" sz="2600" dirty="0" err="1">
              <a:latin typeface="Roboto Condensed"/>
            </a:rPr>
            <a:t>năng</a:t>
          </a:r>
          <a:r>
            <a:rPr lang="en-US" sz="2600" dirty="0">
              <a:latin typeface="Roboto Condensed"/>
            </a:rPr>
            <a:t> </a:t>
          </a:r>
          <a:r>
            <a:rPr lang="en-US" sz="2600" dirty="0" err="1">
              <a:latin typeface="Roboto Condensed"/>
            </a:rPr>
            <a:t>nói</a:t>
          </a:r>
          <a:r>
            <a:rPr lang="en-US" sz="2600" dirty="0">
              <a:latin typeface="Roboto Condensed"/>
            </a:rPr>
            <a:t> - </a:t>
          </a:r>
          <a:r>
            <a:rPr lang="en-US" sz="2600" dirty="0" err="1">
              <a:latin typeface="Roboto Condensed"/>
            </a:rPr>
            <a:t>nghe</a:t>
          </a:r>
          <a:r>
            <a:rPr lang="en-US" sz="2600" dirty="0">
              <a:latin typeface="Roboto Condensed"/>
            </a:rPr>
            <a:t> </a:t>
          </a:r>
          <a:r>
            <a:rPr lang="en-US" sz="2600" dirty="0" err="1">
              <a:latin typeface="Roboto Condensed"/>
            </a:rPr>
            <a:t>để</a:t>
          </a:r>
          <a:r>
            <a:rPr lang="en-US" sz="2600" dirty="0">
              <a:latin typeface="Roboto Condensed"/>
            </a:rPr>
            <a:t> </a:t>
          </a:r>
          <a:r>
            <a:rPr lang="en-US" sz="2600" dirty="0" err="1">
              <a:latin typeface="Roboto Condensed"/>
            </a:rPr>
            <a:t>kể</a:t>
          </a:r>
          <a:r>
            <a:rPr lang="en-US" sz="2600" dirty="0">
              <a:latin typeface="Roboto Condensed"/>
            </a:rPr>
            <a:t> </a:t>
          </a:r>
          <a:r>
            <a:rPr lang="en-US" sz="2600" dirty="0" err="1">
              <a:latin typeface="Roboto Condensed"/>
            </a:rPr>
            <a:t>lại</a:t>
          </a:r>
          <a:r>
            <a:rPr lang="en-US" sz="2600" dirty="0">
              <a:latin typeface="Roboto Condensed"/>
            </a:rPr>
            <a:t> 01 </a:t>
          </a:r>
          <a:r>
            <a:rPr lang="en-US" sz="2600" dirty="0" err="1">
              <a:latin typeface="Roboto Condensed"/>
            </a:rPr>
            <a:t>trải</a:t>
          </a:r>
          <a:r>
            <a:rPr lang="en-US" sz="2600" dirty="0">
              <a:latin typeface="Roboto Condensed"/>
            </a:rPr>
            <a:t> </a:t>
          </a:r>
          <a:r>
            <a:rPr lang="en-US" sz="2600" dirty="0" err="1">
              <a:latin typeface="Roboto Condensed"/>
            </a:rPr>
            <a:t>nghiệm</a:t>
          </a:r>
          <a:r>
            <a:rPr lang="en-US" sz="2600" dirty="0">
              <a:latin typeface="Roboto Condensed"/>
            </a:rPr>
            <a:t> </a:t>
          </a:r>
          <a:r>
            <a:rPr lang="en-US" sz="2600" dirty="0" err="1">
              <a:latin typeface="Roboto Condensed"/>
            </a:rPr>
            <a:t>của</a:t>
          </a:r>
          <a:r>
            <a:rPr lang="en-US" sz="2600" dirty="0">
              <a:latin typeface="Roboto Condensed"/>
            </a:rPr>
            <a:t> </a:t>
          </a:r>
          <a:r>
            <a:rPr lang="en-US" sz="2600" dirty="0" err="1">
              <a:latin typeface="Roboto Condensed"/>
            </a:rPr>
            <a:t>bản</a:t>
          </a:r>
          <a:r>
            <a:rPr lang="en-US" sz="2600" dirty="0">
              <a:latin typeface="Roboto Condensed"/>
            </a:rPr>
            <a:t> </a:t>
          </a:r>
          <a:r>
            <a:rPr lang="en-US" sz="2600" dirty="0" err="1">
              <a:latin typeface="Roboto Condensed"/>
            </a:rPr>
            <a:t>thân</a:t>
          </a:r>
          <a:r>
            <a:rPr lang="en-US" sz="2600" dirty="0">
              <a:latin typeface="Roboto Condensed"/>
            </a:rPr>
            <a:t>, </a:t>
          </a:r>
          <a:r>
            <a:rPr lang="en-US" sz="2600" dirty="0" err="1">
              <a:latin typeface="Roboto Condensed"/>
            </a:rPr>
            <a:t>không</a:t>
          </a:r>
          <a:r>
            <a:rPr lang="en-US" sz="2600" dirty="0">
              <a:latin typeface="Roboto Condensed"/>
            </a:rPr>
            <a:t> </a:t>
          </a:r>
          <a:r>
            <a:rPr lang="en-US" sz="2600" dirty="0" err="1">
              <a:latin typeface="Roboto Condensed"/>
            </a:rPr>
            <a:t>đọc</a:t>
          </a:r>
          <a:r>
            <a:rPr lang="en-US" sz="2600" dirty="0">
              <a:latin typeface="Roboto Condensed"/>
            </a:rPr>
            <a:t>,…</a:t>
          </a:r>
          <a:endParaRPr lang="en-US" sz="2600" dirty="0"/>
        </a:p>
      </dgm:t>
    </dgm:pt>
    <dgm:pt modelId="{A8176E85-3951-434F-93D4-7314FAAD42A0}" type="parTrans" cxnId="{A52E6F92-EA86-694F-B7C9-7297F412AA16}">
      <dgm:prSet/>
      <dgm:spPr/>
      <dgm:t>
        <a:bodyPr/>
        <a:lstStyle/>
        <a:p>
          <a:endParaRPr lang="en-US" sz="2400"/>
        </a:p>
      </dgm:t>
    </dgm:pt>
    <dgm:pt modelId="{08352BAB-19EA-D34F-B473-68A66584637D}" type="sibTrans" cxnId="{A52E6F92-EA86-694F-B7C9-7297F412AA16}">
      <dgm:prSet/>
      <dgm:spPr/>
      <dgm:t>
        <a:bodyPr/>
        <a:lstStyle/>
        <a:p>
          <a:endParaRPr lang="en-US" sz="2400"/>
        </a:p>
      </dgm:t>
    </dgm:pt>
    <dgm:pt modelId="{015AE5AB-4886-7348-9084-515C3B099AF9}">
      <dgm:prSet custT="1"/>
      <dgm:spPr/>
      <dgm:t>
        <a:bodyPr/>
        <a:lstStyle/>
        <a:p>
          <a:pPr>
            <a:lnSpc>
              <a:spcPct val="120000"/>
            </a:lnSpc>
          </a:pPr>
          <a:r>
            <a:rPr lang="en-US" sz="2600" dirty="0">
              <a:latin typeface="Roboto Condensed"/>
            </a:rPr>
            <a:t>Video quay </a:t>
          </a:r>
          <a:r>
            <a:rPr lang="en-US" sz="2600" dirty="0" err="1">
              <a:latin typeface="Roboto Condensed"/>
            </a:rPr>
            <a:t>rõ</a:t>
          </a:r>
          <a:r>
            <a:rPr lang="en-US" sz="2600" dirty="0">
              <a:latin typeface="Roboto Condensed"/>
            </a:rPr>
            <a:t> </a:t>
          </a:r>
          <a:r>
            <a:rPr lang="en-US" sz="2600" dirty="0" err="1">
              <a:latin typeface="Roboto Condensed"/>
            </a:rPr>
            <a:t>tối</a:t>
          </a:r>
          <a:r>
            <a:rPr lang="en-US" sz="2600" dirty="0">
              <a:latin typeface="Roboto Condensed"/>
            </a:rPr>
            <a:t> </a:t>
          </a:r>
          <a:r>
            <a:rPr lang="en-US" sz="2600" dirty="0" err="1">
              <a:latin typeface="Roboto Condensed"/>
            </a:rPr>
            <a:t>thiểu</a:t>
          </a:r>
          <a:r>
            <a:rPr lang="en-US" sz="2600" dirty="0">
              <a:latin typeface="Roboto Condensed"/>
            </a:rPr>
            <a:t> </a:t>
          </a:r>
          <a:r>
            <a:rPr lang="en-US" sz="2600" dirty="0" err="1">
              <a:latin typeface="Roboto Condensed"/>
            </a:rPr>
            <a:t>là</a:t>
          </a:r>
          <a:r>
            <a:rPr lang="en-US" sz="2600" dirty="0">
              <a:latin typeface="Roboto Condensed"/>
            </a:rPr>
            <a:t> </a:t>
          </a:r>
          <a:r>
            <a:rPr lang="en-US" sz="2600" dirty="0" err="1">
              <a:latin typeface="Roboto Condensed"/>
            </a:rPr>
            <a:t>chân</a:t>
          </a:r>
          <a:r>
            <a:rPr lang="en-US" sz="2600" dirty="0">
              <a:latin typeface="Roboto Condensed"/>
            </a:rPr>
            <a:t> dung </a:t>
          </a:r>
          <a:r>
            <a:rPr lang="en-US" sz="2600" dirty="0" err="1">
              <a:latin typeface="Roboto Condensed"/>
            </a:rPr>
            <a:t>học</a:t>
          </a:r>
          <a:r>
            <a:rPr lang="en-US" sz="2600" dirty="0">
              <a:latin typeface="Roboto Condensed"/>
            </a:rPr>
            <a:t> </a:t>
          </a:r>
          <a:r>
            <a:rPr lang="en-US" sz="2600" dirty="0" err="1">
              <a:latin typeface="Roboto Condensed"/>
            </a:rPr>
            <a:t>sinh</a:t>
          </a:r>
          <a:r>
            <a:rPr lang="en-US" sz="2600" dirty="0">
              <a:latin typeface="Roboto Condensed"/>
            </a:rPr>
            <a:t>, quay </a:t>
          </a:r>
          <a:r>
            <a:rPr lang="en-US" sz="2600" dirty="0" err="1">
              <a:latin typeface="Roboto Condensed"/>
            </a:rPr>
            <a:t>ngang</a:t>
          </a:r>
          <a:r>
            <a:rPr lang="en-US" sz="2600" dirty="0">
              <a:latin typeface="Roboto Condensed"/>
            </a:rPr>
            <a:t> </a:t>
          </a:r>
          <a:r>
            <a:rPr lang="en-US" sz="2600" dirty="0" err="1">
              <a:latin typeface="Roboto Condensed"/>
            </a:rPr>
            <a:t>điện</a:t>
          </a:r>
          <a:r>
            <a:rPr lang="en-US" sz="2600" dirty="0">
              <a:latin typeface="Roboto Condensed"/>
            </a:rPr>
            <a:t> </a:t>
          </a:r>
          <a:r>
            <a:rPr lang="en-US" sz="2600" dirty="0" err="1">
              <a:latin typeface="Roboto Condensed"/>
            </a:rPr>
            <a:t>thoại</a:t>
          </a:r>
          <a:endParaRPr lang="en-US" sz="2600" dirty="0">
            <a:latin typeface="Roboto Condensed"/>
          </a:endParaRPr>
        </a:p>
      </dgm:t>
    </dgm:pt>
    <dgm:pt modelId="{9F2BDA6E-F691-0944-BB9E-E37B3CC57B96}" type="parTrans" cxnId="{E09B5137-0438-A645-A802-9AA45587C67A}">
      <dgm:prSet/>
      <dgm:spPr/>
      <dgm:t>
        <a:bodyPr/>
        <a:lstStyle/>
        <a:p>
          <a:endParaRPr lang="en-US" sz="2400"/>
        </a:p>
      </dgm:t>
    </dgm:pt>
    <dgm:pt modelId="{12A30CE0-02F9-0740-AA4B-AD66DD94E4BB}" type="sibTrans" cxnId="{E09B5137-0438-A645-A802-9AA45587C67A}">
      <dgm:prSet/>
      <dgm:spPr/>
      <dgm:t>
        <a:bodyPr/>
        <a:lstStyle/>
        <a:p>
          <a:endParaRPr lang="en-US" sz="2400"/>
        </a:p>
      </dgm:t>
    </dgm:pt>
    <dgm:pt modelId="{5117DEED-86BC-3644-94F2-B53C7F2146F8}">
      <dgm:prSet custT="1"/>
      <dgm:spPr/>
      <dgm:t>
        <a:bodyPr/>
        <a:lstStyle/>
        <a:p>
          <a:pPr>
            <a:lnSpc>
              <a:spcPct val="120000"/>
            </a:lnSpc>
            <a:spcAft>
              <a:spcPts val="0"/>
            </a:spcAft>
          </a:pPr>
          <a:r>
            <a:rPr lang="en-US" sz="2600" dirty="0" err="1">
              <a:latin typeface="Roboto Condensed"/>
            </a:rPr>
            <a:t>Âm</a:t>
          </a:r>
          <a:r>
            <a:rPr lang="en-US" sz="2600" dirty="0">
              <a:latin typeface="Roboto Condensed"/>
            </a:rPr>
            <a:t> </a:t>
          </a:r>
          <a:r>
            <a:rPr lang="en-US" sz="2600" dirty="0" err="1">
              <a:latin typeface="Roboto Condensed"/>
            </a:rPr>
            <a:t>thanh</a:t>
          </a:r>
          <a:r>
            <a:rPr lang="en-US" sz="2600" dirty="0">
              <a:latin typeface="Roboto Condensed"/>
            </a:rPr>
            <a:t> </a:t>
          </a:r>
          <a:r>
            <a:rPr lang="en-US" sz="2600" dirty="0" err="1">
              <a:latin typeface="Roboto Condensed"/>
            </a:rPr>
            <a:t>rõ</a:t>
          </a:r>
          <a:r>
            <a:rPr lang="en-US" sz="2600" dirty="0">
              <a:latin typeface="Roboto Condensed"/>
            </a:rPr>
            <a:t>, </a:t>
          </a:r>
          <a:r>
            <a:rPr lang="en-US" sz="2600" dirty="0" err="1">
              <a:latin typeface="Roboto Condensed"/>
            </a:rPr>
            <a:t>không</a:t>
          </a:r>
          <a:r>
            <a:rPr lang="en-US" sz="2600" dirty="0">
              <a:latin typeface="Roboto Condensed"/>
            </a:rPr>
            <a:t> </a:t>
          </a:r>
          <a:r>
            <a:rPr lang="en-US" sz="2600" dirty="0" err="1">
              <a:latin typeface="Roboto Condensed"/>
            </a:rPr>
            <a:t>lẫn</a:t>
          </a:r>
          <a:r>
            <a:rPr lang="en-US" sz="2600" dirty="0">
              <a:latin typeface="Roboto Condensed"/>
            </a:rPr>
            <a:t> </a:t>
          </a:r>
        </a:p>
        <a:p>
          <a:pPr>
            <a:lnSpc>
              <a:spcPct val="120000"/>
            </a:lnSpc>
            <a:spcAft>
              <a:spcPts val="0"/>
            </a:spcAft>
          </a:pPr>
          <a:r>
            <a:rPr lang="en-US" sz="2600" dirty="0" err="1">
              <a:latin typeface="Roboto Condensed"/>
            </a:rPr>
            <a:t>tạp</a:t>
          </a:r>
          <a:r>
            <a:rPr lang="en-US" sz="2600" dirty="0">
              <a:latin typeface="Roboto Condensed"/>
            </a:rPr>
            <a:t> </a:t>
          </a:r>
          <a:r>
            <a:rPr lang="en-US" sz="2600" dirty="0" err="1">
              <a:latin typeface="Roboto Condensed"/>
            </a:rPr>
            <a:t>âm</a:t>
          </a:r>
          <a:endParaRPr lang="en-US" sz="2600" dirty="0">
            <a:latin typeface="Roboto Condensed"/>
          </a:endParaRPr>
        </a:p>
      </dgm:t>
    </dgm:pt>
    <dgm:pt modelId="{7766B117-846D-634B-9CD1-2421A58C879A}" type="parTrans" cxnId="{A662B62A-F614-4744-A369-45EFC8953259}">
      <dgm:prSet/>
      <dgm:spPr/>
      <dgm:t>
        <a:bodyPr/>
        <a:lstStyle/>
        <a:p>
          <a:endParaRPr lang="en-US" sz="2400"/>
        </a:p>
      </dgm:t>
    </dgm:pt>
    <dgm:pt modelId="{91E46FAB-B297-5043-8AD1-A1957F9BBB49}" type="sibTrans" cxnId="{A662B62A-F614-4744-A369-45EFC8953259}">
      <dgm:prSet/>
      <dgm:spPr/>
      <dgm:t>
        <a:bodyPr/>
        <a:lstStyle/>
        <a:p>
          <a:endParaRPr lang="en-US" sz="2400"/>
        </a:p>
      </dgm:t>
    </dgm:pt>
    <dgm:pt modelId="{A72ECBB8-FACD-DA4D-901A-84FCA40A9C4F}">
      <dgm:prSet custT="1"/>
      <dgm:spPr/>
      <dgm:t>
        <a:bodyPr/>
        <a:lstStyle/>
        <a:p>
          <a:pPr>
            <a:lnSpc>
              <a:spcPct val="120000"/>
            </a:lnSpc>
          </a:pPr>
          <a:r>
            <a:rPr lang="en-US" sz="2600" dirty="0" err="1">
              <a:latin typeface="Roboto Condensed"/>
            </a:rPr>
            <a:t>Độ</a:t>
          </a:r>
          <a:r>
            <a:rPr lang="en-US" sz="2600" dirty="0">
              <a:latin typeface="Roboto Condensed"/>
            </a:rPr>
            <a:t> </a:t>
          </a:r>
          <a:r>
            <a:rPr lang="en-US" sz="2600" dirty="0" err="1">
              <a:latin typeface="Roboto Condensed"/>
            </a:rPr>
            <a:t>dài</a:t>
          </a:r>
          <a:r>
            <a:rPr lang="en-US" sz="2600" dirty="0">
              <a:latin typeface="Roboto Condensed"/>
            </a:rPr>
            <a:t> video </a:t>
          </a:r>
          <a:r>
            <a:rPr lang="en-US" sz="2600" dirty="0" err="1">
              <a:latin typeface="Roboto Condensed"/>
            </a:rPr>
            <a:t>không</a:t>
          </a:r>
          <a:r>
            <a:rPr lang="en-US" sz="2600" dirty="0">
              <a:latin typeface="Roboto Condensed"/>
            </a:rPr>
            <a:t> </a:t>
          </a:r>
          <a:r>
            <a:rPr lang="en-US" sz="2600" dirty="0" err="1">
              <a:latin typeface="Roboto Condensed"/>
            </a:rPr>
            <a:t>quá</a:t>
          </a:r>
          <a:r>
            <a:rPr lang="en-US" sz="2600" dirty="0">
              <a:latin typeface="Roboto Condensed"/>
            </a:rPr>
            <a:t> 10 </a:t>
          </a:r>
          <a:r>
            <a:rPr lang="en-US" sz="2600" dirty="0" err="1">
              <a:latin typeface="Roboto Condensed"/>
            </a:rPr>
            <a:t>phút</a:t>
          </a:r>
          <a:endParaRPr lang="en-US" sz="2600" dirty="0">
            <a:latin typeface="Roboto Condensed"/>
          </a:endParaRPr>
        </a:p>
      </dgm:t>
    </dgm:pt>
    <dgm:pt modelId="{51AFC715-6486-004E-9A5F-9759623E4F40}" type="parTrans" cxnId="{F905708F-03F8-3548-81CF-246D3A60371E}">
      <dgm:prSet/>
      <dgm:spPr/>
      <dgm:t>
        <a:bodyPr/>
        <a:lstStyle/>
        <a:p>
          <a:endParaRPr lang="en-US" sz="2400"/>
        </a:p>
      </dgm:t>
    </dgm:pt>
    <dgm:pt modelId="{CC548776-1306-9946-B40B-DA86DDAEE330}" type="sibTrans" cxnId="{F905708F-03F8-3548-81CF-246D3A60371E}">
      <dgm:prSet/>
      <dgm:spPr/>
      <dgm:t>
        <a:bodyPr/>
        <a:lstStyle/>
        <a:p>
          <a:endParaRPr lang="en-US" sz="2400"/>
        </a:p>
      </dgm:t>
    </dgm:pt>
    <dgm:pt modelId="{73082E76-E367-8B46-B541-EA88B8BBF729}">
      <dgm:prSet custT="1"/>
      <dgm:spPr/>
      <dgm:t>
        <a:bodyPr/>
        <a:lstStyle/>
        <a:p>
          <a:pPr>
            <a:lnSpc>
              <a:spcPct val="120000"/>
            </a:lnSpc>
          </a:pPr>
          <a:r>
            <a:rPr lang="en-US" sz="2600" dirty="0" err="1">
              <a:latin typeface="Roboto Condensed"/>
            </a:rPr>
            <a:t>Hạn</a:t>
          </a:r>
          <a:r>
            <a:rPr lang="en-US" sz="2600" dirty="0">
              <a:latin typeface="Roboto Condensed"/>
            </a:rPr>
            <a:t> </a:t>
          </a:r>
          <a:r>
            <a:rPr lang="en-US" sz="2600" dirty="0" err="1">
              <a:latin typeface="Roboto Condensed"/>
            </a:rPr>
            <a:t>nộp</a:t>
          </a:r>
          <a:r>
            <a:rPr lang="en-US" sz="2600" dirty="0">
              <a:latin typeface="Roboto Condensed"/>
            </a:rPr>
            <a:t>: 1 </a:t>
          </a:r>
          <a:r>
            <a:rPr lang="en-US" sz="2600" dirty="0" err="1">
              <a:latin typeface="Roboto Condensed"/>
            </a:rPr>
            <a:t>tuần</a:t>
          </a:r>
          <a:r>
            <a:rPr lang="en-US" sz="2600" dirty="0">
              <a:latin typeface="Roboto Condensed"/>
            </a:rPr>
            <a:t> </a:t>
          </a:r>
        </a:p>
      </dgm:t>
    </dgm:pt>
    <dgm:pt modelId="{38CE0FAC-6135-1D42-88C5-237C565E9F9D}" type="parTrans" cxnId="{51202679-6AFB-9146-8FE5-5F8F6A49683E}">
      <dgm:prSet/>
      <dgm:spPr/>
      <dgm:t>
        <a:bodyPr/>
        <a:lstStyle/>
        <a:p>
          <a:endParaRPr lang="en-US" sz="2400"/>
        </a:p>
      </dgm:t>
    </dgm:pt>
    <dgm:pt modelId="{B8E2DABF-EE51-C943-AEBC-28BFE6C6250B}" type="sibTrans" cxnId="{51202679-6AFB-9146-8FE5-5F8F6A49683E}">
      <dgm:prSet/>
      <dgm:spPr/>
      <dgm:t>
        <a:bodyPr/>
        <a:lstStyle/>
        <a:p>
          <a:endParaRPr lang="en-US" sz="2400"/>
        </a:p>
      </dgm:t>
    </dgm:pt>
    <dgm:pt modelId="{2F32CF18-3CC1-AE4B-AA02-DA7954F282C9}" type="pres">
      <dgm:prSet presAssocID="{D5BEC2BD-4876-E547-959C-D31611B72DF2}" presName="Name0" presStyleCnt="0">
        <dgm:presLayoutVars>
          <dgm:dir/>
          <dgm:resizeHandles val="exact"/>
        </dgm:presLayoutVars>
      </dgm:prSet>
      <dgm:spPr/>
    </dgm:pt>
    <dgm:pt modelId="{024BBDD3-73EA-B949-A956-5907329C7ADF}" type="pres">
      <dgm:prSet presAssocID="{8F511556-E196-5F44-B06E-C440BF6D08E2}" presName="Name5" presStyleLbl="vennNode1" presStyleIdx="0" presStyleCnt="5">
        <dgm:presLayoutVars>
          <dgm:bulletEnabled val="1"/>
        </dgm:presLayoutVars>
      </dgm:prSet>
      <dgm:spPr/>
    </dgm:pt>
    <dgm:pt modelId="{07069B21-9915-FF4F-AF5C-763CE58661CD}" type="pres">
      <dgm:prSet presAssocID="{08352BAB-19EA-D34F-B473-68A66584637D}" presName="space" presStyleCnt="0"/>
      <dgm:spPr/>
    </dgm:pt>
    <dgm:pt modelId="{79D6E23C-A6C0-B24E-A78C-9196434E398F}" type="pres">
      <dgm:prSet presAssocID="{015AE5AB-4886-7348-9084-515C3B099AF9}" presName="Name5" presStyleLbl="vennNode1" presStyleIdx="1" presStyleCnt="5">
        <dgm:presLayoutVars>
          <dgm:bulletEnabled val="1"/>
        </dgm:presLayoutVars>
      </dgm:prSet>
      <dgm:spPr/>
    </dgm:pt>
    <dgm:pt modelId="{2905891D-3303-5C48-82BA-A5D522846C65}" type="pres">
      <dgm:prSet presAssocID="{12A30CE0-02F9-0740-AA4B-AD66DD94E4BB}" presName="space" presStyleCnt="0"/>
      <dgm:spPr/>
    </dgm:pt>
    <dgm:pt modelId="{F1C4CB41-D3E1-CD4F-BA32-CA82A606AB0C}" type="pres">
      <dgm:prSet presAssocID="{5117DEED-86BC-3644-94F2-B53C7F2146F8}" presName="Name5" presStyleLbl="vennNode1" presStyleIdx="2" presStyleCnt="5">
        <dgm:presLayoutVars>
          <dgm:bulletEnabled val="1"/>
        </dgm:presLayoutVars>
      </dgm:prSet>
      <dgm:spPr/>
    </dgm:pt>
    <dgm:pt modelId="{8B4B7A94-B30A-B648-A3FD-29C05E0BCF97}" type="pres">
      <dgm:prSet presAssocID="{91E46FAB-B297-5043-8AD1-A1957F9BBB49}" presName="space" presStyleCnt="0"/>
      <dgm:spPr/>
    </dgm:pt>
    <dgm:pt modelId="{25D99287-0E05-3548-B884-D74FF228BC88}" type="pres">
      <dgm:prSet presAssocID="{A72ECBB8-FACD-DA4D-901A-84FCA40A9C4F}" presName="Name5" presStyleLbl="vennNode1" presStyleIdx="3" presStyleCnt="5">
        <dgm:presLayoutVars>
          <dgm:bulletEnabled val="1"/>
        </dgm:presLayoutVars>
      </dgm:prSet>
      <dgm:spPr/>
    </dgm:pt>
    <dgm:pt modelId="{09F728E3-453C-C446-8B8E-DEC109872E06}" type="pres">
      <dgm:prSet presAssocID="{CC548776-1306-9946-B40B-DA86DDAEE330}" presName="space" presStyleCnt="0"/>
      <dgm:spPr/>
    </dgm:pt>
    <dgm:pt modelId="{61CA7285-F795-3347-AE53-F4C9747431BD}" type="pres">
      <dgm:prSet presAssocID="{73082E76-E367-8B46-B541-EA88B8BBF729}" presName="Name5" presStyleLbl="vennNode1" presStyleIdx="4" presStyleCnt="5">
        <dgm:presLayoutVars>
          <dgm:bulletEnabled val="1"/>
        </dgm:presLayoutVars>
      </dgm:prSet>
      <dgm:spPr/>
    </dgm:pt>
  </dgm:ptLst>
  <dgm:cxnLst>
    <dgm:cxn modelId="{2A2B551B-5DA3-6F40-9120-A6A416D84785}" type="presOf" srcId="{8F511556-E196-5F44-B06E-C440BF6D08E2}" destId="{024BBDD3-73EA-B949-A956-5907329C7ADF}" srcOrd="0" destOrd="0" presId="urn:microsoft.com/office/officeart/2005/8/layout/venn3"/>
    <dgm:cxn modelId="{A662B62A-F614-4744-A369-45EFC8953259}" srcId="{D5BEC2BD-4876-E547-959C-D31611B72DF2}" destId="{5117DEED-86BC-3644-94F2-B53C7F2146F8}" srcOrd="2" destOrd="0" parTransId="{7766B117-846D-634B-9CD1-2421A58C879A}" sibTransId="{91E46FAB-B297-5043-8AD1-A1957F9BBB49}"/>
    <dgm:cxn modelId="{E09B5137-0438-A645-A802-9AA45587C67A}" srcId="{D5BEC2BD-4876-E547-959C-D31611B72DF2}" destId="{015AE5AB-4886-7348-9084-515C3B099AF9}" srcOrd="1" destOrd="0" parTransId="{9F2BDA6E-F691-0944-BB9E-E37B3CC57B96}" sibTransId="{12A30CE0-02F9-0740-AA4B-AD66DD94E4BB}"/>
    <dgm:cxn modelId="{51202679-6AFB-9146-8FE5-5F8F6A49683E}" srcId="{D5BEC2BD-4876-E547-959C-D31611B72DF2}" destId="{73082E76-E367-8B46-B541-EA88B8BBF729}" srcOrd="4" destOrd="0" parTransId="{38CE0FAC-6135-1D42-88C5-237C565E9F9D}" sibTransId="{B8E2DABF-EE51-C943-AEBC-28BFE6C6250B}"/>
    <dgm:cxn modelId="{EF5B757F-BE38-3742-83C6-A0AFDE59D403}" type="presOf" srcId="{5117DEED-86BC-3644-94F2-B53C7F2146F8}" destId="{F1C4CB41-D3E1-CD4F-BA32-CA82A606AB0C}" srcOrd="0" destOrd="0" presId="urn:microsoft.com/office/officeart/2005/8/layout/venn3"/>
    <dgm:cxn modelId="{F905708F-03F8-3548-81CF-246D3A60371E}" srcId="{D5BEC2BD-4876-E547-959C-D31611B72DF2}" destId="{A72ECBB8-FACD-DA4D-901A-84FCA40A9C4F}" srcOrd="3" destOrd="0" parTransId="{51AFC715-6486-004E-9A5F-9759623E4F40}" sibTransId="{CC548776-1306-9946-B40B-DA86DDAEE330}"/>
    <dgm:cxn modelId="{A52E6F92-EA86-694F-B7C9-7297F412AA16}" srcId="{D5BEC2BD-4876-E547-959C-D31611B72DF2}" destId="{8F511556-E196-5F44-B06E-C440BF6D08E2}" srcOrd="0" destOrd="0" parTransId="{A8176E85-3951-434F-93D4-7314FAAD42A0}" sibTransId="{08352BAB-19EA-D34F-B473-68A66584637D}"/>
    <dgm:cxn modelId="{BB8DFCBC-9556-6342-B926-52AE6742C441}" type="presOf" srcId="{73082E76-E367-8B46-B541-EA88B8BBF729}" destId="{61CA7285-F795-3347-AE53-F4C9747431BD}" srcOrd="0" destOrd="0" presId="urn:microsoft.com/office/officeart/2005/8/layout/venn3"/>
    <dgm:cxn modelId="{97F858C3-D793-344A-A146-CCEE88A42F89}" type="presOf" srcId="{A72ECBB8-FACD-DA4D-901A-84FCA40A9C4F}" destId="{25D99287-0E05-3548-B884-D74FF228BC88}" srcOrd="0" destOrd="0" presId="urn:microsoft.com/office/officeart/2005/8/layout/venn3"/>
    <dgm:cxn modelId="{7F9269C7-4678-8847-A760-C58F4F607FE2}" type="presOf" srcId="{D5BEC2BD-4876-E547-959C-D31611B72DF2}" destId="{2F32CF18-3CC1-AE4B-AA02-DA7954F282C9}" srcOrd="0" destOrd="0" presId="urn:microsoft.com/office/officeart/2005/8/layout/venn3"/>
    <dgm:cxn modelId="{764C71CC-D0F5-ED4A-A971-74976911F65C}" type="presOf" srcId="{015AE5AB-4886-7348-9084-515C3B099AF9}" destId="{79D6E23C-A6C0-B24E-A78C-9196434E398F}" srcOrd="0" destOrd="0" presId="urn:microsoft.com/office/officeart/2005/8/layout/venn3"/>
    <dgm:cxn modelId="{6CBE9683-2923-0348-A51B-BB409DC28BFE}" type="presParOf" srcId="{2F32CF18-3CC1-AE4B-AA02-DA7954F282C9}" destId="{024BBDD3-73EA-B949-A956-5907329C7ADF}" srcOrd="0" destOrd="0" presId="urn:microsoft.com/office/officeart/2005/8/layout/venn3"/>
    <dgm:cxn modelId="{4099A874-A1DF-CC42-AABC-1AF876C2AEE0}" type="presParOf" srcId="{2F32CF18-3CC1-AE4B-AA02-DA7954F282C9}" destId="{07069B21-9915-FF4F-AF5C-763CE58661CD}" srcOrd="1" destOrd="0" presId="urn:microsoft.com/office/officeart/2005/8/layout/venn3"/>
    <dgm:cxn modelId="{3C9A5BDC-6636-104C-AA61-6DB8CEC71F08}" type="presParOf" srcId="{2F32CF18-3CC1-AE4B-AA02-DA7954F282C9}" destId="{79D6E23C-A6C0-B24E-A78C-9196434E398F}" srcOrd="2" destOrd="0" presId="urn:microsoft.com/office/officeart/2005/8/layout/venn3"/>
    <dgm:cxn modelId="{C40FE988-2E14-6549-BFB8-5DDFFFCF919E}" type="presParOf" srcId="{2F32CF18-3CC1-AE4B-AA02-DA7954F282C9}" destId="{2905891D-3303-5C48-82BA-A5D522846C65}" srcOrd="3" destOrd="0" presId="urn:microsoft.com/office/officeart/2005/8/layout/venn3"/>
    <dgm:cxn modelId="{C784DD6D-B417-044A-8113-8A71F71F63AF}" type="presParOf" srcId="{2F32CF18-3CC1-AE4B-AA02-DA7954F282C9}" destId="{F1C4CB41-D3E1-CD4F-BA32-CA82A606AB0C}" srcOrd="4" destOrd="0" presId="urn:microsoft.com/office/officeart/2005/8/layout/venn3"/>
    <dgm:cxn modelId="{FA6C4A60-8FC5-2D49-8792-BF7D2FC37A26}" type="presParOf" srcId="{2F32CF18-3CC1-AE4B-AA02-DA7954F282C9}" destId="{8B4B7A94-B30A-B648-A3FD-29C05E0BCF97}" srcOrd="5" destOrd="0" presId="urn:microsoft.com/office/officeart/2005/8/layout/venn3"/>
    <dgm:cxn modelId="{7222A6D6-6B75-6546-A3E2-863B8A673F09}" type="presParOf" srcId="{2F32CF18-3CC1-AE4B-AA02-DA7954F282C9}" destId="{25D99287-0E05-3548-B884-D74FF228BC88}" srcOrd="6" destOrd="0" presId="urn:microsoft.com/office/officeart/2005/8/layout/venn3"/>
    <dgm:cxn modelId="{246F6B83-7741-F044-9F71-E38A188EA3F5}" type="presParOf" srcId="{2F32CF18-3CC1-AE4B-AA02-DA7954F282C9}" destId="{09F728E3-453C-C446-8B8E-DEC109872E06}" srcOrd="7" destOrd="0" presId="urn:microsoft.com/office/officeart/2005/8/layout/venn3"/>
    <dgm:cxn modelId="{69A660DA-08AF-1746-AA5E-537335E2CC02}" type="presParOf" srcId="{2F32CF18-3CC1-AE4B-AA02-DA7954F282C9}" destId="{61CA7285-F795-3347-AE53-F4C9747431BD}" srcOrd="8" destOrd="0" presId="urn:microsoft.com/office/officeart/2005/8/layout/venn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8ECAD-0D30-DD4A-AC96-F1B16C76261C}">
      <dsp:nvSpPr>
        <dsp:cNvPr id="0" name=""/>
        <dsp:cNvSpPr/>
      </dsp:nvSpPr>
      <dsp:spPr>
        <a:xfrm>
          <a:off x="4059" y="1692728"/>
          <a:ext cx="4073273" cy="407327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4166" tIns="45720" rIns="224166" bIns="45720" numCol="1" spcCol="1270" anchor="ctr" anchorCtr="0">
          <a:noAutofit/>
        </a:bodyPr>
        <a:lstStyle/>
        <a:p>
          <a:pPr marL="0" lvl="0" indent="0" algn="ctr" defTabSz="1600200">
            <a:lnSpc>
              <a:spcPct val="90000"/>
            </a:lnSpc>
            <a:spcBef>
              <a:spcPct val="0"/>
            </a:spcBef>
            <a:spcAft>
              <a:spcPct val="35000"/>
            </a:spcAft>
            <a:buNone/>
          </a:pPr>
          <a:r>
            <a:rPr lang="vi-VN" sz="3600" b="1" i="0" u="none" kern="1200" dirty="0">
              <a:latin typeface="Roboto Condensed" panose="02000000000000000000" pitchFamily="2" charset="0"/>
              <a:ea typeface="Roboto Condensed" panose="02000000000000000000" pitchFamily="2" charset="0"/>
            </a:rPr>
            <a:t>a.  Chuẩn bị trước khi nói </a:t>
          </a:r>
          <a:endParaRPr lang="en-US" sz="3600" b="1" kern="1200" spc="0" dirty="0">
            <a:latin typeface="Roboto Condensed" panose="02000000000000000000" pitchFamily="2" charset="0"/>
            <a:ea typeface="Roboto Condensed" panose="02000000000000000000" pitchFamily="2" charset="0"/>
          </a:endParaRPr>
        </a:p>
      </dsp:txBody>
      <dsp:txXfrm>
        <a:off x="600576" y="2289245"/>
        <a:ext cx="2880239" cy="2880239"/>
      </dsp:txXfrm>
    </dsp:sp>
    <dsp:sp modelId="{7578EFEE-72D5-4D0C-8818-E2447E16539F}">
      <dsp:nvSpPr>
        <dsp:cNvPr id="0" name=""/>
        <dsp:cNvSpPr/>
      </dsp:nvSpPr>
      <dsp:spPr>
        <a:xfrm>
          <a:off x="3262678" y="1692728"/>
          <a:ext cx="4073273" cy="4073273"/>
        </a:xfrm>
        <a:prstGeom prst="ellipse">
          <a:avLst/>
        </a:prstGeom>
        <a:solidFill>
          <a:schemeClr val="accent4">
            <a:alpha val="50000"/>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4166" tIns="45720" rIns="224166" bIns="45720" numCol="1" spcCol="1270" anchor="ctr" anchorCtr="0">
          <a:noAutofit/>
        </a:bodyPr>
        <a:lstStyle/>
        <a:p>
          <a:pPr marL="0" lvl="0" indent="0" algn="ctr" defTabSz="1600200">
            <a:lnSpc>
              <a:spcPct val="90000"/>
            </a:lnSpc>
            <a:spcBef>
              <a:spcPct val="0"/>
            </a:spcBef>
            <a:spcAft>
              <a:spcPct val="35000"/>
            </a:spcAft>
            <a:buNone/>
          </a:pPr>
          <a:r>
            <a:rPr lang="en-US" sz="3600" b="1" kern="1200" spc="0" dirty="0">
              <a:latin typeface="Roboto Condensed" panose="02000000000000000000" pitchFamily="2" charset="0"/>
              <a:ea typeface="Roboto Condensed" panose="02000000000000000000" pitchFamily="2" charset="0"/>
            </a:rPr>
            <a:t>b. </a:t>
          </a:r>
          <a:r>
            <a:rPr lang="en-US" sz="3600" b="1" kern="1200" spc="0" dirty="0" err="1">
              <a:latin typeface="Roboto Condensed" panose="02000000000000000000" pitchFamily="2" charset="0"/>
              <a:ea typeface="Roboto Condensed" panose="02000000000000000000" pitchFamily="2" charset="0"/>
            </a:rPr>
            <a:t>Tìm</a:t>
          </a:r>
          <a:r>
            <a:rPr lang="en-US" sz="3600" b="1" kern="1200" spc="0" dirty="0">
              <a:latin typeface="Roboto Condensed" panose="02000000000000000000" pitchFamily="2" charset="0"/>
              <a:ea typeface="Roboto Condensed" panose="02000000000000000000" pitchFamily="2" charset="0"/>
            </a:rPr>
            <a:t> ý </a:t>
          </a:r>
          <a:r>
            <a:rPr lang="en-US" sz="3600" b="1" kern="1200" spc="0" dirty="0" err="1">
              <a:latin typeface="Roboto Condensed" panose="02000000000000000000" pitchFamily="2" charset="0"/>
              <a:ea typeface="Roboto Condensed" panose="02000000000000000000" pitchFamily="2" charset="0"/>
            </a:rPr>
            <a:t>và</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lập</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dàn</a:t>
          </a:r>
          <a:r>
            <a:rPr lang="en-US" sz="3600" b="1" kern="1200" spc="0" dirty="0">
              <a:latin typeface="Roboto Condensed" panose="02000000000000000000" pitchFamily="2" charset="0"/>
              <a:ea typeface="Roboto Condensed" panose="02000000000000000000" pitchFamily="2" charset="0"/>
            </a:rPr>
            <a:t> ý</a:t>
          </a:r>
        </a:p>
      </dsp:txBody>
      <dsp:txXfrm>
        <a:off x="3859195" y="2289245"/>
        <a:ext cx="2880239" cy="2880239"/>
      </dsp:txXfrm>
    </dsp:sp>
    <dsp:sp modelId="{564E6664-50E2-B44D-B70F-70C5B72E9C0A}">
      <dsp:nvSpPr>
        <dsp:cNvPr id="0" name=""/>
        <dsp:cNvSpPr/>
      </dsp:nvSpPr>
      <dsp:spPr>
        <a:xfrm>
          <a:off x="6521296" y="1692728"/>
          <a:ext cx="4073273" cy="4073273"/>
        </a:xfrm>
        <a:prstGeom prst="ellipse">
          <a:avLst/>
        </a:prstGeom>
        <a:solidFill>
          <a:schemeClr val="accent4">
            <a:alpha val="50000"/>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4166" tIns="45720" rIns="224166" bIns="45720" numCol="1" spcCol="1270" anchor="ctr" anchorCtr="0">
          <a:noAutofit/>
        </a:bodyPr>
        <a:lstStyle/>
        <a:p>
          <a:pPr marL="0" lvl="0" indent="0" algn="ctr" defTabSz="1600200">
            <a:lnSpc>
              <a:spcPct val="90000"/>
            </a:lnSpc>
            <a:spcBef>
              <a:spcPct val="0"/>
            </a:spcBef>
            <a:spcAft>
              <a:spcPct val="35000"/>
            </a:spcAft>
            <a:buNone/>
          </a:pPr>
          <a:r>
            <a:rPr lang="en-US" sz="3600" b="1" kern="1200" spc="0" dirty="0">
              <a:latin typeface="Roboto Condensed" panose="02000000000000000000" pitchFamily="2" charset="0"/>
              <a:ea typeface="Roboto Condensed" panose="02000000000000000000" pitchFamily="2" charset="0"/>
            </a:rPr>
            <a:t>c. </a:t>
          </a:r>
          <a:r>
            <a:rPr lang="en-US" sz="3600" b="1" kern="1200" spc="0" dirty="0" err="1">
              <a:latin typeface="Roboto Condensed" panose="02000000000000000000" pitchFamily="2" charset="0"/>
              <a:ea typeface="Roboto Condensed" panose="02000000000000000000" pitchFamily="2" charset="0"/>
            </a:rPr>
            <a:t>Nói</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và</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nghe</a:t>
          </a:r>
          <a:endParaRPr lang="en-US" sz="3600" kern="1200" spc="0" dirty="0">
            <a:latin typeface="Roboto Condensed" panose="02000000000000000000" pitchFamily="2" charset="0"/>
            <a:ea typeface="Roboto Condensed" panose="02000000000000000000" pitchFamily="2" charset="0"/>
          </a:endParaRPr>
        </a:p>
      </dsp:txBody>
      <dsp:txXfrm>
        <a:off x="7117813" y="2289245"/>
        <a:ext cx="2880239" cy="2880239"/>
      </dsp:txXfrm>
    </dsp:sp>
    <dsp:sp modelId="{2CA70424-D5D6-FB47-8B5B-57CD21148C08}">
      <dsp:nvSpPr>
        <dsp:cNvPr id="0" name=""/>
        <dsp:cNvSpPr/>
      </dsp:nvSpPr>
      <dsp:spPr>
        <a:xfrm>
          <a:off x="9779915" y="1692728"/>
          <a:ext cx="4073273" cy="4073273"/>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4166" tIns="45720" rIns="224166" bIns="45720" numCol="1" spcCol="1270" anchor="ctr" anchorCtr="0">
          <a:noAutofit/>
        </a:bodyPr>
        <a:lstStyle/>
        <a:p>
          <a:pPr marL="0" lvl="0" indent="0" algn="ctr" defTabSz="1600200">
            <a:lnSpc>
              <a:spcPct val="90000"/>
            </a:lnSpc>
            <a:spcBef>
              <a:spcPct val="0"/>
            </a:spcBef>
            <a:spcAft>
              <a:spcPct val="35000"/>
            </a:spcAft>
            <a:buNone/>
          </a:pPr>
          <a:r>
            <a:rPr lang="en-US" sz="3600" b="1" kern="1200" spc="0" dirty="0">
              <a:latin typeface="Roboto Condensed" panose="02000000000000000000" pitchFamily="2" charset="0"/>
              <a:ea typeface="Roboto Condensed" panose="02000000000000000000" pitchFamily="2" charset="0"/>
            </a:rPr>
            <a:t>d. </a:t>
          </a:r>
          <a:r>
            <a:rPr lang="en-US" sz="3600" b="1" kern="1200" spc="0" dirty="0" err="1">
              <a:latin typeface="Roboto Condensed" panose="02000000000000000000" pitchFamily="2" charset="0"/>
              <a:ea typeface="Roboto Condensed" panose="02000000000000000000" pitchFamily="2" charset="0"/>
            </a:rPr>
            <a:t>Kiểm</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tra</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và</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chỉnh</a:t>
          </a:r>
          <a:r>
            <a:rPr lang="en-US" sz="3600" b="1" kern="1200" spc="0" dirty="0">
              <a:latin typeface="Roboto Condensed" panose="02000000000000000000" pitchFamily="2" charset="0"/>
              <a:ea typeface="Roboto Condensed" panose="02000000000000000000" pitchFamily="2" charset="0"/>
            </a:rPr>
            <a:t> </a:t>
          </a:r>
          <a:r>
            <a:rPr lang="en-US" sz="3600" b="1" kern="1200" spc="0" dirty="0" err="1">
              <a:latin typeface="Roboto Condensed" panose="02000000000000000000" pitchFamily="2" charset="0"/>
              <a:ea typeface="Roboto Condensed" panose="02000000000000000000" pitchFamily="2" charset="0"/>
            </a:rPr>
            <a:t>sửa</a:t>
          </a:r>
          <a:endParaRPr lang="en-US" sz="3600" kern="1200" spc="0" dirty="0">
            <a:latin typeface="Roboto Condensed" panose="02000000000000000000" pitchFamily="2" charset="0"/>
            <a:ea typeface="Roboto Condensed" panose="02000000000000000000" pitchFamily="2" charset="0"/>
          </a:endParaRPr>
        </a:p>
      </dsp:txBody>
      <dsp:txXfrm>
        <a:off x="10376432" y="2289245"/>
        <a:ext cx="2880239" cy="2880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0E681-D472-4A47-B9A6-B62BB71D1B9D}">
      <dsp:nvSpPr>
        <dsp:cNvPr id="0" name=""/>
        <dsp:cNvSpPr/>
      </dsp:nvSpPr>
      <dsp:spPr>
        <a:xfrm>
          <a:off x="0" y="97611"/>
          <a:ext cx="12545508" cy="15200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latin typeface="Roboto Condensed"/>
            </a:rPr>
            <a:t>- HS </a:t>
          </a:r>
          <a:r>
            <a:rPr lang="en-US" sz="3900" kern="1200" dirty="0" err="1">
              <a:latin typeface="Roboto Condensed"/>
            </a:rPr>
            <a:t>thực</a:t>
          </a:r>
          <a:r>
            <a:rPr lang="en-US" sz="3900" kern="1200" dirty="0">
              <a:latin typeface="Roboto Condensed"/>
            </a:rPr>
            <a:t> </a:t>
          </a:r>
          <a:r>
            <a:rPr lang="en-US" sz="3900" kern="1200" dirty="0" err="1">
              <a:latin typeface="Roboto Condensed"/>
            </a:rPr>
            <a:t>hiện</a:t>
          </a:r>
          <a:r>
            <a:rPr lang="en-US" sz="3900" kern="1200" dirty="0">
              <a:latin typeface="Roboto Condensed"/>
            </a:rPr>
            <a:t> </a:t>
          </a:r>
          <a:r>
            <a:rPr lang="en-US" sz="3900" kern="1200" dirty="0" err="1">
              <a:latin typeface="Roboto Condensed"/>
            </a:rPr>
            <a:t>trình</a:t>
          </a:r>
          <a:r>
            <a:rPr lang="en-US" sz="3900" kern="1200" dirty="0">
              <a:latin typeface="Roboto Condensed"/>
            </a:rPr>
            <a:t> </a:t>
          </a:r>
          <a:r>
            <a:rPr lang="en-US" sz="3900" kern="1200" dirty="0" err="1">
              <a:latin typeface="Roboto Condensed"/>
            </a:rPr>
            <a:t>bày</a:t>
          </a:r>
          <a:r>
            <a:rPr lang="en-US" sz="3900" kern="1200" dirty="0">
              <a:latin typeface="Roboto Condensed"/>
            </a:rPr>
            <a:t> </a:t>
          </a:r>
          <a:r>
            <a:rPr lang="en-US" sz="3900" kern="1200" dirty="0" err="1">
              <a:latin typeface="Roboto Condensed"/>
            </a:rPr>
            <a:t>bài</a:t>
          </a:r>
          <a:r>
            <a:rPr lang="en-US" sz="3900" kern="1200" dirty="0">
              <a:latin typeface="Roboto Condensed"/>
            </a:rPr>
            <a:t> </a:t>
          </a:r>
          <a:r>
            <a:rPr lang="en-US" sz="3900" kern="1200" dirty="0" err="1">
              <a:latin typeface="Roboto Condensed"/>
            </a:rPr>
            <a:t>nói</a:t>
          </a:r>
          <a:r>
            <a:rPr lang="en-US" sz="3900" kern="1200" dirty="0">
              <a:latin typeface="Roboto Condensed"/>
            </a:rPr>
            <a:t> </a:t>
          </a:r>
          <a:r>
            <a:rPr lang="en-US" sz="3900" kern="1200" dirty="0" err="1">
              <a:latin typeface="Roboto Condensed"/>
            </a:rPr>
            <a:t>cá</a:t>
          </a:r>
          <a:r>
            <a:rPr lang="en-US" sz="3900" kern="1200" dirty="0">
              <a:latin typeface="Roboto Condensed"/>
            </a:rPr>
            <a:t> </a:t>
          </a:r>
          <a:r>
            <a:rPr lang="en-US" sz="3900" kern="1200" dirty="0" err="1">
              <a:latin typeface="Roboto Condensed"/>
            </a:rPr>
            <a:t>nhân</a:t>
          </a:r>
          <a:endParaRPr lang="en-US" sz="3900" kern="1200" dirty="0"/>
        </a:p>
      </dsp:txBody>
      <dsp:txXfrm>
        <a:off x="74203" y="171814"/>
        <a:ext cx="12397102" cy="1371643"/>
      </dsp:txXfrm>
    </dsp:sp>
    <dsp:sp modelId="{03CBAFC4-B93A-E64A-8AC3-E68583ABA6AD}">
      <dsp:nvSpPr>
        <dsp:cNvPr id="0" name=""/>
        <dsp:cNvSpPr/>
      </dsp:nvSpPr>
      <dsp:spPr>
        <a:xfrm>
          <a:off x="0" y="1729981"/>
          <a:ext cx="12545508" cy="152004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latin typeface="Roboto Condensed"/>
            </a:rPr>
            <a:t>- </a:t>
          </a:r>
          <a:r>
            <a:rPr lang="en-US" sz="3900" kern="1200" dirty="0" err="1">
              <a:latin typeface="Roboto Condensed"/>
            </a:rPr>
            <a:t>Các</a:t>
          </a:r>
          <a:r>
            <a:rPr lang="en-US" sz="3900" kern="1200" dirty="0">
              <a:latin typeface="Roboto Condensed"/>
            </a:rPr>
            <a:t> </a:t>
          </a:r>
          <a:r>
            <a:rPr lang="en-US" sz="3900" kern="1200" dirty="0" err="1">
              <a:latin typeface="Roboto Condensed"/>
            </a:rPr>
            <a:t>nhóm</a:t>
          </a:r>
          <a:r>
            <a:rPr lang="en-US" sz="3900" kern="1200" dirty="0">
              <a:latin typeface="Roboto Condensed"/>
            </a:rPr>
            <a:t> </a:t>
          </a:r>
          <a:r>
            <a:rPr lang="en-US" sz="3900" kern="1200" dirty="0" err="1">
              <a:latin typeface="Roboto Condensed"/>
            </a:rPr>
            <a:t>có</a:t>
          </a:r>
          <a:r>
            <a:rPr lang="en-US" sz="3900" kern="1200" dirty="0">
              <a:latin typeface="Roboto Condensed"/>
            </a:rPr>
            <a:t> 10 </a:t>
          </a:r>
          <a:r>
            <a:rPr lang="en-US" sz="3900" kern="1200" dirty="0" err="1">
              <a:latin typeface="Roboto Condensed"/>
            </a:rPr>
            <a:t>phút</a:t>
          </a:r>
          <a:r>
            <a:rPr lang="en-US" sz="3900" kern="1200" dirty="0">
              <a:latin typeface="Roboto Condensed"/>
            </a:rPr>
            <a:t> </a:t>
          </a:r>
          <a:r>
            <a:rPr lang="en-US" sz="3900" kern="1200" dirty="0" err="1">
              <a:latin typeface="Roboto Condensed"/>
            </a:rPr>
            <a:t>để</a:t>
          </a:r>
          <a:r>
            <a:rPr lang="en-US" sz="3900" kern="1200" dirty="0">
              <a:latin typeface="Roboto Condensed"/>
            </a:rPr>
            <a:t> </a:t>
          </a:r>
          <a:r>
            <a:rPr lang="en-US" sz="3900" kern="1200" dirty="0" err="1">
              <a:latin typeface="Roboto Condensed"/>
            </a:rPr>
            <a:t>luyện</a:t>
          </a:r>
          <a:r>
            <a:rPr lang="en-US" sz="3900" kern="1200" dirty="0">
              <a:latin typeface="Roboto Condensed"/>
            </a:rPr>
            <a:t> </a:t>
          </a:r>
          <a:r>
            <a:rPr lang="en-US" sz="3900" kern="1200" dirty="0" err="1">
              <a:latin typeface="Roboto Condensed"/>
            </a:rPr>
            <a:t>tập</a:t>
          </a:r>
          <a:r>
            <a:rPr lang="en-US" sz="3900" kern="1200" dirty="0">
              <a:latin typeface="Roboto Condensed"/>
            </a:rPr>
            <a:t> </a:t>
          </a:r>
          <a:r>
            <a:rPr lang="en-US" sz="3900" kern="1200" dirty="0" err="1">
              <a:latin typeface="Roboto Condensed"/>
            </a:rPr>
            <a:t>nói</a:t>
          </a:r>
          <a:r>
            <a:rPr lang="en-US" sz="3900" kern="1200" dirty="0">
              <a:latin typeface="Roboto Condensed"/>
            </a:rPr>
            <a:t> </a:t>
          </a:r>
          <a:r>
            <a:rPr lang="en-US" sz="3900" kern="1200" dirty="0" err="1">
              <a:latin typeface="Roboto Condensed"/>
            </a:rPr>
            <a:t>trong</a:t>
          </a:r>
          <a:r>
            <a:rPr lang="en-US" sz="3900" kern="1200" dirty="0">
              <a:latin typeface="Roboto Condensed"/>
            </a:rPr>
            <a:t> </a:t>
          </a:r>
          <a:r>
            <a:rPr lang="en-US" sz="3900" kern="1200" dirty="0" err="1">
              <a:latin typeface="Roboto Condensed"/>
            </a:rPr>
            <a:t>nhóm</a:t>
          </a:r>
          <a:endParaRPr lang="en-US" sz="3900" kern="1200" dirty="0">
            <a:latin typeface="Roboto Condensed"/>
          </a:endParaRPr>
        </a:p>
      </dsp:txBody>
      <dsp:txXfrm>
        <a:off x="74203" y="1804184"/>
        <a:ext cx="12397102" cy="1371643"/>
      </dsp:txXfrm>
    </dsp:sp>
    <dsp:sp modelId="{B901EE1E-AEC3-D94F-8FAE-4EB558F193DD}">
      <dsp:nvSpPr>
        <dsp:cNvPr id="0" name=""/>
        <dsp:cNvSpPr/>
      </dsp:nvSpPr>
      <dsp:spPr>
        <a:xfrm>
          <a:off x="0" y="3362350"/>
          <a:ext cx="12545508" cy="152004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latin typeface="Roboto Condensed"/>
            </a:rPr>
            <a:t>- Mỗi nhóm có tối đa 5 phút trình bày bài nói và 5 phút để lắng nghe nhận xét cũng như phản hồi nhận xét của các nhóm</a:t>
          </a:r>
          <a:endParaRPr lang="en-US" sz="3900" kern="1200" dirty="0">
            <a:latin typeface="Roboto Condensed"/>
          </a:endParaRPr>
        </a:p>
      </dsp:txBody>
      <dsp:txXfrm>
        <a:off x="74203" y="3436553"/>
        <a:ext cx="12397102" cy="1371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BBDD3-73EA-B949-A956-5907329C7ADF}">
      <dsp:nvSpPr>
        <dsp:cNvPr id="0" name=""/>
        <dsp:cNvSpPr/>
      </dsp:nvSpPr>
      <dsp:spPr>
        <a:xfrm>
          <a:off x="1884" y="1132332"/>
          <a:ext cx="3675667" cy="3675667"/>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marL="0" lvl="0" indent="0" algn="ctr" defTabSz="1155700">
            <a:lnSpc>
              <a:spcPct val="120000"/>
            </a:lnSpc>
            <a:spcBef>
              <a:spcPct val="0"/>
            </a:spcBef>
            <a:spcAft>
              <a:spcPct val="35000"/>
            </a:spcAft>
            <a:buNone/>
          </a:pPr>
          <a:r>
            <a:rPr lang="en-US" sz="2600" kern="1200" dirty="0">
              <a:latin typeface="Roboto Condensed"/>
            </a:rPr>
            <a:t>HS </a:t>
          </a:r>
          <a:r>
            <a:rPr lang="en-US" sz="2600" kern="1200" dirty="0" err="1">
              <a:latin typeface="Roboto Condensed"/>
            </a:rPr>
            <a:t>vận</a:t>
          </a:r>
          <a:r>
            <a:rPr lang="en-US" sz="2600" kern="1200" dirty="0">
              <a:latin typeface="Roboto Condensed"/>
            </a:rPr>
            <a:t> </a:t>
          </a:r>
          <a:r>
            <a:rPr lang="en-US" sz="2600" kern="1200" dirty="0" err="1">
              <a:latin typeface="Roboto Condensed"/>
            </a:rPr>
            <a:t>dụng</a:t>
          </a:r>
          <a:r>
            <a:rPr lang="en-US" sz="2600" kern="1200" dirty="0">
              <a:latin typeface="Roboto Condensed"/>
            </a:rPr>
            <a:t> </a:t>
          </a:r>
          <a:r>
            <a:rPr lang="en-US" sz="2600" kern="1200" dirty="0" err="1">
              <a:latin typeface="Roboto Condensed"/>
            </a:rPr>
            <a:t>kĩ</a:t>
          </a:r>
          <a:r>
            <a:rPr lang="en-US" sz="2600" kern="1200" dirty="0">
              <a:latin typeface="Roboto Condensed"/>
            </a:rPr>
            <a:t> </a:t>
          </a:r>
          <a:r>
            <a:rPr lang="en-US" sz="2600" kern="1200" dirty="0" err="1">
              <a:latin typeface="Roboto Condensed"/>
            </a:rPr>
            <a:t>năng</a:t>
          </a:r>
          <a:r>
            <a:rPr lang="en-US" sz="2600" kern="1200" dirty="0">
              <a:latin typeface="Roboto Condensed"/>
            </a:rPr>
            <a:t> </a:t>
          </a:r>
          <a:r>
            <a:rPr lang="en-US" sz="2600" kern="1200" dirty="0" err="1">
              <a:latin typeface="Roboto Condensed"/>
            </a:rPr>
            <a:t>nói</a:t>
          </a:r>
          <a:r>
            <a:rPr lang="en-US" sz="2600" kern="1200" dirty="0">
              <a:latin typeface="Roboto Condensed"/>
            </a:rPr>
            <a:t> - </a:t>
          </a:r>
          <a:r>
            <a:rPr lang="en-US" sz="2600" kern="1200" dirty="0" err="1">
              <a:latin typeface="Roboto Condensed"/>
            </a:rPr>
            <a:t>nghe</a:t>
          </a:r>
          <a:r>
            <a:rPr lang="en-US" sz="2600" kern="1200" dirty="0">
              <a:latin typeface="Roboto Condensed"/>
            </a:rPr>
            <a:t> </a:t>
          </a:r>
          <a:r>
            <a:rPr lang="en-US" sz="2600" kern="1200" dirty="0" err="1">
              <a:latin typeface="Roboto Condensed"/>
            </a:rPr>
            <a:t>để</a:t>
          </a:r>
          <a:r>
            <a:rPr lang="en-US" sz="2600" kern="1200" dirty="0">
              <a:latin typeface="Roboto Condensed"/>
            </a:rPr>
            <a:t> </a:t>
          </a:r>
          <a:r>
            <a:rPr lang="en-US" sz="2600" kern="1200" dirty="0" err="1">
              <a:latin typeface="Roboto Condensed"/>
            </a:rPr>
            <a:t>kể</a:t>
          </a:r>
          <a:r>
            <a:rPr lang="en-US" sz="2600" kern="1200" dirty="0">
              <a:latin typeface="Roboto Condensed"/>
            </a:rPr>
            <a:t> </a:t>
          </a:r>
          <a:r>
            <a:rPr lang="en-US" sz="2600" kern="1200" dirty="0" err="1">
              <a:latin typeface="Roboto Condensed"/>
            </a:rPr>
            <a:t>lại</a:t>
          </a:r>
          <a:r>
            <a:rPr lang="en-US" sz="2600" kern="1200" dirty="0">
              <a:latin typeface="Roboto Condensed"/>
            </a:rPr>
            <a:t> 01 </a:t>
          </a:r>
          <a:r>
            <a:rPr lang="en-US" sz="2600" kern="1200" dirty="0" err="1">
              <a:latin typeface="Roboto Condensed"/>
            </a:rPr>
            <a:t>trải</a:t>
          </a:r>
          <a:r>
            <a:rPr lang="en-US" sz="2600" kern="1200" dirty="0">
              <a:latin typeface="Roboto Condensed"/>
            </a:rPr>
            <a:t> </a:t>
          </a:r>
          <a:r>
            <a:rPr lang="en-US" sz="2600" kern="1200" dirty="0" err="1">
              <a:latin typeface="Roboto Condensed"/>
            </a:rPr>
            <a:t>nghiệm</a:t>
          </a:r>
          <a:r>
            <a:rPr lang="en-US" sz="2600" kern="1200" dirty="0">
              <a:latin typeface="Roboto Condensed"/>
            </a:rPr>
            <a:t> </a:t>
          </a:r>
          <a:r>
            <a:rPr lang="en-US" sz="2600" kern="1200" dirty="0" err="1">
              <a:latin typeface="Roboto Condensed"/>
            </a:rPr>
            <a:t>của</a:t>
          </a:r>
          <a:r>
            <a:rPr lang="en-US" sz="2600" kern="1200" dirty="0">
              <a:latin typeface="Roboto Condensed"/>
            </a:rPr>
            <a:t> </a:t>
          </a:r>
          <a:r>
            <a:rPr lang="en-US" sz="2600" kern="1200" dirty="0" err="1">
              <a:latin typeface="Roboto Condensed"/>
            </a:rPr>
            <a:t>bản</a:t>
          </a:r>
          <a:r>
            <a:rPr lang="en-US" sz="2600" kern="1200" dirty="0">
              <a:latin typeface="Roboto Condensed"/>
            </a:rPr>
            <a:t> </a:t>
          </a:r>
          <a:r>
            <a:rPr lang="en-US" sz="2600" kern="1200" dirty="0" err="1">
              <a:latin typeface="Roboto Condensed"/>
            </a:rPr>
            <a:t>thân</a:t>
          </a:r>
          <a:r>
            <a:rPr lang="en-US" sz="2600" kern="1200" dirty="0">
              <a:latin typeface="Roboto Condensed"/>
            </a:rPr>
            <a:t>, </a:t>
          </a:r>
          <a:r>
            <a:rPr lang="en-US" sz="2600" kern="1200" dirty="0" err="1">
              <a:latin typeface="Roboto Condensed"/>
            </a:rPr>
            <a:t>không</a:t>
          </a:r>
          <a:r>
            <a:rPr lang="en-US" sz="2600" kern="1200" dirty="0">
              <a:latin typeface="Roboto Condensed"/>
            </a:rPr>
            <a:t> </a:t>
          </a:r>
          <a:r>
            <a:rPr lang="en-US" sz="2600" kern="1200" dirty="0" err="1">
              <a:latin typeface="Roboto Condensed"/>
            </a:rPr>
            <a:t>đọc</a:t>
          </a:r>
          <a:r>
            <a:rPr lang="en-US" sz="2600" kern="1200" dirty="0">
              <a:latin typeface="Roboto Condensed"/>
            </a:rPr>
            <a:t>,…</a:t>
          </a:r>
          <a:endParaRPr lang="en-US" sz="2600" kern="1200" dirty="0"/>
        </a:p>
      </dsp:txBody>
      <dsp:txXfrm>
        <a:off x="540173" y="1670621"/>
        <a:ext cx="2599089" cy="2599089"/>
      </dsp:txXfrm>
    </dsp:sp>
    <dsp:sp modelId="{79D6E23C-A6C0-B24E-A78C-9196434E398F}">
      <dsp:nvSpPr>
        <dsp:cNvPr id="0" name=""/>
        <dsp:cNvSpPr/>
      </dsp:nvSpPr>
      <dsp:spPr>
        <a:xfrm>
          <a:off x="2942419" y="1132332"/>
          <a:ext cx="3675667" cy="3675667"/>
        </a:xfrm>
        <a:prstGeom prst="ellipse">
          <a:avLst/>
        </a:prstGeom>
        <a:solidFill>
          <a:schemeClr val="accent3">
            <a:alpha val="50000"/>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marL="0" lvl="0" indent="0" algn="ctr" defTabSz="1155700">
            <a:lnSpc>
              <a:spcPct val="120000"/>
            </a:lnSpc>
            <a:spcBef>
              <a:spcPct val="0"/>
            </a:spcBef>
            <a:spcAft>
              <a:spcPct val="35000"/>
            </a:spcAft>
            <a:buNone/>
          </a:pPr>
          <a:r>
            <a:rPr lang="en-US" sz="2600" kern="1200" dirty="0">
              <a:latin typeface="Roboto Condensed"/>
            </a:rPr>
            <a:t>Video quay </a:t>
          </a:r>
          <a:r>
            <a:rPr lang="en-US" sz="2600" kern="1200" dirty="0" err="1">
              <a:latin typeface="Roboto Condensed"/>
            </a:rPr>
            <a:t>rõ</a:t>
          </a:r>
          <a:r>
            <a:rPr lang="en-US" sz="2600" kern="1200" dirty="0">
              <a:latin typeface="Roboto Condensed"/>
            </a:rPr>
            <a:t> </a:t>
          </a:r>
          <a:r>
            <a:rPr lang="en-US" sz="2600" kern="1200" dirty="0" err="1">
              <a:latin typeface="Roboto Condensed"/>
            </a:rPr>
            <a:t>tối</a:t>
          </a:r>
          <a:r>
            <a:rPr lang="en-US" sz="2600" kern="1200" dirty="0">
              <a:latin typeface="Roboto Condensed"/>
            </a:rPr>
            <a:t> </a:t>
          </a:r>
          <a:r>
            <a:rPr lang="en-US" sz="2600" kern="1200" dirty="0" err="1">
              <a:latin typeface="Roboto Condensed"/>
            </a:rPr>
            <a:t>thiểu</a:t>
          </a:r>
          <a:r>
            <a:rPr lang="en-US" sz="2600" kern="1200" dirty="0">
              <a:latin typeface="Roboto Condensed"/>
            </a:rPr>
            <a:t> </a:t>
          </a:r>
          <a:r>
            <a:rPr lang="en-US" sz="2600" kern="1200" dirty="0" err="1">
              <a:latin typeface="Roboto Condensed"/>
            </a:rPr>
            <a:t>là</a:t>
          </a:r>
          <a:r>
            <a:rPr lang="en-US" sz="2600" kern="1200" dirty="0">
              <a:latin typeface="Roboto Condensed"/>
            </a:rPr>
            <a:t> </a:t>
          </a:r>
          <a:r>
            <a:rPr lang="en-US" sz="2600" kern="1200" dirty="0" err="1">
              <a:latin typeface="Roboto Condensed"/>
            </a:rPr>
            <a:t>chân</a:t>
          </a:r>
          <a:r>
            <a:rPr lang="en-US" sz="2600" kern="1200" dirty="0">
              <a:latin typeface="Roboto Condensed"/>
            </a:rPr>
            <a:t> dung </a:t>
          </a:r>
          <a:r>
            <a:rPr lang="en-US" sz="2600" kern="1200" dirty="0" err="1">
              <a:latin typeface="Roboto Condensed"/>
            </a:rPr>
            <a:t>học</a:t>
          </a:r>
          <a:r>
            <a:rPr lang="en-US" sz="2600" kern="1200" dirty="0">
              <a:latin typeface="Roboto Condensed"/>
            </a:rPr>
            <a:t> </a:t>
          </a:r>
          <a:r>
            <a:rPr lang="en-US" sz="2600" kern="1200" dirty="0" err="1">
              <a:latin typeface="Roboto Condensed"/>
            </a:rPr>
            <a:t>sinh</a:t>
          </a:r>
          <a:r>
            <a:rPr lang="en-US" sz="2600" kern="1200" dirty="0">
              <a:latin typeface="Roboto Condensed"/>
            </a:rPr>
            <a:t>, quay </a:t>
          </a:r>
          <a:r>
            <a:rPr lang="en-US" sz="2600" kern="1200" dirty="0" err="1">
              <a:latin typeface="Roboto Condensed"/>
            </a:rPr>
            <a:t>ngang</a:t>
          </a:r>
          <a:r>
            <a:rPr lang="en-US" sz="2600" kern="1200" dirty="0">
              <a:latin typeface="Roboto Condensed"/>
            </a:rPr>
            <a:t> </a:t>
          </a:r>
          <a:r>
            <a:rPr lang="en-US" sz="2600" kern="1200" dirty="0" err="1">
              <a:latin typeface="Roboto Condensed"/>
            </a:rPr>
            <a:t>điện</a:t>
          </a:r>
          <a:r>
            <a:rPr lang="en-US" sz="2600" kern="1200" dirty="0">
              <a:latin typeface="Roboto Condensed"/>
            </a:rPr>
            <a:t> </a:t>
          </a:r>
          <a:r>
            <a:rPr lang="en-US" sz="2600" kern="1200" dirty="0" err="1">
              <a:latin typeface="Roboto Condensed"/>
            </a:rPr>
            <a:t>thoại</a:t>
          </a:r>
          <a:endParaRPr lang="en-US" sz="2600" kern="1200" dirty="0">
            <a:latin typeface="Roboto Condensed"/>
          </a:endParaRPr>
        </a:p>
      </dsp:txBody>
      <dsp:txXfrm>
        <a:off x="3480708" y="1670621"/>
        <a:ext cx="2599089" cy="2599089"/>
      </dsp:txXfrm>
    </dsp:sp>
    <dsp:sp modelId="{F1C4CB41-D3E1-CD4F-BA32-CA82A606AB0C}">
      <dsp:nvSpPr>
        <dsp:cNvPr id="0" name=""/>
        <dsp:cNvSpPr/>
      </dsp:nvSpPr>
      <dsp:spPr>
        <a:xfrm>
          <a:off x="5882953" y="1132332"/>
          <a:ext cx="3675667" cy="3675667"/>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marL="0" lvl="0" indent="0" algn="ctr" defTabSz="1155700">
            <a:lnSpc>
              <a:spcPct val="120000"/>
            </a:lnSpc>
            <a:spcBef>
              <a:spcPct val="0"/>
            </a:spcBef>
            <a:spcAft>
              <a:spcPts val="0"/>
            </a:spcAft>
            <a:buNone/>
          </a:pPr>
          <a:r>
            <a:rPr lang="en-US" sz="2600" kern="1200" dirty="0" err="1">
              <a:latin typeface="Roboto Condensed"/>
            </a:rPr>
            <a:t>Âm</a:t>
          </a:r>
          <a:r>
            <a:rPr lang="en-US" sz="2600" kern="1200" dirty="0">
              <a:latin typeface="Roboto Condensed"/>
            </a:rPr>
            <a:t> </a:t>
          </a:r>
          <a:r>
            <a:rPr lang="en-US" sz="2600" kern="1200" dirty="0" err="1">
              <a:latin typeface="Roboto Condensed"/>
            </a:rPr>
            <a:t>thanh</a:t>
          </a:r>
          <a:r>
            <a:rPr lang="en-US" sz="2600" kern="1200" dirty="0">
              <a:latin typeface="Roboto Condensed"/>
            </a:rPr>
            <a:t> </a:t>
          </a:r>
          <a:r>
            <a:rPr lang="en-US" sz="2600" kern="1200" dirty="0" err="1">
              <a:latin typeface="Roboto Condensed"/>
            </a:rPr>
            <a:t>rõ</a:t>
          </a:r>
          <a:r>
            <a:rPr lang="en-US" sz="2600" kern="1200" dirty="0">
              <a:latin typeface="Roboto Condensed"/>
            </a:rPr>
            <a:t>, </a:t>
          </a:r>
          <a:r>
            <a:rPr lang="en-US" sz="2600" kern="1200" dirty="0" err="1">
              <a:latin typeface="Roboto Condensed"/>
            </a:rPr>
            <a:t>không</a:t>
          </a:r>
          <a:r>
            <a:rPr lang="en-US" sz="2600" kern="1200" dirty="0">
              <a:latin typeface="Roboto Condensed"/>
            </a:rPr>
            <a:t> </a:t>
          </a:r>
          <a:r>
            <a:rPr lang="en-US" sz="2600" kern="1200" dirty="0" err="1">
              <a:latin typeface="Roboto Condensed"/>
            </a:rPr>
            <a:t>lẫn</a:t>
          </a:r>
          <a:r>
            <a:rPr lang="en-US" sz="2600" kern="1200" dirty="0">
              <a:latin typeface="Roboto Condensed"/>
            </a:rPr>
            <a:t> </a:t>
          </a:r>
        </a:p>
        <a:p>
          <a:pPr marL="0" lvl="0" indent="0" algn="ctr" defTabSz="1155700">
            <a:lnSpc>
              <a:spcPct val="120000"/>
            </a:lnSpc>
            <a:spcBef>
              <a:spcPct val="0"/>
            </a:spcBef>
            <a:spcAft>
              <a:spcPts val="0"/>
            </a:spcAft>
            <a:buNone/>
          </a:pPr>
          <a:r>
            <a:rPr lang="en-US" sz="2600" kern="1200" dirty="0" err="1">
              <a:latin typeface="Roboto Condensed"/>
            </a:rPr>
            <a:t>tạp</a:t>
          </a:r>
          <a:r>
            <a:rPr lang="en-US" sz="2600" kern="1200" dirty="0">
              <a:latin typeface="Roboto Condensed"/>
            </a:rPr>
            <a:t> </a:t>
          </a:r>
          <a:r>
            <a:rPr lang="en-US" sz="2600" kern="1200" dirty="0" err="1">
              <a:latin typeface="Roboto Condensed"/>
            </a:rPr>
            <a:t>âm</a:t>
          </a:r>
          <a:endParaRPr lang="en-US" sz="2600" kern="1200" dirty="0">
            <a:latin typeface="Roboto Condensed"/>
          </a:endParaRPr>
        </a:p>
      </dsp:txBody>
      <dsp:txXfrm>
        <a:off x="6421242" y="1670621"/>
        <a:ext cx="2599089" cy="2599089"/>
      </dsp:txXfrm>
    </dsp:sp>
    <dsp:sp modelId="{25D99287-0E05-3548-B884-D74FF228BC88}">
      <dsp:nvSpPr>
        <dsp:cNvPr id="0" name=""/>
        <dsp:cNvSpPr/>
      </dsp:nvSpPr>
      <dsp:spPr>
        <a:xfrm>
          <a:off x="8823487" y="1132332"/>
          <a:ext cx="3675667" cy="3675667"/>
        </a:xfrm>
        <a:prstGeom prst="ellipse">
          <a:avLst/>
        </a:prstGeom>
        <a:solidFill>
          <a:schemeClr val="accent3">
            <a:alpha val="50000"/>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marL="0" lvl="0" indent="0" algn="ctr" defTabSz="1155700">
            <a:lnSpc>
              <a:spcPct val="120000"/>
            </a:lnSpc>
            <a:spcBef>
              <a:spcPct val="0"/>
            </a:spcBef>
            <a:spcAft>
              <a:spcPct val="35000"/>
            </a:spcAft>
            <a:buNone/>
          </a:pPr>
          <a:r>
            <a:rPr lang="en-US" sz="2600" kern="1200" dirty="0" err="1">
              <a:latin typeface="Roboto Condensed"/>
            </a:rPr>
            <a:t>Độ</a:t>
          </a:r>
          <a:r>
            <a:rPr lang="en-US" sz="2600" kern="1200" dirty="0">
              <a:latin typeface="Roboto Condensed"/>
            </a:rPr>
            <a:t> </a:t>
          </a:r>
          <a:r>
            <a:rPr lang="en-US" sz="2600" kern="1200" dirty="0" err="1">
              <a:latin typeface="Roboto Condensed"/>
            </a:rPr>
            <a:t>dài</a:t>
          </a:r>
          <a:r>
            <a:rPr lang="en-US" sz="2600" kern="1200" dirty="0">
              <a:latin typeface="Roboto Condensed"/>
            </a:rPr>
            <a:t> video </a:t>
          </a:r>
          <a:r>
            <a:rPr lang="en-US" sz="2600" kern="1200" dirty="0" err="1">
              <a:latin typeface="Roboto Condensed"/>
            </a:rPr>
            <a:t>không</a:t>
          </a:r>
          <a:r>
            <a:rPr lang="en-US" sz="2600" kern="1200" dirty="0">
              <a:latin typeface="Roboto Condensed"/>
            </a:rPr>
            <a:t> </a:t>
          </a:r>
          <a:r>
            <a:rPr lang="en-US" sz="2600" kern="1200" dirty="0" err="1">
              <a:latin typeface="Roboto Condensed"/>
            </a:rPr>
            <a:t>quá</a:t>
          </a:r>
          <a:r>
            <a:rPr lang="en-US" sz="2600" kern="1200" dirty="0">
              <a:latin typeface="Roboto Condensed"/>
            </a:rPr>
            <a:t> 10 </a:t>
          </a:r>
          <a:r>
            <a:rPr lang="en-US" sz="2600" kern="1200" dirty="0" err="1">
              <a:latin typeface="Roboto Condensed"/>
            </a:rPr>
            <a:t>phút</a:t>
          </a:r>
          <a:endParaRPr lang="en-US" sz="2600" kern="1200" dirty="0">
            <a:latin typeface="Roboto Condensed"/>
          </a:endParaRPr>
        </a:p>
      </dsp:txBody>
      <dsp:txXfrm>
        <a:off x="9361776" y="1670621"/>
        <a:ext cx="2599089" cy="2599089"/>
      </dsp:txXfrm>
    </dsp:sp>
    <dsp:sp modelId="{61CA7285-F795-3347-AE53-F4C9747431BD}">
      <dsp:nvSpPr>
        <dsp:cNvPr id="0" name=""/>
        <dsp:cNvSpPr/>
      </dsp:nvSpPr>
      <dsp:spPr>
        <a:xfrm>
          <a:off x="11764021" y="1132332"/>
          <a:ext cx="3675667" cy="3675667"/>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2284" tIns="33020" rIns="202284" bIns="33020" numCol="1" spcCol="1270" anchor="ctr" anchorCtr="0">
          <a:noAutofit/>
        </a:bodyPr>
        <a:lstStyle/>
        <a:p>
          <a:pPr marL="0" lvl="0" indent="0" algn="ctr" defTabSz="1155700">
            <a:lnSpc>
              <a:spcPct val="120000"/>
            </a:lnSpc>
            <a:spcBef>
              <a:spcPct val="0"/>
            </a:spcBef>
            <a:spcAft>
              <a:spcPct val="35000"/>
            </a:spcAft>
            <a:buNone/>
          </a:pPr>
          <a:r>
            <a:rPr lang="en-US" sz="2600" kern="1200" dirty="0" err="1">
              <a:latin typeface="Roboto Condensed"/>
            </a:rPr>
            <a:t>Hạn</a:t>
          </a:r>
          <a:r>
            <a:rPr lang="en-US" sz="2600" kern="1200" dirty="0">
              <a:latin typeface="Roboto Condensed"/>
            </a:rPr>
            <a:t> </a:t>
          </a:r>
          <a:r>
            <a:rPr lang="en-US" sz="2600" kern="1200" dirty="0" err="1">
              <a:latin typeface="Roboto Condensed"/>
            </a:rPr>
            <a:t>nộp</a:t>
          </a:r>
          <a:r>
            <a:rPr lang="en-US" sz="2600" kern="1200" dirty="0">
              <a:latin typeface="Roboto Condensed"/>
            </a:rPr>
            <a:t>: 1 </a:t>
          </a:r>
          <a:r>
            <a:rPr lang="en-US" sz="2600" kern="1200" dirty="0" err="1">
              <a:latin typeface="Roboto Condensed"/>
            </a:rPr>
            <a:t>tuần</a:t>
          </a:r>
          <a:r>
            <a:rPr lang="en-US" sz="2600" kern="1200" dirty="0">
              <a:latin typeface="Roboto Condensed"/>
            </a:rPr>
            <a:t> </a:t>
          </a:r>
        </a:p>
      </dsp:txBody>
      <dsp:txXfrm>
        <a:off x="12302310" y="1670621"/>
        <a:ext cx="2599089" cy="259908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0314C47C-0D3B-4F71-8BBB-B295E550D9E2}"/>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image" Target="../media/image28.png"/><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sv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43.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diagramQuickStyle" Target="../diagrams/quickStyle1.xml"/><Relationship Id="rId3" Type="http://schemas.openxmlformats.org/officeDocument/2006/relationships/image" Target="../media/image53.svg"/><Relationship Id="rId7" Type="http://schemas.openxmlformats.org/officeDocument/2006/relationships/image" Target="../media/image57.svg"/><Relationship Id="rId12" Type="http://schemas.openxmlformats.org/officeDocument/2006/relationships/diagramLayout" Target="../diagrams/layout1.xml"/><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diagramData" Target="../diagrams/data1.xml"/><Relationship Id="rId5" Type="http://schemas.openxmlformats.org/officeDocument/2006/relationships/image" Target="../media/image41.svg"/><Relationship Id="rId15" Type="http://schemas.microsoft.com/office/2007/relationships/diagramDrawing" Target="../diagrams/drawing1.xml"/><Relationship Id="rId10" Type="http://schemas.openxmlformats.org/officeDocument/2006/relationships/image" Target="../media/image60.png"/><Relationship Id="rId4" Type="http://schemas.openxmlformats.org/officeDocument/2006/relationships/image" Target="../media/image40.png"/><Relationship Id="rId9" Type="http://schemas.openxmlformats.org/officeDocument/2006/relationships/image" Target="../media/image59.svg"/><Relationship Id="rId14"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image" Target="../media/image67.svg"/><Relationship Id="rId13" Type="http://schemas.openxmlformats.org/officeDocument/2006/relationships/image" Target="../media/image72.png"/><Relationship Id="rId18" Type="http://schemas.openxmlformats.org/officeDocument/2006/relationships/image" Target="../media/image77.svg"/><Relationship Id="rId3" Type="http://schemas.openxmlformats.org/officeDocument/2006/relationships/image" Target="../media/image62.png"/><Relationship Id="rId21" Type="http://schemas.openxmlformats.org/officeDocument/2006/relationships/diagramQuickStyle" Target="../diagrams/quickStyle2.xml"/><Relationship Id="rId7" Type="http://schemas.openxmlformats.org/officeDocument/2006/relationships/image" Target="../media/image66.png"/><Relationship Id="rId12" Type="http://schemas.openxmlformats.org/officeDocument/2006/relationships/image" Target="../media/image71.svg"/><Relationship Id="rId17" Type="http://schemas.openxmlformats.org/officeDocument/2006/relationships/image" Target="../media/image76.png"/><Relationship Id="rId2" Type="http://schemas.openxmlformats.org/officeDocument/2006/relationships/image" Target="../media/image61.png"/><Relationship Id="rId16" Type="http://schemas.openxmlformats.org/officeDocument/2006/relationships/image" Target="../media/image75.svg"/><Relationship Id="rId20" Type="http://schemas.openxmlformats.org/officeDocument/2006/relationships/diagramLayout" Target="../diagrams/layout2.xml"/><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23" Type="http://schemas.microsoft.com/office/2007/relationships/diagramDrawing" Target="../diagrams/drawing2.xml"/><Relationship Id="rId10" Type="http://schemas.openxmlformats.org/officeDocument/2006/relationships/image" Target="../media/image69.svg"/><Relationship Id="rId19" Type="http://schemas.openxmlformats.org/officeDocument/2006/relationships/diagramData" Target="../diagrams/data2.xml"/><Relationship Id="rId4" Type="http://schemas.openxmlformats.org/officeDocument/2006/relationships/image" Target="../media/image63.svg"/><Relationship Id="rId9" Type="http://schemas.openxmlformats.org/officeDocument/2006/relationships/image" Target="../media/image68.png"/><Relationship Id="rId14" Type="http://schemas.openxmlformats.org/officeDocument/2006/relationships/image" Target="../media/image73.svg"/><Relationship Id="rId22"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svg"/><Relationship Id="rId7" Type="http://schemas.openxmlformats.org/officeDocument/2006/relationships/image" Target="../media/image83.sv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svg"/><Relationship Id="rId4" Type="http://schemas.openxmlformats.org/officeDocument/2006/relationships/image" Target="../media/image80.png"/><Relationship Id="rId9" Type="http://schemas.openxmlformats.org/officeDocument/2006/relationships/image" Target="../media/image85.svg"/></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5.pn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94.png"/><Relationship Id="rId2" Type="http://schemas.openxmlformats.org/officeDocument/2006/relationships/image" Target="../media/image86.png"/><Relationship Id="rId16" Type="http://schemas.openxmlformats.org/officeDocument/2006/relationships/image" Target="../media/image98.sv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85.svg"/><Relationship Id="rId5" Type="http://schemas.openxmlformats.org/officeDocument/2006/relationships/image" Target="../media/image89.svg"/><Relationship Id="rId15" Type="http://schemas.openxmlformats.org/officeDocument/2006/relationships/image" Target="../media/image97.png"/><Relationship Id="rId10" Type="http://schemas.openxmlformats.org/officeDocument/2006/relationships/image" Target="../media/image84.pn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svg"/></Relationships>
</file>

<file path=ppt/slides/_rels/slide8.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00.svg"/><Relationship Id="rId18" Type="http://schemas.openxmlformats.org/officeDocument/2006/relationships/diagramQuickStyle" Target="../diagrams/quickStyle3.xml"/><Relationship Id="rId3" Type="http://schemas.openxmlformats.org/officeDocument/2006/relationships/image" Target="../media/image63.svg"/><Relationship Id="rId7" Type="http://schemas.openxmlformats.org/officeDocument/2006/relationships/image" Target="../media/image73.svg"/><Relationship Id="rId12" Type="http://schemas.openxmlformats.org/officeDocument/2006/relationships/image" Target="../media/image99.png"/><Relationship Id="rId17" Type="http://schemas.openxmlformats.org/officeDocument/2006/relationships/diagramLayout" Target="../diagrams/layout3.xml"/><Relationship Id="rId2" Type="http://schemas.openxmlformats.org/officeDocument/2006/relationships/image" Target="../media/image62.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39.svg"/><Relationship Id="rId5" Type="http://schemas.openxmlformats.org/officeDocument/2006/relationships/image" Target="../media/image65.svg"/><Relationship Id="rId15" Type="http://schemas.openxmlformats.org/officeDocument/2006/relationships/image" Target="../media/image77.svg"/><Relationship Id="rId10" Type="http://schemas.openxmlformats.org/officeDocument/2006/relationships/image" Target="../media/image38.png"/><Relationship Id="rId19" Type="http://schemas.openxmlformats.org/officeDocument/2006/relationships/diagramColors" Target="../diagrams/colors3.xml"/><Relationship Id="rId4" Type="http://schemas.openxmlformats.org/officeDocument/2006/relationships/image" Target="../media/image64.png"/><Relationship Id="rId9" Type="http://schemas.openxmlformats.org/officeDocument/2006/relationships/image" Target="../media/image71.svg"/><Relationship Id="rId14" Type="http://schemas.openxmlformats.org/officeDocument/2006/relationships/image" Target="../media/image76.png"/></Relationships>
</file>

<file path=ppt/slides/_rels/slide9.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42.png"/><Relationship Id="rId18" Type="http://schemas.openxmlformats.org/officeDocument/2006/relationships/image" Target="../media/image98.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97.png"/><Relationship Id="rId2" Type="http://schemas.openxmlformats.org/officeDocument/2006/relationships/image" Target="../media/image61.png"/><Relationship Id="rId16" Type="http://schemas.openxmlformats.org/officeDocument/2006/relationships/image" Target="../media/image93.sv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92.png"/><Relationship Id="rId10" Type="http://schemas.openxmlformats.org/officeDocument/2006/relationships/image" Target="../media/image108.sv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4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09028">
            <a:off x="643561" y="8246589"/>
            <a:ext cx="1267245" cy="121425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2596"/>
          <a:stretch>
            <a:fillRect/>
          </a:stretch>
        </p:blipFill>
        <p:spPr>
          <a:xfrm rot="-5400000" flipV="1">
            <a:off x="15596506" y="1560261"/>
            <a:ext cx="1335062" cy="404792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220712" cy="198073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8916">
            <a:off x="4570055" y="5179955"/>
            <a:ext cx="8581403" cy="16841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95632" y="3437092"/>
            <a:ext cx="481551" cy="203831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17210" t="24148"/>
          <a:stretch>
            <a:fillRect/>
          </a:stretch>
        </p:blipFill>
        <p:spPr>
          <a:xfrm flipH="1" flipV="1">
            <a:off x="15687747" y="7952309"/>
            <a:ext cx="2600253" cy="2334691"/>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23714" t="22934"/>
          <a:stretch>
            <a:fillRect/>
          </a:stretch>
        </p:blipFill>
        <p:spPr>
          <a:xfrm rot="5400000">
            <a:off x="15929052" y="-261085"/>
            <a:ext cx="2660495" cy="2502909"/>
          </a:xfrm>
          <a:prstGeom prst="rect">
            <a:avLst/>
          </a:prstGeom>
        </p:spPr>
      </p:pic>
      <p:grpSp>
        <p:nvGrpSpPr>
          <p:cNvPr id="16" name="Group 6">
            <a:extLst>
              <a:ext uri="{FF2B5EF4-FFF2-40B4-BE49-F238E27FC236}">
                <a16:creationId xmlns:a16="http://schemas.microsoft.com/office/drawing/2014/main" id="{32B08C1B-60AF-ABB2-B925-C744CA54BAB3}"/>
              </a:ext>
            </a:extLst>
          </p:cNvPr>
          <p:cNvGrpSpPr/>
          <p:nvPr/>
        </p:nvGrpSpPr>
        <p:grpSpPr>
          <a:xfrm rot="-143832">
            <a:off x="2424374" y="1995599"/>
            <a:ext cx="13439253" cy="6295802"/>
            <a:chOff x="0" y="0"/>
            <a:chExt cx="38343318" cy="17962453"/>
          </a:xfrm>
        </p:grpSpPr>
        <p:sp>
          <p:nvSpPr>
            <p:cNvPr id="17" name="Freeform 7">
              <a:extLst>
                <a:ext uri="{FF2B5EF4-FFF2-40B4-BE49-F238E27FC236}">
                  <a16:creationId xmlns:a16="http://schemas.microsoft.com/office/drawing/2014/main" id="{F847FAAE-D9E2-7C49-CAE7-DE6FFA22C299}"/>
                </a:ext>
              </a:extLst>
            </p:cNvPr>
            <p:cNvSpPr/>
            <p:nvPr/>
          </p:nvSpPr>
          <p:spPr>
            <a:xfrm>
              <a:off x="72390" y="72390"/>
              <a:ext cx="38198539" cy="17817673"/>
            </a:xfrm>
            <a:custGeom>
              <a:avLst/>
              <a:gdLst/>
              <a:ahLst/>
              <a:cxnLst/>
              <a:rect l="l" t="t" r="r" b="b"/>
              <a:pathLst>
                <a:path w="38198539" h="17817673">
                  <a:moveTo>
                    <a:pt x="0" y="0"/>
                  </a:moveTo>
                  <a:lnTo>
                    <a:pt x="38198539" y="0"/>
                  </a:lnTo>
                  <a:lnTo>
                    <a:pt x="38198539" y="17817673"/>
                  </a:lnTo>
                  <a:lnTo>
                    <a:pt x="0" y="17817673"/>
                  </a:lnTo>
                  <a:lnTo>
                    <a:pt x="0" y="0"/>
                  </a:lnTo>
                  <a:close/>
                </a:path>
              </a:pathLst>
            </a:custGeom>
            <a:solidFill>
              <a:srgbClr val="FFFFFF"/>
            </a:solidFill>
          </p:spPr>
        </p:sp>
        <p:sp>
          <p:nvSpPr>
            <p:cNvPr id="18" name="Freeform 8">
              <a:extLst>
                <a:ext uri="{FF2B5EF4-FFF2-40B4-BE49-F238E27FC236}">
                  <a16:creationId xmlns:a16="http://schemas.microsoft.com/office/drawing/2014/main" id="{987DF02E-293D-ED0D-9EFE-07928DF07716}"/>
                </a:ext>
              </a:extLst>
            </p:cNvPr>
            <p:cNvSpPr/>
            <p:nvPr/>
          </p:nvSpPr>
          <p:spPr>
            <a:xfrm>
              <a:off x="0" y="0"/>
              <a:ext cx="38343318" cy="17962452"/>
            </a:xfrm>
            <a:custGeom>
              <a:avLst/>
              <a:gdLst/>
              <a:ahLst/>
              <a:cxnLst/>
              <a:rect l="l" t="t" r="r" b="b"/>
              <a:pathLst>
                <a:path w="38343318" h="17962452">
                  <a:moveTo>
                    <a:pt x="38198537" y="17817674"/>
                  </a:moveTo>
                  <a:lnTo>
                    <a:pt x="38343318" y="17817674"/>
                  </a:lnTo>
                  <a:lnTo>
                    <a:pt x="38343318" y="17962452"/>
                  </a:lnTo>
                  <a:lnTo>
                    <a:pt x="38198537" y="17962452"/>
                  </a:lnTo>
                  <a:lnTo>
                    <a:pt x="38198537" y="17817674"/>
                  </a:lnTo>
                  <a:close/>
                  <a:moveTo>
                    <a:pt x="0" y="144780"/>
                  </a:moveTo>
                  <a:lnTo>
                    <a:pt x="144780" y="144780"/>
                  </a:lnTo>
                  <a:lnTo>
                    <a:pt x="144780" y="17817674"/>
                  </a:lnTo>
                  <a:lnTo>
                    <a:pt x="0" y="17817674"/>
                  </a:lnTo>
                  <a:lnTo>
                    <a:pt x="0" y="144780"/>
                  </a:lnTo>
                  <a:close/>
                  <a:moveTo>
                    <a:pt x="0" y="17817674"/>
                  </a:moveTo>
                  <a:lnTo>
                    <a:pt x="144780" y="17817674"/>
                  </a:lnTo>
                  <a:lnTo>
                    <a:pt x="144780" y="17962452"/>
                  </a:lnTo>
                  <a:lnTo>
                    <a:pt x="0" y="17962452"/>
                  </a:lnTo>
                  <a:lnTo>
                    <a:pt x="0" y="17817674"/>
                  </a:lnTo>
                  <a:close/>
                  <a:moveTo>
                    <a:pt x="38198537" y="144780"/>
                  </a:moveTo>
                  <a:lnTo>
                    <a:pt x="38343318" y="144780"/>
                  </a:lnTo>
                  <a:lnTo>
                    <a:pt x="38343318" y="17817674"/>
                  </a:lnTo>
                  <a:lnTo>
                    <a:pt x="38198537" y="17817674"/>
                  </a:lnTo>
                  <a:lnTo>
                    <a:pt x="38198537" y="144780"/>
                  </a:lnTo>
                  <a:close/>
                  <a:moveTo>
                    <a:pt x="144780" y="17817674"/>
                  </a:moveTo>
                  <a:lnTo>
                    <a:pt x="38198537" y="17817674"/>
                  </a:lnTo>
                  <a:lnTo>
                    <a:pt x="38198537" y="17962452"/>
                  </a:lnTo>
                  <a:lnTo>
                    <a:pt x="144780" y="17962452"/>
                  </a:lnTo>
                  <a:lnTo>
                    <a:pt x="144780" y="17817674"/>
                  </a:lnTo>
                  <a:close/>
                  <a:moveTo>
                    <a:pt x="38198537" y="0"/>
                  </a:moveTo>
                  <a:lnTo>
                    <a:pt x="38343318" y="0"/>
                  </a:lnTo>
                  <a:lnTo>
                    <a:pt x="38343318" y="144780"/>
                  </a:lnTo>
                  <a:lnTo>
                    <a:pt x="38198537" y="144780"/>
                  </a:lnTo>
                  <a:lnTo>
                    <a:pt x="38198537" y="0"/>
                  </a:lnTo>
                  <a:close/>
                  <a:moveTo>
                    <a:pt x="0" y="0"/>
                  </a:moveTo>
                  <a:lnTo>
                    <a:pt x="144780" y="0"/>
                  </a:lnTo>
                  <a:lnTo>
                    <a:pt x="144780" y="144780"/>
                  </a:lnTo>
                  <a:lnTo>
                    <a:pt x="0" y="144780"/>
                  </a:lnTo>
                  <a:lnTo>
                    <a:pt x="0" y="0"/>
                  </a:lnTo>
                  <a:close/>
                  <a:moveTo>
                    <a:pt x="144780" y="0"/>
                  </a:moveTo>
                  <a:lnTo>
                    <a:pt x="38198537" y="0"/>
                  </a:lnTo>
                  <a:lnTo>
                    <a:pt x="38198537" y="144780"/>
                  </a:lnTo>
                  <a:lnTo>
                    <a:pt x="144780" y="144780"/>
                  </a:lnTo>
                  <a:lnTo>
                    <a:pt x="144780" y="0"/>
                  </a:lnTo>
                  <a:close/>
                </a:path>
              </a:pathLst>
            </a:custGeom>
            <a:solidFill>
              <a:srgbClr val="24B6B8"/>
            </a:solidFill>
          </p:spPr>
        </p:sp>
      </p:grpSp>
      <p:pic>
        <p:nvPicPr>
          <p:cNvPr id="19" name="Picture 9">
            <a:extLst>
              <a:ext uri="{FF2B5EF4-FFF2-40B4-BE49-F238E27FC236}">
                <a16:creationId xmlns:a16="http://schemas.microsoft.com/office/drawing/2014/main" id="{E5EECC62-6C49-8133-98D5-51AF552946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31847" y="5143500"/>
            <a:ext cx="793705" cy="679700"/>
          </a:xfrm>
          <a:prstGeom prst="rect">
            <a:avLst/>
          </a:prstGeom>
        </p:spPr>
      </p:pic>
      <p:pic>
        <p:nvPicPr>
          <p:cNvPr id="20" name="Picture 10">
            <a:extLst>
              <a:ext uri="{FF2B5EF4-FFF2-40B4-BE49-F238E27FC236}">
                <a16:creationId xmlns:a16="http://schemas.microsoft.com/office/drawing/2014/main" id="{9EB3F512-C06E-1DAB-3A3B-7FF79944D3F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5552691" y="2709303"/>
            <a:ext cx="955296" cy="1010409"/>
          </a:xfrm>
          <a:prstGeom prst="rect">
            <a:avLst/>
          </a:prstGeom>
        </p:spPr>
      </p:pic>
      <p:pic>
        <p:nvPicPr>
          <p:cNvPr id="21" name="Picture 11">
            <a:extLst>
              <a:ext uri="{FF2B5EF4-FFF2-40B4-BE49-F238E27FC236}">
                <a16:creationId xmlns:a16="http://schemas.microsoft.com/office/drawing/2014/main" id="{DEE90BD4-3777-FE61-1671-178A2FFFFC7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637103">
            <a:off x="1988551" y="7201544"/>
            <a:ext cx="1612669" cy="1504180"/>
          </a:xfrm>
          <a:prstGeom prst="rect">
            <a:avLst/>
          </a:prstGeom>
        </p:spPr>
      </p:pic>
      <p:pic>
        <p:nvPicPr>
          <p:cNvPr id="22" name="Picture 12">
            <a:extLst>
              <a:ext uri="{FF2B5EF4-FFF2-40B4-BE49-F238E27FC236}">
                <a16:creationId xmlns:a16="http://schemas.microsoft.com/office/drawing/2014/main" id="{E1E26CCB-524B-B35B-8C5A-30C926969C4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750050" y="3878249"/>
            <a:ext cx="1348647" cy="1389055"/>
          </a:xfrm>
          <a:prstGeom prst="rect">
            <a:avLst/>
          </a:prstGeom>
        </p:spPr>
      </p:pic>
      <p:pic>
        <p:nvPicPr>
          <p:cNvPr id="23" name="Picture 13">
            <a:extLst>
              <a:ext uri="{FF2B5EF4-FFF2-40B4-BE49-F238E27FC236}">
                <a16:creationId xmlns:a16="http://schemas.microsoft.com/office/drawing/2014/main" id="{AB046509-A3E0-DC14-FA44-D6A935401C5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02042">
            <a:off x="16586156" y="4378720"/>
            <a:ext cx="606816" cy="519655"/>
          </a:xfrm>
          <a:prstGeom prst="rect">
            <a:avLst/>
          </a:prstGeom>
        </p:spPr>
      </p:pic>
      <p:pic>
        <p:nvPicPr>
          <p:cNvPr id="25" name="Picture 15">
            <a:extLst>
              <a:ext uri="{FF2B5EF4-FFF2-40B4-BE49-F238E27FC236}">
                <a16:creationId xmlns:a16="http://schemas.microsoft.com/office/drawing/2014/main" id="{5FAF233C-4144-07E0-2C7D-42BBC9CC0F1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909511">
            <a:off x="1712688" y="1996494"/>
            <a:ext cx="3345552" cy="553537"/>
          </a:xfrm>
          <a:prstGeom prst="rect">
            <a:avLst/>
          </a:prstGeom>
        </p:spPr>
      </p:pic>
      <p:pic>
        <p:nvPicPr>
          <p:cNvPr id="26" name="Picture 16">
            <a:extLst>
              <a:ext uri="{FF2B5EF4-FFF2-40B4-BE49-F238E27FC236}">
                <a16:creationId xmlns:a16="http://schemas.microsoft.com/office/drawing/2014/main" id="{76CEAA08-0578-52D2-9E2F-36AABDEF5E0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1790934">
            <a:off x="16343057" y="1676880"/>
            <a:ext cx="476556" cy="408106"/>
          </a:xfrm>
          <a:prstGeom prst="rect">
            <a:avLst/>
          </a:prstGeom>
        </p:spPr>
      </p:pic>
      <p:pic>
        <p:nvPicPr>
          <p:cNvPr id="27" name="Picture 17">
            <a:extLst>
              <a:ext uri="{FF2B5EF4-FFF2-40B4-BE49-F238E27FC236}">
                <a16:creationId xmlns:a16="http://schemas.microsoft.com/office/drawing/2014/main" id="{10F87962-A34F-9553-B61E-A6E3B6CD8DD0}"/>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rot="-1790934">
            <a:off x="812012" y="7768070"/>
            <a:ext cx="433376" cy="371128"/>
          </a:xfrm>
          <a:prstGeom prst="rect">
            <a:avLst/>
          </a:prstGeom>
        </p:spPr>
      </p:pic>
      <p:sp>
        <p:nvSpPr>
          <p:cNvPr id="28" name="TextBox 27">
            <a:extLst>
              <a:ext uri="{FF2B5EF4-FFF2-40B4-BE49-F238E27FC236}">
                <a16:creationId xmlns:a16="http://schemas.microsoft.com/office/drawing/2014/main" id="{BCFA73CB-F553-213D-D59A-03C232A4342E}"/>
              </a:ext>
            </a:extLst>
          </p:cNvPr>
          <p:cNvSpPr txBox="1"/>
          <p:nvPr/>
        </p:nvSpPr>
        <p:spPr>
          <a:xfrm>
            <a:off x="4562276" y="2333888"/>
            <a:ext cx="9870011" cy="1938992"/>
          </a:xfrm>
          <a:prstGeom prst="rect">
            <a:avLst/>
          </a:prstGeom>
          <a:noFill/>
        </p:spPr>
        <p:txBody>
          <a:bodyPr wrap="none" rtlCol="0">
            <a:spAutoFit/>
          </a:bodyPr>
          <a:lstStyle/>
          <a:p>
            <a:pPr algn="ctr"/>
            <a:r>
              <a:rPr lang="en-US" sz="40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6</a:t>
            </a:r>
          </a:p>
          <a:p>
            <a:pPr algn="ctr"/>
            <a:endParaRPr lang="en-US" sz="320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4800" b="1" dirty="0">
                <a:ln w="38100">
                  <a:noFill/>
                </a:ln>
                <a:latin typeface="Times New Roman" panose="02020603050405020304" pitchFamily="18" charset="0"/>
                <a:cs typeface="Times New Roman" panose="02020603050405020304" pitchFamily="18" charset="0"/>
              </a:rPr>
              <a:t>BÀI 6. TRUYỆN</a:t>
            </a:r>
            <a:endParaRPr lang="en-VN" sz="4800" b="1" dirty="0">
              <a:ln w="38100">
                <a:noFill/>
              </a:ln>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3EDC37D8-03F8-789B-726B-A24D09EC30D8}"/>
              </a:ext>
            </a:extLst>
          </p:cNvPr>
          <p:cNvPicPr>
            <a:picLocks noChangeAspect="1"/>
          </p:cNvPicPr>
          <p:nvPr/>
        </p:nvPicPr>
        <p:blipFill rotWithShape="1">
          <a:blip r:embed="rId28"/>
          <a:srcRect l="9323" t="7012" r="8375" b="3760"/>
          <a:stretch/>
        </p:blipFill>
        <p:spPr>
          <a:xfrm>
            <a:off x="838200" y="419100"/>
            <a:ext cx="1664291" cy="1676400"/>
          </a:xfrm>
          <a:prstGeom prst="ellipse">
            <a:avLst/>
          </a:prstGeom>
        </p:spPr>
      </p:pic>
      <p:sp>
        <p:nvSpPr>
          <p:cNvPr id="30" name="TextBox 29">
            <a:extLst>
              <a:ext uri="{FF2B5EF4-FFF2-40B4-BE49-F238E27FC236}">
                <a16:creationId xmlns:a16="http://schemas.microsoft.com/office/drawing/2014/main" id="{0762966F-FF25-2F5B-9068-E078B0ADD580}"/>
              </a:ext>
            </a:extLst>
          </p:cNvPr>
          <p:cNvSpPr txBox="1"/>
          <p:nvPr/>
        </p:nvSpPr>
        <p:spPr>
          <a:xfrm>
            <a:off x="7239000" y="8835433"/>
            <a:ext cx="3486980" cy="1077218"/>
          </a:xfrm>
          <a:prstGeom prst="rect">
            <a:avLst/>
          </a:prstGeom>
          <a:noFill/>
        </p:spPr>
        <p:txBody>
          <a:bodyPr wrap="none" rtlCol="0">
            <a:spAutoFit/>
          </a:bodyPr>
          <a:lstStyle/>
          <a:p>
            <a:r>
              <a:rPr lang="en-US" sz="3200" b="1" dirty="0">
                <a:ln w="38100">
                  <a:noFill/>
                </a:ln>
                <a:latin typeface="Times New Roman" panose="02020603050405020304" pitchFamily="18" charset="0"/>
                <a:cs typeface="Times New Roman" panose="02020603050405020304" pitchFamily="18" charset="0"/>
              </a:rPr>
              <a:t>GV: </a:t>
            </a:r>
            <a:r>
              <a:rPr lang="en-US" sz="3200" b="1" dirty="0" err="1">
                <a:ln w="38100">
                  <a:noFill/>
                </a:ln>
                <a:latin typeface="Times New Roman" panose="02020603050405020304" pitchFamily="18" charset="0"/>
                <a:cs typeface="Times New Roman" panose="02020603050405020304" pitchFamily="18" charset="0"/>
              </a:rPr>
              <a:t>Trần</a:t>
            </a:r>
            <a:r>
              <a:rPr lang="en-US" sz="3200" b="1" dirty="0">
                <a:ln w="38100">
                  <a:noFill/>
                </a:ln>
                <a:latin typeface="Times New Roman" panose="02020603050405020304" pitchFamily="18" charset="0"/>
                <a:cs typeface="Times New Roman" panose="02020603050405020304" pitchFamily="18" charset="0"/>
              </a:rPr>
              <a:t> </a:t>
            </a:r>
            <a:r>
              <a:rPr lang="en-US" sz="3200" b="1" dirty="0" err="1">
                <a:ln w="38100">
                  <a:noFill/>
                </a:ln>
                <a:latin typeface="Times New Roman" panose="02020603050405020304" pitchFamily="18" charset="0"/>
                <a:cs typeface="Times New Roman" panose="02020603050405020304" pitchFamily="18" charset="0"/>
              </a:rPr>
              <a:t>Thúy</a:t>
            </a:r>
            <a:r>
              <a:rPr lang="en-US" sz="3200" b="1" dirty="0">
                <a:ln w="38100">
                  <a:noFill/>
                </a:ln>
                <a:latin typeface="Times New Roman" panose="02020603050405020304" pitchFamily="18" charset="0"/>
                <a:cs typeface="Times New Roman" panose="02020603050405020304" pitchFamily="18" charset="0"/>
              </a:rPr>
              <a:t> An</a:t>
            </a:r>
          </a:p>
          <a:p>
            <a:pPr algn="ctr"/>
            <a:r>
              <a:rPr lang="en-US" sz="3200" b="1" dirty="0" err="1">
                <a:ln w="38100">
                  <a:noFill/>
                </a:ln>
                <a:latin typeface="Times New Roman" panose="02020603050405020304" pitchFamily="18" charset="0"/>
                <a:cs typeface="Times New Roman" panose="02020603050405020304" pitchFamily="18" charset="0"/>
              </a:rPr>
              <a:t>Tổ</a:t>
            </a:r>
            <a:r>
              <a:rPr lang="en-US" sz="3200" b="1" dirty="0">
                <a:ln w="38100">
                  <a:noFill/>
                </a:ln>
                <a:latin typeface="Times New Roman" panose="02020603050405020304" pitchFamily="18" charset="0"/>
                <a:cs typeface="Times New Roman" panose="02020603050405020304" pitchFamily="18" charset="0"/>
              </a:rPr>
              <a:t> </a:t>
            </a:r>
            <a:r>
              <a:rPr lang="en-US" sz="3200" b="1" dirty="0" err="1">
                <a:ln w="38100">
                  <a:noFill/>
                </a:ln>
                <a:latin typeface="Times New Roman" panose="02020603050405020304" pitchFamily="18" charset="0"/>
                <a:cs typeface="Times New Roman" panose="02020603050405020304" pitchFamily="18" charset="0"/>
              </a:rPr>
              <a:t>Xã</a:t>
            </a:r>
            <a:r>
              <a:rPr lang="en-US" sz="3200" b="1" dirty="0">
                <a:ln w="38100">
                  <a:noFill/>
                </a:ln>
                <a:latin typeface="Times New Roman" panose="02020603050405020304" pitchFamily="18" charset="0"/>
                <a:cs typeface="Times New Roman" panose="02020603050405020304" pitchFamily="18" charset="0"/>
              </a:rPr>
              <a:t> </a:t>
            </a:r>
            <a:r>
              <a:rPr lang="en-US" sz="3200" b="1" dirty="0" err="1">
                <a:ln w="38100">
                  <a:noFill/>
                </a:ln>
                <a:latin typeface="Times New Roman" panose="02020603050405020304" pitchFamily="18" charset="0"/>
                <a:cs typeface="Times New Roman" panose="02020603050405020304" pitchFamily="18" charset="0"/>
              </a:rPr>
              <a:t>hội</a:t>
            </a:r>
            <a:endParaRPr lang="en-VN" sz="3200" b="1" dirty="0">
              <a:ln w="38100">
                <a:noFill/>
              </a:ln>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159FBBE-8AA6-4063-F868-EFE906E9C197}"/>
              </a:ext>
            </a:extLst>
          </p:cNvPr>
          <p:cNvSpPr txBox="1"/>
          <p:nvPr/>
        </p:nvSpPr>
        <p:spPr>
          <a:xfrm>
            <a:off x="6248400" y="610969"/>
            <a:ext cx="7008970" cy="707886"/>
          </a:xfrm>
          <a:prstGeom prst="rect">
            <a:avLst/>
          </a:prstGeom>
          <a:noFill/>
        </p:spPr>
        <p:txBody>
          <a:bodyPr wrap="none" rtlCol="0">
            <a:spAutoFit/>
          </a:bodyPr>
          <a:lstStyle/>
          <a:p>
            <a:r>
              <a:rPr lang="en-US" sz="4000" b="1" dirty="0">
                <a:ln w="38100">
                  <a:noFill/>
                </a:ln>
                <a:solidFill>
                  <a:srgbClr val="FF0000"/>
                </a:solidFill>
                <a:latin typeface="Times New Roman" panose="02020603050405020304" pitchFamily="18" charset="0"/>
                <a:cs typeface="Times New Roman" panose="02020603050405020304" pitchFamily="18" charset="0"/>
              </a:rPr>
              <a:t>TRƯỜNG THCS LONG BIÊN</a:t>
            </a:r>
            <a:endParaRPr lang="en-VN" sz="4000" b="1" dirty="0">
              <a:ln w="38100">
                <a:noFill/>
              </a:ln>
              <a:solidFill>
                <a:srgbClr val="FF0000"/>
              </a:solidFill>
              <a:latin typeface="Times New Roman" panose="02020603050405020304" pitchFamily="18" charset="0"/>
              <a:cs typeface="Times New Roman" panose="02020603050405020304" pitchFamily="18" charset="0"/>
            </a:endParaRPr>
          </a:p>
        </p:txBody>
      </p:sp>
      <p:sp>
        <p:nvSpPr>
          <p:cNvPr id="32" name="TextBox 25">
            <a:extLst>
              <a:ext uri="{FF2B5EF4-FFF2-40B4-BE49-F238E27FC236}">
                <a16:creationId xmlns:a16="http://schemas.microsoft.com/office/drawing/2014/main" id="{8FBD739B-823E-D268-686B-1DCB03B0F6DD}"/>
              </a:ext>
            </a:extLst>
          </p:cNvPr>
          <p:cNvSpPr txBox="1"/>
          <p:nvPr/>
        </p:nvSpPr>
        <p:spPr>
          <a:xfrm>
            <a:off x="2502490" y="4347172"/>
            <a:ext cx="12964313" cy="3239798"/>
          </a:xfrm>
          <a:prstGeom prst="rect">
            <a:avLst/>
          </a:prstGeom>
        </p:spPr>
        <p:txBody>
          <a:bodyPr wrap="square" lIns="0" tIns="0" rIns="0" bIns="0" rtlCol="0" anchor="t">
            <a:spAutoFit/>
          </a:bodyPr>
          <a:lstStyle/>
          <a:p>
            <a:pPr algn="ctr">
              <a:lnSpc>
                <a:spcPts val="8679"/>
              </a:lnSpc>
            </a:pPr>
            <a:r>
              <a:rPr lang="en-US" sz="5400" b="1" spc="309" dirty="0" err="1">
                <a:solidFill>
                  <a:srgbClr val="24B6B8"/>
                </a:solidFill>
                <a:latin typeface="Fraunces"/>
              </a:rPr>
              <a:t>Tiết</a:t>
            </a:r>
            <a:r>
              <a:rPr lang="en-US" sz="5400" b="1" spc="309" dirty="0">
                <a:solidFill>
                  <a:srgbClr val="24B6B8"/>
                </a:solidFill>
                <a:latin typeface="Fraunces"/>
              </a:rPr>
              <a:t> 84: </a:t>
            </a:r>
            <a:r>
              <a:rPr lang="en-US" sz="5400" b="1" spc="309" dirty="0" err="1">
                <a:solidFill>
                  <a:srgbClr val="24B6B8"/>
                </a:solidFill>
                <a:latin typeface="Fraunces"/>
              </a:rPr>
              <a:t>Nói</a:t>
            </a:r>
            <a:r>
              <a:rPr lang="en-US" sz="5400" b="1" spc="309" dirty="0">
                <a:solidFill>
                  <a:srgbClr val="24B6B8"/>
                </a:solidFill>
                <a:latin typeface="Fraunces"/>
              </a:rPr>
              <a:t> </a:t>
            </a:r>
            <a:r>
              <a:rPr lang="en-US" sz="5400" b="1" spc="309" dirty="0" err="1">
                <a:solidFill>
                  <a:srgbClr val="24B6B8"/>
                </a:solidFill>
                <a:latin typeface="Fraunces"/>
              </a:rPr>
              <a:t>và</a:t>
            </a:r>
            <a:r>
              <a:rPr lang="en-US" sz="5400" b="1" spc="309" dirty="0">
                <a:solidFill>
                  <a:srgbClr val="24B6B8"/>
                </a:solidFill>
                <a:latin typeface="Fraunces"/>
              </a:rPr>
              <a:t> Nghe</a:t>
            </a:r>
          </a:p>
          <a:p>
            <a:pPr algn="ctr">
              <a:lnSpc>
                <a:spcPts val="8679"/>
              </a:lnSpc>
            </a:pPr>
            <a:r>
              <a:rPr lang="en-US" sz="4800" b="1" spc="309" dirty="0">
                <a:solidFill>
                  <a:srgbClr val="24B6B8"/>
                </a:solidFill>
                <a:latin typeface="Fraunces"/>
              </a:rPr>
              <a:t>KỂ LẠI MỘT TRẢI NGHIỆM </a:t>
            </a:r>
          </a:p>
          <a:p>
            <a:pPr algn="ctr">
              <a:lnSpc>
                <a:spcPts val="8679"/>
              </a:lnSpc>
            </a:pPr>
            <a:r>
              <a:rPr lang="en-US" sz="4800" b="1" spc="309" dirty="0">
                <a:solidFill>
                  <a:srgbClr val="24B6B8"/>
                </a:solidFill>
                <a:latin typeface="Fraunces"/>
              </a:rPr>
              <a:t>ĐÁNG NHỚ (</a:t>
            </a:r>
            <a:r>
              <a:rPr lang="en-US" sz="4800" b="1" spc="309" dirty="0" err="1">
                <a:solidFill>
                  <a:srgbClr val="24B6B8"/>
                </a:solidFill>
                <a:latin typeface="Fraunces"/>
              </a:rPr>
              <a:t>tiếp</a:t>
            </a:r>
            <a:r>
              <a:rPr lang="en-US" sz="4800" b="1" spc="309" dirty="0">
                <a:solidFill>
                  <a:srgbClr val="24B6B8"/>
                </a:solidFill>
                <a:latin typeface="Fraunces"/>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1208" y="860216"/>
            <a:ext cx="16045583" cy="856656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954779" y="495326"/>
            <a:ext cx="4378441" cy="106674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66293" y="2616548"/>
            <a:ext cx="926459" cy="11633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466626" y="7586134"/>
            <a:ext cx="3054775" cy="2277196"/>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04659" y="4229176"/>
            <a:ext cx="2330857" cy="2267288"/>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7629803" y="9524594"/>
            <a:ext cx="3028394" cy="544122"/>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665" t="12429" r="13075" b="104"/>
          <a:stretch>
            <a:fillRect/>
          </a:stretch>
        </p:blipFill>
        <p:spPr>
          <a:xfrm>
            <a:off x="14450549" y="0"/>
            <a:ext cx="3837451" cy="3629397"/>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650384">
            <a:off x="14992736" y="4136109"/>
            <a:ext cx="1521321" cy="1264080"/>
          </a:xfrm>
          <a:prstGeom prst="rect">
            <a:avLst/>
          </a:prstGeom>
        </p:spPr>
      </p:pic>
      <p:sp>
        <p:nvSpPr>
          <p:cNvPr id="11" name="TextBox 11"/>
          <p:cNvSpPr txBox="1"/>
          <p:nvPr/>
        </p:nvSpPr>
        <p:spPr>
          <a:xfrm>
            <a:off x="4120011" y="3747871"/>
            <a:ext cx="10972799" cy="3477875"/>
          </a:xfrm>
          <a:prstGeom prst="rect">
            <a:avLst/>
          </a:prstGeom>
        </p:spPr>
        <p:txBody>
          <a:bodyPr wrap="square" lIns="0" tIns="0" rIns="0" bIns="0" rtlCol="0" anchor="t">
            <a:spAutoFit/>
          </a:bodyPr>
          <a:lstStyle/>
          <a:p>
            <a:pPr algn="ctr">
              <a:lnSpc>
                <a:spcPct val="120000"/>
              </a:lnSpc>
            </a:pPr>
            <a:r>
              <a:rPr lang="vi-VN" sz="4800" dirty="0">
                <a:solidFill>
                  <a:schemeClr val="tx2"/>
                </a:solidFill>
                <a:latin typeface="Roboto Condensed Italics"/>
              </a:rPr>
              <a:t>Các em đã hoàn thành xong bài viết kể lại trải nghiệm đáng nhớ của bản thân. Vậy nếu trải nghiệm đó được kể lại bằng hình thức nói thì sẽ có gì khác với hình thức viết?</a:t>
            </a:r>
            <a:endParaRPr lang="en-US" sz="4800" dirty="0">
              <a:solidFill>
                <a:schemeClr val="tx2"/>
              </a:solidFill>
              <a:latin typeface="Roboto Condensed Itali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714" t="22934"/>
          <a:stretch>
            <a:fillRect/>
          </a:stretch>
        </p:blipFill>
        <p:spPr>
          <a:xfrm rot="-10800000">
            <a:off x="15627505" y="7784091"/>
            <a:ext cx="2660495" cy="250290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521" b="7563"/>
          <a:stretch>
            <a:fillRect/>
          </a:stretch>
        </p:blipFill>
        <p:spPr>
          <a:xfrm>
            <a:off x="0" y="8539433"/>
            <a:ext cx="1095507" cy="1747567"/>
          </a:xfrm>
          <a:prstGeom prst="rect">
            <a:avLst/>
          </a:prstGeom>
        </p:spPr>
      </p:pic>
      <p:sp>
        <p:nvSpPr>
          <p:cNvPr id="4" name="AutoShape 4"/>
          <p:cNvSpPr/>
          <p:nvPr/>
        </p:nvSpPr>
        <p:spPr>
          <a:xfrm>
            <a:off x="78537" y="4244116"/>
            <a:ext cx="18221922" cy="0"/>
          </a:xfrm>
          <a:prstGeom prst="line">
            <a:avLst/>
          </a:prstGeom>
          <a:ln w="47625" cap="flat">
            <a:solidFill>
              <a:srgbClr val="60699E"/>
            </a:solidFill>
            <a:prstDash val="solid"/>
            <a:headEnd type="none" w="sm" len="sm"/>
            <a:tailEnd type="none" w="sm" len="sm"/>
          </a:ln>
        </p:spPr>
      </p:sp>
      <p:grpSp>
        <p:nvGrpSpPr>
          <p:cNvPr id="5" name="Group 5"/>
          <p:cNvGrpSpPr/>
          <p:nvPr/>
        </p:nvGrpSpPr>
        <p:grpSpPr>
          <a:xfrm>
            <a:off x="926459" y="3803748"/>
            <a:ext cx="3978834" cy="4393686"/>
            <a:chOff x="0" y="0"/>
            <a:chExt cx="5305112" cy="5858248"/>
          </a:xfrm>
        </p:grpSpPr>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48245"/>
              <a:ext cx="5305112" cy="571000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52556" y="0"/>
              <a:ext cx="745954" cy="1003117"/>
            </a:xfrm>
            <a:prstGeom prst="rect">
              <a:avLst/>
            </a:prstGeom>
          </p:spPr>
        </p:pic>
      </p:grpSp>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0" y="322538"/>
            <a:ext cx="926459" cy="116336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800000">
            <a:off x="16576055" y="3130976"/>
            <a:ext cx="3028394" cy="54412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650384">
            <a:off x="14866747" y="2954280"/>
            <a:ext cx="1080159" cy="897514"/>
          </a:xfrm>
          <a:prstGeom prst="rect">
            <a:avLst/>
          </a:prstGeom>
        </p:spPr>
      </p:pic>
      <p:grpSp>
        <p:nvGrpSpPr>
          <p:cNvPr id="11" name="Group 11"/>
          <p:cNvGrpSpPr/>
          <p:nvPr/>
        </p:nvGrpSpPr>
        <p:grpSpPr>
          <a:xfrm>
            <a:off x="5165166" y="4104700"/>
            <a:ext cx="3978834" cy="4393686"/>
            <a:chOff x="0" y="0"/>
            <a:chExt cx="5305112" cy="5858248"/>
          </a:xfrm>
        </p:grpSpPr>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48245"/>
              <a:ext cx="5305112" cy="5710003"/>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52556" y="0"/>
              <a:ext cx="745954" cy="1003117"/>
            </a:xfrm>
            <a:prstGeom prst="rect">
              <a:avLst/>
            </a:prstGeom>
          </p:spPr>
        </p:pic>
      </p:grpSp>
      <p:grpSp>
        <p:nvGrpSpPr>
          <p:cNvPr id="14" name="Group 14"/>
          <p:cNvGrpSpPr/>
          <p:nvPr/>
        </p:nvGrpSpPr>
        <p:grpSpPr>
          <a:xfrm>
            <a:off x="9288764" y="3848100"/>
            <a:ext cx="3978834" cy="4393686"/>
            <a:chOff x="0" y="0"/>
            <a:chExt cx="5305112" cy="5858248"/>
          </a:xfrm>
        </p:grpSpPr>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148245"/>
              <a:ext cx="5305112" cy="5710003"/>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52556" y="0"/>
              <a:ext cx="745954" cy="1003117"/>
            </a:xfrm>
            <a:prstGeom prst="rect">
              <a:avLst/>
            </a:prstGeom>
          </p:spPr>
        </p:pic>
      </p:grpSp>
      <p:sp>
        <p:nvSpPr>
          <p:cNvPr id="18" name="Freeform 18"/>
          <p:cNvSpPr/>
          <p:nvPr/>
        </p:nvSpPr>
        <p:spPr>
          <a:xfrm>
            <a:off x="1028700" y="8747706"/>
            <a:ext cx="9998677" cy="1254780"/>
          </a:xfrm>
          <a:custGeom>
            <a:avLst/>
            <a:gdLst/>
            <a:ahLst/>
            <a:cxnLst/>
            <a:rect l="l" t="t" r="r" b="b"/>
            <a:pathLst>
              <a:path w="503673" h="63208">
                <a:moveTo>
                  <a:pt x="0" y="0"/>
                </a:moveTo>
                <a:lnTo>
                  <a:pt x="503673" y="0"/>
                </a:lnTo>
                <a:lnTo>
                  <a:pt x="503673" y="63208"/>
                </a:lnTo>
                <a:lnTo>
                  <a:pt x="0" y="63208"/>
                </a:lnTo>
                <a:close/>
              </a:path>
            </a:pathLst>
          </a:custGeom>
          <a:solidFill>
            <a:srgbClr val="FDEBF0"/>
          </a:solidFill>
        </p:spPr>
      </p:sp>
      <p:grpSp>
        <p:nvGrpSpPr>
          <p:cNvPr id="20" name="Group 20"/>
          <p:cNvGrpSpPr/>
          <p:nvPr/>
        </p:nvGrpSpPr>
        <p:grpSpPr>
          <a:xfrm>
            <a:off x="1207301" y="4640468"/>
            <a:ext cx="3726857" cy="3053173"/>
            <a:chOff x="0" y="-76200"/>
            <a:chExt cx="812800" cy="665874"/>
          </a:xfrm>
        </p:grpSpPr>
        <p:sp>
          <p:nvSpPr>
            <p:cNvPr id="21" name="Freeform 21"/>
            <p:cNvSpPr/>
            <p:nvPr/>
          </p:nvSpPr>
          <p:spPr>
            <a:xfrm>
              <a:off x="0" y="0"/>
              <a:ext cx="812800" cy="589674"/>
            </a:xfrm>
            <a:custGeom>
              <a:avLst/>
              <a:gdLst/>
              <a:ahLst/>
              <a:cxnLst/>
              <a:rect l="l" t="t" r="r" b="b"/>
              <a:pathLst>
                <a:path w="812800" h="589674">
                  <a:moveTo>
                    <a:pt x="0" y="0"/>
                  </a:moveTo>
                  <a:lnTo>
                    <a:pt x="812800" y="0"/>
                  </a:lnTo>
                  <a:lnTo>
                    <a:pt x="812800" y="589674"/>
                  </a:lnTo>
                  <a:lnTo>
                    <a:pt x="0" y="589674"/>
                  </a:lnTo>
                  <a:close/>
                </a:path>
              </a:pathLst>
            </a:custGeom>
            <a:solidFill>
              <a:srgbClr val="FFFFFF"/>
            </a:solidFill>
            <a:ln>
              <a:noFill/>
            </a:ln>
          </p:spPr>
        </p:sp>
        <p:sp>
          <p:nvSpPr>
            <p:cNvPr id="22" name="TextBox 22"/>
            <p:cNvSpPr txBox="1"/>
            <p:nvPr/>
          </p:nvSpPr>
          <p:spPr>
            <a:xfrm>
              <a:off x="0" y="-76200"/>
              <a:ext cx="734995" cy="665874"/>
            </a:xfrm>
            <a:prstGeom prst="rect">
              <a:avLst/>
            </a:prstGeom>
            <a:ln>
              <a:noFill/>
            </a:ln>
          </p:spPr>
          <p:txBody>
            <a:bodyPr lIns="50800" tIns="50800" rIns="50800" bIns="50800" rtlCol="0" anchor="ctr"/>
            <a:lstStyle/>
            <a:p>
              <a:pPr algn="ctr">
                <a:lnSpc>
                  <a:spcPts val="4759"/>
                </a:lnSpc>
              </a:pPr>
              <a:r>
                <a:rPr lang="en-US" sz="3399" b="1">
                  <a:solidFill>
                    <a:srgbClr val="002060">
                      <a:alpha val="77647"/>
                    </a:srgbClr>
                  </a:solidFill>
                  <a:latin typeface="Roboto Condensed"/>
                </a:rPr>
                <a:t>CHUẨN BỊ: </a:t>
              </a:r>
              <a:r>
                <a:rPr lang="en-US" sz="3399">
                  <a:solidFill>
                    <a:srgbClr val="002060">
                      <a:alpha val="77647"/>
                    </a:srgbClr>
                  </a:solidFill>
                  <a:latin typeface="Roboto Condensed"/>
                </a:rPr>
                <a:t>Xây dựng dàn ý cho bài kể về một trải nghiệm.</a:t>
              </a:r>
              <a:endParaRPr lang="en-US" sz="3399" dirty="0">
                <a:solidFill>
                  <a:srgbClr val="002060">
                    <a:alpha val="77647"/>
                  </a:srgbClr>
                </a:solidFill>
                <a:latin typeface="Roboto Condensed"/>
              </a:endParaRPr>
            </a:p>
          </p:txBody>
        </p:sp>
      </p:grpSp>
      <p:grpSp>
        <p:nvGrpSpPr>
          <p:cNvPr id="23" name="Group 23"/>
          <p:cNvGrpSpPr/>
          <p:nvPr/>
        </p:nvGrpSpPr>
        <p:grpSpPr>
          <a:xfrm>
            <a:off x="5701389" y="5348111"/>
            <a:ext cx="3196551" cy="2833381"/>
            <a:chOff x="0" y="-76200"/>
            <a:chExt cx="697144" cy="617939"/>
          </a:xfrm>
        </p:grpSpPr>
        <p:sp>
          <p:nvSpPr>
            <p:cNvPr id="24" name="Freeform 24"/>
            <p:cNvSpPr/>
            <p:nvPr/>
          </p:nvSpPr>
          <p:spPr>
            <a:xfrm>
              <a:off x="0" y="0"/>
              <a:ext cx="680360" cy="458286"/>
            </a:xfrm>
            <a:custGeom>
              <a:avLst/>
              <a:gdLst/>
              <a:ahLst/>
              <a:cxnLst/>
              <a:rect l="l" t="t" r="r" b="b"/>
              <a:pathLst>
                <a:path w="680360" h="458286">
                  <a:moveTo>
                    <a:pt x="0" y="0"/>
                  </a:moveTo>
                  <a:lnTo>
                    <a:pt x="680360" y="0"/>
                  </a:lnTo>
                  <a:lnTo>
                    <a:pt x="680360" y="458286"/>
                  </a:lnTo>
                  <a:lnTo>
                    <a:pt x="0" y="458286"/>
                  </a:lnTo>
                  <a:close/>
                </a:path>
              </a:pathLst>
            </a:custGeom>
            <a:solidFill>
              <a:srgbClr val="FFFFFF"/>
            </a:solidFill>
            <a:ln>
              <a:noFill/>
            </a:ln>
          </p:spPr>
        </p:sp>
        <p:sp>
          <p:nvSpPr>
            <p:cNvPr id="25" name="TextBox 25"/>
            <p:cNvSpPr txBox="1"/>
            <p:nvPr/>
          </p:nvSpPr>
          <p:spPr>
            <a:xfrm>
              <a:off x="0" y="-76200"/>
              <a:ext cx="697144" cy="617939"/>
            </a:xfrm>
            <a:prstGeom prst="rect">
              <a:avLst/>
            </a:prstGeom>
            <a:ln>
              <a:noFill/>
            </a:ln>
          </p:spPr>
          <p:txBody>
            <a:bodyPr lIns="50800" tIns="50800" rIns="50800" bIns="50800" rtlCol="0" anchor="ctr"/>
            <a:lstStyle/>
            <a:p>
              <a:pPr algn="ctr">
                <a:lnSpc>
                  <a:spcPts val="4759"/>
                </a:lnSpc>
              </a:pPr>
              <a:r>
                <a:rPr lang="en-US" sz="3399" b="1">
                  <a:solidFill>
                    <a:srgbClr val="002060">
                      <a:alpha val="77647"/>
                    </a:srgbClr>
                  </a:solidFill>
                  <a:latin typeface="Roboto Condensed"/>
                </a:rPr>
                <a:t>THỰC HIỆN: </a:t>
              </a:r>
              <a:r>
                <a:rPr lang="en-US" sz="3399">
                  <a:solidFill>
                    <a:srgbClr val="002060">
                      <a:alpha val="77647"/>
                    </a:srgbClr>
                  </a:solidFill>
                  <a:latin typeface="Roboto Condensed"/>
                </a:rPr>
                <a:t>Hoạt động kể</a:t>
              </a:r>
              <a:endParaRPr lang="en-US" sz="3399" dirty="0">
                <a:solidFill>
                  <a:srgbClr val="002060">
                    <a:alpha val="77647"/>
                  </a:srgbClr>
                </a:solidFill>
                <a:latin typeface="Roboto Condensed"/>
              </a:endParaRPr>
            </a:p>
          </p:txBody>
        </p:sp>
      </p:grpSp>
      <p:grpSp>
        <p:nvGrpSpPr>
          <p:cNvPr id="26" name="Group 26"/>
          <p:cNvGrpSpPr/>
          <p:nvPr/>
        </p:nvGrpSpPr>
        <p:grpSpPr>
          <a:xfrm>
            <a:off x="9591651" y="4562026"/>
            <a:ext cx="3612804" cy="3781874"/>
            <a:chOff x="0" y="-76200"/>
            <a:chExt cx="849257" cy="889000"/>
          </a:xfrm>
        </p:grpSpPr>
        <p:sp>
          <p:nvSpPr>
            <p:cNvPr id="27" name="Freeform 2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FFFF"/>
            </a:solidFill>
            <a:ln>
              <a:noFill/>
            </a:ln>
          </p:spPr>
        </p:sp>
        <p:sp>
          <p:nvSpPr>
            <p:cNvPr id="28" name="TextBox 28"/>
            <p:cNvSpPr txBox="1"/>
            <p:nvPr/>
          </p:nvSpPr>
          <p:spPr>
            <a:xfrm>
              <a:off x="0" y="-76200"/>
              <a:ext cx="849257" cy="889000"/>
            </a:xfrm>
            <a:prstGeom prst="rect">
              <a:avLst/>
            </a:prstGeom>
            <a:ln>
              <a:noFill/>
            </a:ln>
          </p:spPr>
          <p:txBody>
            <a:bodyPr lIns="50800" tIns="50800" rIns="50800" bIns="50800" rtlCol="0" anchor="ctr"/>
            <a:lstStyle/>
            <a:p>
              <a:pPr algn="ctr">
                <a:lnSpc>
                  <a:spcPts val="4759"/>
                </a:lnSpc>
              </a:pPr>
              <a:r>
                <a:rPr lang="en-US" sz="3399" b="1">
                  <a:solidFill>
                    <a:srgbClr val="002060">
                      <a:alpha val="77647"/>
                    </a:srgbClr>
                  </a:solidFill>
                  <a:latin typeface="Roboto Condensed"/>
                </a:rPr>
                <a:t>CHÚ Ý: </a:t>
              </a:r>
              <a:r>
                <a:rPr lang="en-US" sz="3399">
                  <a:solidFill>
                    <a:srgbClr val="002060">
                      <a:alpha val="77647"/>
                    </a:srgbClr>
                  </a:solidFill>
                  <a:latin typeface="Roboto Condensed"/>
                </a:rPr>
                <a:t>N</a:t>
              </a:r>
              <a:r>
                <a:rPr lang="vi-VN" sz="3399">
                  <a:solidFill>
                    <a:srgbClr val="002060">
                      <a:alpha val="77647"/>
                    </a:srgbClr>
                  </a:solidFill>
                  <a:latin typeface="Roboto Condensed"/>
                </a:rPr>
                <a:t>ội dung và cách thức kể; những lỗi thường mắc khi kể bằng lời nói.</a:t>
              </a:r>
              <a:endParaRPr lang="en-US" sz="3399" dirty="0">
                <a:solidFill>
                  <a:srgbClr val="002060">
                    <a:alpha val="77647"/>
                  </a:srgbClr>
                </a:solidFill>
                <a:latin typeface="Roboto Condensed"/>
              </a:endParaRPr>
            </a:p>
          </p:txBody>
        </p:sp>
      </p:grpSp>
      <p:sp>
        <p:nvSpPr>
          <p:cNvPr id="30" name="TextBox 30"/>
          <p:cNvSpPr txBox="1"/>
          <p:nvPr/>
        </p:nvSpPr>
        <p:spPr>
          <a:xfrm>
            <a:off x="1362277" y="1653950"/>
            <a:ext cx="16468523" cy="984885"/>
          </a:xfrm>
          <a:prstGeom prst="rect">
            <a:avLst/>
          </a:prstGeom>
        </p:spPr>
        <p:txBody>
          <a:bodyPr wrap="square" lIns="0" tIns="0" rIns="0" bIns="0" rtlCol="0" anchor="t">
            <a:spAutoFit/>
          </a:bodyPr>
          <a:lstStyle/>
          <a:p>
            <a:pPr algn="dist">
              <a:spcBef>
                <a:spcPct val="0"/>
              </a:spcBef>
            </a:pPr>
            <a:r>
              <a:rPr lang="vi-VN" sz="3200" b="1">
                <a:solidFill>
                  <a:srgbClr val="D479A2"/>
                </a:solidFill>
                <a:latin typeface="Roboto Condensed Bold"/>
              </a:rPr>
              <a:t>Kể lại một trải nghiệm là trình bày bằng lời nói về một trải nghiệm của bản thân, có thể là sự việc hoặc hoạt động,… mà người kể đã trực tiếp trải qua và có được những kinh nghiệm hoặc bài học nào đó.</a:t>
            </a:r>
            <a:endParaRPr lang="en-US" sz="3200" b="1" dirty="0">
              <a:solidFill>
                <a:srgbClr val="D479A2"/>
              </a:solidFill>
              <a:latin typeface="Roboto Condensed Bold"/>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98398" y="5505761"/>
            <a:ext cx="463230" cy="58168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65" t="12429" r="13075" b="104"/>
          <a:stretch>
            <a:fillRect/>
          </a:stretch>
        </p:blipFill>
        <p:spPr>
          <a:xfrm>
            <a:off x="14110775" y="3241053"/>
            <a:ext cx="3837451" cy="362939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7735" b="22961"/>
          <a:stretch>
            <a:fillRect/>
          </a:stretch>
        </p:blipFill>
        <p:spPr>
          <a:xfrm>
            <a:off x="7831" y="8411287"/>
            <a:ext cx="2084739" cy="191326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46954">
            <a:off x="16407355" y="8312905"/>
            <a:ext cx="1267245" cy="1214251"/>
          </a:xfrm>
          <a:prstGeom prst="rect">
            <a:avLst/>
          </a:prstGeom>
        </p:spPr>
      </p:pic>
      <p:sp>
        <p:nvSpPr>
          <p:cNvPr id="6" name="TextBox 6"/>
          <p:cNvSpPr txBox="1"/>
          <p:nvPr/>
        </p:nvSpPr>
        <p:spPr>
          <a:xfrm>
            <a:off x="315952" y="1790700"/>
            <a:ext cx="13857248" cy="748218"/>
          </a:xfrm>
          <a:prstGeom prst="rect">
            <a:avLst/>
          </a:prstGeom>
        </p:spPr>
        <p:txBody>
          <a:bodyPr lIns="0" tIns="0" rIns="0" bIns="0" rtlCol="0" anchor="t">
            <a:spAutoFit/>
          </a:bodyPr>
          <a:lstStyle/>
          <a:p>
            <a:pPr algn="ctr">
              <a:lnSpc>
                <a:spcPts val="6299"/>
              </a:lnSpc>
              <a:spcBef>
                <a:spcPct val="0"/>
              </a:spcBef>
            </a:pPr>
            <a:r>
              <a:rPr lang="en-US" sz="4500">
                <a:solidFill>
                  <a:srgbClr val="D479A2"/>
                </a:solidFill>
                <a:latin typeface="Roboto Condensed Bold"/>
              </a:rPr>
              <a:t>BÀI TẬP: Hãy kể lại một chuyến đi đáng nhớ của em</a:t>
            </a:r>
            <a:endParaRPr lang="en-US" sz="4500" dirty="0">
              <a:solidFill>
                <a:srgbClr val="D479A2"/>
              </a:solidFill>
              <a:latin typeface="Roboto Condensed Bold"/>
            </a:endParaRPr>
          </a:p>
        </p:txBody>
      </p:sp>
      <p:sp>
        <p:nvSpPr>
          <p:cNvPr id="7" name="TextBox 7"/>
          <p:cNvSpPr txBox="1"/>
          <p:nvPr/>
        </p:nvSpPr>
        <p:spPr>
          <a:xfrm>
            <a:off x="1362277" y="761344"/>
            <a:ext cx="16152074" cy="870623"/>
          </a:xfrm>
          <a:prstGeom prst="rect">
            <a:avLst/>
          </a:prstGeom>
        </p:spPr>
        <p:txBody>
          <a:bodyPr lIns="0" tIns="0" rIns="0" bIns="0" rtlCol="0" anchor="t">
            <a:spAutoFit/>
          </a:bodyPr>
          <a:lstStyle/>
          <a:p>
            <a:pPr>
              <a:lnSpc>
                <a:spcPts val="7400"/>
              </a:lnSpc>
            </a:pPr>
            <a:r>
              <a:rPr lang="en-US" sz="5000" b="1" dirty="0">
                <a:solidFill>
                  <a:srgbClr val="3B3B3B"/>
                </a:solidFill>
                <a:latin typeface="Fraunces"/>
              </a:rPr>
              <a:t>THỰC HÀNH</a:t>
            </a:r>
          </a:p>
        </p:txBody>
      </p:sp>
      <p:pic>
        <p:nvPicPr>
          <p:cNvPr id="9" name="Picture 9"/>
          <p:cNvPicPr>
            <a:picLocks noChangeAspect="1"/>
          </p:cNvPicPr>
          <p:nvPr/>
        </p:nvPicPr>
        <p:blipFill>
          <a:blip r:embed="rId10"/>
          <a:srcRect/>
          <a:stretch>
            <a:fillRect/>
          </a:stretch>
        </p:blipFill>
        <p:spPr>
          <a:xfrm rot="-941881">
            <a:off x="12313807" y="2635446"/>
            <a:ext cx="7431388" cy="6363126"/>
          </a:xfrm>
          <a:prstGeom prst="rect">
            <a:avLst/>
          </a:prstGeom>
        </p:spPr>
      </p:pic>
      <p:graphicFrame>
        <p:nvGraphicFramePr>
          <p:cNvPr id="10" name="Diagram 9">
            <a:extLst>
              <a:ext uri="{FF2B5EF4-FFF2-40B4-BE49-F238E27FC236}">
                <a16:creationId xmlns:a16="http://schemas.microsoft.com/office/drawing/2014/main" id="{D9B5F53C-81CD-90F8-BCD0-C9E0747E7443}"/>
              </a:ext>
            </a:extLst>
          </p:cNvPr>
          <p:cNvGraphicFramePr/>
          <p:nvPr>
            <p:extLst>
              <p:ext uri="{D42A27DB-BD31-4B8C-83A1-F6EECF244321}">
                <p14:modId xmlns:p14="http://schemas.microsoft.com/office/powerpoint/2010/main" val="258712600"/>
              </p:ext>
            </p:extLst>
          </p:nvPr>
        </p:nvGraphicFramePr>
        <p:xfrm>
          <a:off x="1676400" y="1638300"/>
          <a:ext cx="13857248" cy="745873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89" t="11887" r="7789" b="2283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9207" y="951583"/>
            <a:ext cx="14929585" cy="838383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07933" y="1136181"/>
            <a:ext cx="14272134" cy="8014637"/>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97782" y="8026734"/>
            <a:ext cx="1865919" cy="164667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5265234" y="3619766"/>
            <a:ext cx="3785256" cy="680110"/>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678861">
            <a:off x="14128070" y="6788666"/>
            <a:ext cx="1058633" cy="879628"/>
          </a:xfrm>
          <a:prstGeom prst="rect">
            <a:avLst/>
          </a:prstGeom>
        </p:spPr>
      </p:pic>
      <p:pic>
        <p:nvPicPr>
          <p:cNvPr id="8" name="Picture 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027802" y="2067193"/>
            <a:ext cx="629585" cy="790575"/>
          </a:xfrm>
          <a:prstGeom prst="rect">
            <a:avLst/>
          </a:prstGeom>
        </p:spPr>
      </p:pic>
      <p:pic>
        <p:nvPicPr>
          <p:cNvPr id="9"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557878" y="7624859"/>
            <a:ext cx="1685119" cy="925283"/>
          </a:xfrm>
          <a:prstGeom prst="rect">
            <a:avLst/>
          </a:prstGeom>
        </p:spPr>
      </p:pic>
      <p:pic>
        <p:nvPicPr>
          <p:cNvPr id="10" name="Picture 1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1981402">
            <a:off x="2650865" y="1963956"/>
            <a:ext cx="750021" cy="750021"/>
          </a:xfrm>
          <a:prstGeom prst="rect">
            <a:avLst/>
          </a:prstGeom>
        </p:spPr>
      </p:pic>
      <p:sp>
        <p:nvSpPr>
          <p:cNvPr id="11" name="TextBox 11"/>
          <p:cNvSpPr txBox="1"/>
          <p:nvPr/>
        </p:nvSpPr>
        <p:spPr>
          <a:xfrm>
            <a:off x="3189585" y="2251736"/>
            <a:ext cx="7900318" cy="863600"/>
          </a:xfrm>
          <a:prstGeom prst="rect">
            <a:avLst/>
          </a:prstGeom>
        </p:spPr>
        <p:txBody>
          <a:bodyPr lIns="0" tIns="0" rIns="0" bIns="0" rtlCol="0" anchor="t">
            <a:spAutoFit/>
          </a:bodyPr>
          <a:lstStyle/>
          <a:p>
            <a:pPr>
              <a:lnSpc>
                <a:spcPts val="7000"/>
              </a:lnSpc>
            </a:pPr>
            <a:r>
              <a:rPr lang="en-US" sz="5000" b="1">
                <a:solidFill>
                  <a:srgbClr val="253140"/>
                </a:solidFill>
                <a:latin typeface="Fraunces"/>
              </a:rPr>
              <a:t>TRÌNH </a:t>
            </a:r>
            <a:r>
              <a:rPr lang="en-US" sz="5000" b="1" dirty="0">
                <a:solidFill>
                  <a:srgbClr val="253140"/>
                </a:solidFill>
                <a:latin typeface="Fraunces"/>
              </a:rPr>
              <a:t>BÀY BÀI NÓI</a:t>
            </a:r>
          </a:p>
        </p:txBody>
      </p:sp>
      <p:graphicFrame>
        <p:nvGraphicFramePr>
          <p:cNvPr id="13" name="Diagram 12">
            <a:extLst>
              <a:ext uri="{FF2B5EF4-FFF2-40B4-BE49-F238E27FC236}">
                <a16:creationId xmlns:a16="http://schemas.microsoft.com/office/drawing/2014/main" id="{EA9FDB0A-4C7C-10E7-87D0-AB947609016F}"/>
              </a:ext>
            </a:extLst>
          </p:cNvPr>
          <p:cNvGraphicFramePr/>
          <p:nvPr>
            <p:extLst>
              <p:ext uri="{D42A27DB-BD31-4B8C-83A1-F6EECF244321}">
                <p14:modId xmlns:p14="http://schemas.microsoft.com/office/powerpoint/2010/main" val="1118200980"/>
              </p:ext>
            </p:extLst>
          </p:nvPr>
        </p:nvGraphicFramePr>
        <p:xfrm>
          <a:off x="3056764" y="3372904"/>
          <a:ext cx="12545508" cy="498001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6006" y="6332693"/>
            <a:ext cx="1208273" cy="151723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26821" b="22084"/>
          <a:stretch>
            <a:fillRect/>
          </a:stretch>
        </p:blipFill>
        <p:spPr>
          <a:xfrm>
            <a:off x="13089297" y="6946152"/>
            <a:ext cx="6265503" cy="436954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792434">
            <a:off x="16526668" y="9039663"/>
            <a:ext cx="1155324" cy="95996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24433">
            <a:off x="15537769" y="-218337"/>
            <a:ext cx="1753535" cy="1457029"/>
          </a:xfrm>
          <a:prstGeom prst="rect">
            <a:avLst/>
          </a:prstGeom>
        </p:spPr>
      </p:pic>
      <p:sp>
        <p:nvSpPr>
          <p:cNvPr id="6" name="TextBox 6"/>
          <p:cNvSpPr txBox="1"/>
          <p:nvPr/>
        </p:nvSpPr>
        <p:spPr>
          <a:xfrm>
            <a:off x="1362276" y="414927"/>
            <a:ext cx="7095923" cy="750205"/>
          </a:xfrm>
          <a:prstGeom prst="rect">
            <a:avLst/>
          </a:prstGeom>
        </p:spPr>
        <p:txBody>
          <a:bodyPr wrap="square" lIns="0" tIns="0" rIns="0" bIns="0" rtlCol="0" anchor="t">
            <a:spAutoFit/>
          </a:bodyPr>
          <a:lstStyle/>
          <a:p>
            <a:pPr>
              <a:lnSpc>
                <a:spcPts val="6299"/>
              </a:lnSpc>
              <a:spcBef>
                <a:spcPct val="0"/>
              </a:spcBef>
            </a:pPr>
            <a:r>
              <a:rPr lang="en-US" sz="4500">
                <a:solidFill>
                  <a:srgbClr val="D479A2"/>
                </a:solidFill>
                <a:latin typeface="Roboto Condensed Bold"/>
              </a:rPr>
              <a:t>Phiếu đánh giá theo tiêu chí</a:t>
            </a:r>
            <a:endParaRPr lang="en-US" sz="4500" dirty="0">
              <a:solidFill>
                <a:srgbClr val="D479A2"/>
              </a:solidFill>
              <a:latin typeface="Roboto Condensed Bold"/>
            </a:endParaRPr>
          </a:p>
        </p:txBody>
      </p:sp>
      <p:graphicFrame>
        <p:nvGraphicFramePr>
          <p:cNvPr id="8" name="Table 7">
            <a:extLst>
              <a:ext uri="{FF2B5EF4-FFF2-40B4-BE49-F238E27FC236}">
                <a16:creationId xmlns:a16="http://schemas.microsoft.com/office/drawing/2014/main" id="{54766759-986E-47A6-B9B7-44A8476B0B60}"/>
              </a:ext>
            </a:extLst>
          </p:cNvPr>
          <p:cNvGraphicFramePr>
            <a:graphicFrameLocks noGrp="1"/>
          </p:cNvGraphicFramePr>
          <p:nvPr>
            <p:extLst>
              <p:ext uri="{D42A27DB-BD31-4B8C-83A1-F6EECF244321}">
                <p14:modId xmlns:p14="http://schemas.microsoft.com/office/powerpoint/2010/main" val="2968448987"/>
              </p:ext>
            </p:extLst>
          </p:nvPr>
        </p:nvGraphicFramePr>
        <p:xfrm>
          <a:off x="990600" y="1168063"/>
          <a:ext cx="15709646" cy="8590743"/>
        </p:xfrm>
        <a:graphic>
          <a:graphicData uri="http://schemas.openxmlformats.org/drawingml/2006/table">
            <a:tbl>
              <a:tblPr>
                <a:tableStyleId>{ED083AE6-46FA-4A59-8FB0-9F97EB10719F}</a:tableStyleId>
              </a:tblPr>
              <a:tblGrid>
                <a:gridCol w="4038600">
                  <a:extLst>
                    <a:ext uri="{9D8B030D-6E8A-4147-A177-3AD203B41FA5}">
                      <a16:colId xmlns:a16="http://schemas.microsoft.com/office/drawing/2014/main" val="3723912726"/>
                    </a:ext>
                  </a:extLst>
                </a:gridCol>
                <a:gridCol w="4332234">
                  <a:extLst>
                    <a:ext uri="{9D8B030D-6E8A-4147-A177-3AD203B41FA5}">
                      <a16:colId xmlns:a16="http://schemas.microsoft.com/office/drawing/2014/main" val="3212271806"/>
                    </a:ext>
                  </a:extLst>
                </a:gridCol>
                <a:gridCol w="3669406">
                  <a:extLst>
                    <a:ext uri="{9D8B030D-6E8A-4147-A177-3AD203B41FA5}">
                      <a16:colId xmlns:a16="http://schemas.microsoft.com/office/drawing/2014/main" val="2973040148"/>
                    </a:ext>
                  </a:extLst>
                </a:gridCol>
                <a:gridCol w="3669406">
                  <a:extLst>
                    <a:ext uri="{9D8B030D-6E8A-4147-A177-3AD203B41FA5}">
                      <a16:colId xmlns:a16="http://schemas.microsoft.com/office/drawing/2014/main" val="375658791"/>
                    </a:ext>
                  </a:extLst>
                </a:gridCol>
              </a:tblGrid>
              <a:tr h="364740">
                <a:tc gridSpan="4">
                  <a:txBody>
                    <a:bodyPr/>
                    <a:lstStyle/>
                    <a:p>
                      <a:pPr algn="ctr">
                        <a:lnSpc>
                          <a:spcPct val="112000"/>
                        </a:lnSpc>
                      </a:pPr>
                      <a:r>
                        <a:rPr lang="vi-VN" sz="2800" b="1">
                          <a:effectLst/>
                          <a:latin typeface="Roboto Condensed" panose="02000000000000000000" pitchFamily="2" charset="0"/>
                          <a:ea typeface="Roboto Condensed" panose="02000000000000000000" pitchFamily="2" charset="0"/>
                        </a:rPr>
                        <a:t>PHIẾU ĐÁNH GIÁ THEO TIÊU CHÍ</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72666" marR="72666" marT="36333" marB="36333"/>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28436389"/>
                  </a:ext>
                </a:extLst>
              </a:tr>
              <a:tr h="364740">
                <a:tc gridSpan="4">
                  <a:txBody>
                    <a:bodyPr/>
                    <a:lstStyle/>
                    <a:p>
                      <a:pPr algn="ctr">
                        <a:lnSpc>
                          <a:spcPct val="112000"/>
                        </a:lnSpc>
                      </a:pPr>
                      <a:r>
                        <a:rPr lang="en-US" sz="2800" b="1">
                          <a:effectLst/>
                          <a:latin typeface="Roboto Condensed" panose="02000000000000000000" pitchFamily="2" charset="0"/>
                          <a:ea typeface="Roboto Condensed" panose="02000000000000000000" pitchFamily="2" charset="0"/>
                        </a:rPr>
                        <a:t>Nhóm: …………….</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72666" marR="72666" marT="36333" marB="36333"/>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7366520"/>
                  </a:ext>
                </a:extLst>
              </a:tr>
              <a:tr h="364740">
                <a:tc rowSpan="2">
                  <a:txBody>
                    <a:bodyPr/>
                    <a:lstStyle/>
                    <a:p>
                      <a:pPr algn="ctr">
                        <a:lnSpc>
                          <a:spcPct val="112000"/>
                        </a:lnSpc>
                      </a:pPr>
                      <a:r>
                        <a:rPr lang="en-US" sz="2800" b="1">
                          <a:effectLst/>
                          <a:latin typeface="Roboto Condensed" panose="02000000000000000000" pitchFamily="2" charset="0"/>
                          <a:ea typeface="Roboto Condensed" panose="02000000000000000000" pitchFamily="2" charset="0"/>
                        </a:rPr>
                        <a:t>TIÊU CHÍ</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72666" marR="72666" marT="36333" marB="36333"/>
                </a:tc>
                <a:tc gridSpan="3">
                  <a:txBody>
                    <a:bodyPr/>
                    <a:lstStyle/>
                    <a:p>
                      <a:pPr algn="ctr">
                        <a:lnSpc>
                          <a:spcPct val="112000"/>
                        </a:lnSpc>
                      </a:pPr>
                      <a:r>
                        <a:rPr lang="en-US" sz="2800" b="1">
                          <a:effectLst/>
                          <a:latin typeface="Roboto Condensed" panose="02000000000000000000" pitchFamily="2" charset="0"/>
                          <a:ea typeface="Roboto Condensed" panose="02000000000000000000" pitchFamily="2" charset="0"/>
                        </a:rPr>
                        <a:t>Mức độ</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72666" marR="72666" marT="36333" marB="36333"/>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8756105"/>
                  </a:ext>
                </a:extLst>
              </a:tr>
              <a:tr h="263988">
                <a:tc vMerge="1">
                  <a:txBody>
                    <a:bodyPr/>
                    <a:lstStyle/>
                    <a:p>
                      <a:endParaRPr lang="en-US"/>
                    </a:p>
                  </a:txBody>
                  <a:tcPr/>
                </a:tc>
                <a:tc>
                  <a:txBody>
                    <a:bodyPr/>
                    <a:lstStyle/>
                    <a:p>
                      <a:pPr algn="ctr">
                        <a:lnSpc>
                          <a:spcPct val="112000"/>
                        </a:lnSpc>
                      </a:pPr>
                      <a:r>
                        <a:rPr lang="vi-VN" sz="2800" b="1">
                          <a:effectLst/>
                          <a:latin typeface="Roboto Condensed" panose="02000000000000000000" pitchFamily="2" charset="0"/>
                          <a:ea typeface="Roboto Condensed" panose="02000000000000000000" pitchFamily="2" charset="0"/>
                        </a:rPr>
                        <a:t>Chưa đạt</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ctr">
                        <a:lnSpc>
                          <a:spcPct val="112000"/>
                        </a:lnSpc>
                      </a:pPr>
                      <a:r>
                        <a:rPr lang="vi-VN" sz="2800" b="1">
                          <a:effectLst/>
                          <a:latin typeface="Roboto Condensed" panose="02000000000000000000" pitchFamily="2" charset="0"/>
                          <a:ea typeface="Roboto Condensed" panose="02000000000000000000" pitchFamily="2" charset="0"/>
                        </a:rPr>
                        <a:t>Đạt</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ctr">
                        <a:lnSpc>
                          <a:spcPct val="112000"/>
                        </a:lnSpc>
                      </a:pPr>
                      <a:r>
                        <a:rPr lang="vi-VN" sz="2800" b="1">
                          <a:effectLst/>
                          <a:latin typeface="Roboto Condensed" panose="02000000000000000000" pitchFamily="2" charset="0"/>
                          <a:ea typeface="Roboto Condensed" panose="02000000000000000000" pitchFamily="2" charset="0"/>
                        </a:rPr>
                        <a:t>Tốt</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extLst>
                  <a:ext uri="{0D108BD9-81ED-4DB2-BD59-A6C34878D82A}">
                    <a16:rowId xmlns:a16="http://schemas.microsoft.com/office/drawing/2014/main" val="3991540537"/>
                  </a:ext>
                </a:extLst>
              </a:tr>
              <a:tr h="899745">
                <a:tc>
                  <a:txBody>
                    <a:bodyPr/>
                    <a:lstStyle/>
                    <a:p>
                      <a:pPr algn="just">
                        <a:lnSpc>
                          <a:spcPct val="112000"/>
                        </a:lnSpc>
                      </a:pPr>
                      <a:r>
                        <a:rPr lang="vi-VN" sz="2800" b="1">
                          <a:effectLst/>
                          <a:latin typeface="Roboto Condensed" panose="02000000000000000000" pitchFamily="2" charset="0"/>
                          <a:ea typeface="Roboto Condensed" panose="02000000000000000000" pitchFamily="2" charset="0"/>
                        </a:rPr>
                        <a:t>1. Chọn được câu chuyện hay, có ý nghĩa</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Chưa có chuyện để kể.</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Có chuyện để kể nhưng chưa hay.</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Câu chuyện hay và ấn tượng.</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extLst>
                  <a:ext uri="{0D108BD9-81ED-4DB2-BD59-A6C34878D82A}">
                    <a16:rowId xmlns:a16="http://schemas.microsoft.com/office/drawing/2014/main" val="2806631388"/>
                  </a:ext>
                </a:extLst>
              </a:tr>
              <a:tr h="1199660">
                <a:tc>
                  <a:txBody>
                    <a:bodyPr/>
                    <a:lstStyle/>
                    <a:p>
                      <a:pPr algn="just">
                        <a:lnSpc>
                          <a:spcPct val="112000"/>
                        </a:lnSpc>
                      </a:pPr>
                      <a:r>
                        <a:rPr lang="vi-VN" sz="2800" b="1">
                          <a:effectLst/>
                          <a:latin typeface="Roboto Condensed" panose="02000000000000000000" pitchFamily="2" charset="0"/>
                          <a:ea typeface="Roboto Condensed" panose="02000000000000000000" pitchFamily="2" charset="0"/>
                        </a:rPr>
                        <a:t>2. Nội dung câu chuyện phong phú, hấp dẫn</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ND sơ sài, chưa có đủ chi tiết để người nghe hiểu câu chuyện.</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Có đủ chi tiết để hiểu người nghe hiểu được nội dung câu chuyện.</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Nội dung câu chuyện phong phú và hấp dẫn.</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extLst>
                  <a:ext uri="{0D108BD9-81ED-4DB2-BD59-A6C34878D82A}">
                    <a16:rowId xmlns:a16="http://schemas.microsoft.com/office/drawing/2014/main" val="2941915618"/>
                  </a:ext>
                </a:extLst>
              </a:tr>
              <a:tr h="899745">
                <a:tc>
                  <a:txBody>
                    <a:bodyPr/>
                    <a:lstStyle/>
                    <a:p>
                      <a:pPr algn="just">
                        <a:lnSpc>
                          <a:spcPct val="112000"/>
                        </a:lnSpc>
                      </a:pPr>
                      <a:r>
                        <a:rPr lang="vi-VN" sz="2800" b="1">
                          <a:effectLst/>
                          <a:latin typeface="Roboto Condensed" panose="02000000000000000000" pitchFamily="2" charset="0"/>
                          <a:ea typeface="Roboto Condensed" panose="02000000000000000000" pitchFamily="2" charset="0"/>
                        </a:rPr>
                        <a:t>3. Nói to, rõ ràng, truyền cảm.</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Nói nhỏ, khó nghe; nói lắp, ngập ngừng…</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Nói to nhưng đôi chỗ lặp lại hoặc ngập ngừng 1 vài câu.</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Nói to, truyền cảm, hầu như không lặp lại hoặc ngập ngừng.</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extLst>
                  <a:ext uri="{0D108BD9-81ED-4DB2-BD59-A6C34878D82A}">
                    <a16:rowId xmlns:a16="http://schemas.microsoft.com/office/drawing/2014/main" val="2724213666"/>
                  </a:ext>
                </a:extLst>
              </a:tr>
              <a:tr h="1765125">
                <a:tc>
                  <a:txBody>
                    <a:bodyPr/>
                    <a:lstStyle/>
                    <a:p>
                      <a:pPr algn="just">
                        <a:lnSpc>
                          <a:spcPct val="112000"/>
                        </a:lnSpc>
                      </a:pPr>
                      <a:r>
                        <a:rPr lang="vi-VN" sz="2800" b="1">
                          <a:effectLst/>
                          <a:latin typeface="Roboto Condensed" panose="02000000000000000000" pitchFamily="2" charset="0"/>
                          <a:ea typeface="Roboto Condensed" panose="02000000000000000000" pitchFamily="2" charset="0"/>
                        </a:rPr>
                        <a:t>4. Sử dụng yếu tố phi ngôn ngữ phù hợp.</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Điệu bộ thiếu tự tin, mắt chưa nhìn vào người nghe; nét mặt chưa biểu cảm hoặc biểu cảm không phù hợp.</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Điệu bộ tự tin, mắt nhìn vào người nghe; nét mặt biểu cảm phù hợp với nội dung câu chuyện.</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  Điệu bộ rất tự tin, mắt nhìn vào người nghe; nét mặt sinh động.</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extLst>
                  <a:ext uri="{0D108BD9-81ED-4DB2-BD59-A6C34878D82A}">
                    <a16:rowId xmlns:a16="http://schemas.microsoft.com/office/drawing/2014/main" val="24455384"/>
                  </a:ext>
                </a:extLst>
              </a:tr>
              <a:tr h="882562">
                <a:tc>
                  <a:txBody>
                    <a:bodyPr/>
                    <a:lstStyle/>
                    <a:p>
                      <a:pPr algn="just">
                        <a:lnSpc>
                          <a:spcPct val="112000"/>
                        </a:lnSpc>
                      </a:pPr>
                      <a:r>
                        <a:rPr lang="vi-VN" sz="2800" b="1">
                          <a:effectLst/>
                          <a:latin typeface="Roboto Condensed" panose="02000000000000000000" pitchFamily="2" charset="0"/>
                          <a:ea typeface="Roboto Condensed" panose="02000000000000000000" pitchFamily="2" charset="0"/>
                        </a:rPr>
                        <a:t>5. Mở đầu và kết thúc hợp lí</a:t>
                      </a:r>
                      <a:endParaRPr lang="en-US" sz="2800" b="1">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Không chào hỏi/ và không có lời kết thúc bài nói.</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Có chào hỏi/ và có lời kết thúc bài nói.</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tc>
                  <a:txBody>
                    <a:bodyPr/>
                    <a:lstStyle/>
                    <a:p>
                      <a:pPr algn="just">
                        <a:lnSpc>
                          <a:spcPct val="112000"/>
                        </a:lnSpc>
                      </a:pPr>
                      <a:r>
                        <a:rPr lang="vi-VN" sz="2800">
                          <a:effectLst/>
                          <a:latin typeface="Roboto Condensed" panose="02000000000000000000" pitchFamily="2" charset="0"/>
                          <a:ea typeface="Roboto Condensed" panose="02000000000000000000" pitchFamily="2" charset="0"/>
                        </a:rPr>
                        <a:t>Chào hỏi/ và kết thúc bài nói một cách hấp dẫn.</a:t>
                      </a:r>
                      <a:endParaRPr lang="en-US" sz="2800">
                        <a:effectLst/>
                        <a:latin typeface="Roboto Condensed" panose="02000000000000000000" pitchFamily="2" charset="0"/>
                        <a:ea typeface="Roboto Condensed" panose="02000000000000000000" pitchFamily="2" charset="0"/>
                        <a:cs typeface="Times New Roman" panose="02020603050405020304" pitchFamily="18" charset="0"/>
                      </a:endParaRPr>
                    </a:p>
                  </a:txBody>
                  <a:tcPr marL="54499" marR="54499" marT="7569" marB="0"/>
                </a:tc>
                <a:extLst>
                  <a:ext uri="{0D108BD9-81ED-4DB2-BD59-A6C34878D82A}">
                    <a16:rowId xmlns:a16="http://schemas.microsoft.com/office/drawing/2014/main" val="23451043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3" t="29725"/>
          <a:stretch>
            <a:fillRect/>
          </a:stretch>
        </p:blipFill>
        <p:spPr>
          <a:xfrm flipV="1">
            <a:off x="0" y="8101341"/>
            <a:ext cx="2434716" cy="216757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00157">
            <a:off x="7181183" y="-761934"/>
            <a:ext cx="2889438" cy="306793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6362" r="1841" b="38670"/>
          <a:stretch>
            <a:fillRect/>
          </a:stretch>
        </p:blipFill>
        <p:spPr>
          <a:xfrm rot="5400000">
            <a:off x="-517976" y="517976"/>
            <a:ext cx="3083571" cy="2047619"/>
          </a:xfrm>
          <a:prstGeom prst="rect">
            <a:avLst/>
          </a:prstGeom>
        </p:spPr>
      </p:pic>
      <p:grpSp>
        <p:nvGrpSpPr>
          <p:cNvPr id="16" name="Group 15">
            <a:extLst>
              <a:ext uri="{FF2B5EF4-FFF2-40B4-BE49-F238E27FC236}">
                <a16:creationId xmlns:a16="http://schemas.microsoft.com/office/drawing/2014/main" id="{7BB74429-5121-6FB2-BB08-BE429DB321AB}"/>
              </a:ext>
            </a:extLst>
          </p:cNvPr>
          <p:cNvGrpSpPr/>
          <p:nvPr/>
        </p:nvGrpSpPr>
        <p:grpSpPr>
          <a:xfrm>
            <a:off x="1648745" y="4056264"/>
            <a:ext cx="6491374" cy="4391703"/>
            <a:chOff x="1648745" y="4056264"/>
            <a:chExt cx="6491374" cy="4391703"/>
          </a:xfrm>
        </p:grpSpPr>
        <p:grpSp>
          <p:nvGrpSpPr>
            <p:cNvPr id="2" name="Group 2"/>
            <p:cNvGrpSpPr/>
            <p:nvPr/>
          </p:nvGrpSpPr>
          <p:grpSpPr>
            <a:xfrm>
              <a:off x="1648745" y="4347407"/>
              <a:ext cx="6491374" cy="4100560"/>
              <a:chOff x="0" y="0"/>
              <a:chExt cx="3622362" cy="2288224"/>
            </a:xfrm>
          </p:grpSpPr>
          <p:sp>
            <p:nvSpPr>
              <p:cNvPr id="3" name="Freeform 3"/>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A5B2D3"/>
              </a:solidFill>
            </p:spPr>
          </p:sp>
        </p:grpSp>
        <p:grpSp>
          <p:nvGrpSpPr>
            <p:cNvPr id="4" name="Group 4"/>
            <p:cNvGrpSpPr/>
            <p:nvPr/>
          </p:nvGrpSpPr>
          <p:grpSpPr>
            <a:xfrm>
              <a:off x="1823322" y="4457687"/>
              <a:ext cx="6142219" cy="3880001"/>
              <a:chOff x="0" y="0"/>
              <a:chExt cx="3622362" cy="2288224"/>
            </a:xfrm>
          </p:grpSpPr>
          <p:sp>
            <p:nvSpPr>
              <p:cNvPr id="5" name="Freeform 5"/>
              <p:cNvSpPr/>
              <p:nvPr/>
            </p:nvSpPr>
            <p:spPr>
              <a:xfrm>
                <a:off x="0" y="-4262"/>
                <a:ext cx="3630108" cy="2294710"/>
              </a:xfrm>
              <a:custGeom>
                <a:avLst/>
                <a:gdLst/>
                <a:ahLst/>
                <a:cxnLst/>
                <a:rect l="l" t="t" r="r" b="b"/>
                <a:pathLst>
                  <a:path w="3630108" h="2294710">
                    <a:moveTo>
                      <a:pt x="2691208" y="2283522"/>
                    </a:moveTo>
                    <a:cubicBezTo>
                      <a:pt x="2691208" y="2283522"/>
                      <a:pt x="2271456" y="2294709"/>
                      <a:pt x="1808871" y="2292088"/>
                    </a:cubicBezTo>
                    <a:cubicBezTo>
                      <a:pt x="1635190"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730715" y="7673"/>
                    </a:cubicBezTo>
                    <a:cubicBezTo>
                      <a:pt x="2052529" y="0"/>
                      <a:pt x="2516456" y="7673"/>
                      <a:pt x="2516456" y="7673"/>
                    </a:cubicBezTo>
                    <a:cubicBezTo>
                      <a:pt x="2884764" y="15152"/>
                      <a:pt x="3248077" y="84484"/>
                      <a:pt x="3445817" y="207066"/>
                    </a:cubicBezTo>
                    <a:cubicBezTo>
                      <a:pt x="3596834" y="300683"/>
                      <a:pt x="3630108" y="425358"/>
                      <a:pt x="3620968" y="905351"/>
                    </a:cubicBezTo>
                    <a:lnTo>
                      <a:pt x="3620968" y="905362"/>
                    </a:lnTo>
                    <a:cubicBezTo>
                      <a:pt x="3620968" y="2041583"/>
                      <a:pt x="3337971" y="2255681"/>
                      <a:pt x="2691208" y="2283522"/>
                    </a:cubicBezTo>
                    <a:close/>
                  </a:path>
                </a:pathLst>
              </a:custGeom>
              <a:solidFill>
                <a:srgbClr val="FFFAF2"/>
              </a:solidFill>
            </p:spPr>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997699" y="4056264"/>
              <a:ext cx="3295266" cy="802847"/>
            </a:xfrm>
            <a:prstGeom prst="rect">
              <a:avLst/>
            </a:prstGeom>
          </p:spPr>
        </p:pic>
      </p:gr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13942">
            <a:off x="5492068" y="6895912"/>
            <a:ext cx="1382001" cy="1148317"/>
          </a:xfrm>
          <a:prstGeom prst="rect">
            <a:avLst/>
          </a:prstGeom>
        </p:spPr>
      </p:pic>
      <p:sp>
        <p:nvSpPr>
          <p:cNvPr id="11" name="TextBox 11"/>
          <p:cNvSpPr txBox="1"/>
          <p:nvPr/>
        </p:nvSpPr>
        <p:spPr>
          <a:xfrm>
            <a:off x="1823322" y="1556859"/>
            <a:ext cx="6639388" cy="1866900"/>
          </a:xfrm>
          <a:prstGeom prst="rect">
            <a:avLst/>
          </a:prstGeom>
        </p:spPr>
        <p:txBody>
          <a:bodyPr lIns="0" tIns="0" rIns="0" bIns="0" rtlCol="0" anchor="t">
            <a:spAutoFit/>
          </a:bodyPr>
          <a:lstStyle/>
          <a:p>
            <a:pPr>
              <a:lnSpc>
                <a:spcPts val="7500"/>
              </a:lnSpc>
            </a:pPr>
            <a:r>
              <a:rPr lang="en-US" sz="5000" b="1">
                <a:solidFill>
                  <a:srgbClr val="253140"/>
                </a:solidFill>
                <a:latin typeface="Fraunces"/>
              </a:rPr>
              <a:t>ĐÁNH </a:t>
            </a:r>
            <a:r>
              <a:rPr lang="en-US" sz="5000" b="1" dirty="0">
                <a:solidFill>
                  <a:srgbClr val="253140"/>
                </a:solidFill>
                <a:latin typeface="Fraunces"/>
              </a:rPr>
              <a:t>GIÁ,</a:t>
            </a:r>
          </a:p>
          <a:p>
            <a:pPr>
              <a:lnSpc>
                <a:spcPts val="7500"/>
              </a:lnSpc>
            </a:pPr>
            <a:r>
              <a:rPr lang="en-US" sz="5000" b="1" dirty="0">
                <a:solidFill>
                  <a:srgbClr val="253140"/>
                </a:solidFill>
                <a:latin typeface="Fraunces"/>
              </a:rPr>
              <a:t>RÚT KINH NGHIỆM</a:t>
            </a:r>
          </a:p>
        </p:txBody>
      </p:sp>
      <p:sp>
        <p:nvSpPr>
          <p:cNvPr id="12" name="TextBox 12"/>
          <p:cNvSpPr txBox="1"/>
          <p:nvPr/>
        </p:nvSpPr>
        <p:spPr>
          <a:xfrm>
            <a:off x="2434716" y="5628067"/>
            <a:ext cx="5705403" cy="1377315"/>
          </a:xfrm>
          <a:prstGeom prst="rect">
            <a:avLst/>
          </a:prstGeom>
        </p:spPr>
        <p:txBody>
          <a:bodyPr lIns="0" tIns="0" rIns="0" bIns="0" rtlCol="0" anchor="t">
            <a:spAutoFit/>
          </a:bodyPr>
          <a:lstStyle/>
          <a:p>
            <a:pPr algn="just">
              <a:lnSpc>
                <a:spcPts val="5609"/>
              </a:lnSpc>
            </a:pPr>
            <a:r>
              <a:rPr lang="en-US" sz="3600" dirty="0">
                <a:solidFill>
                  <a:srgbClr val="000000"/>
                </a:solidFill>
                <a:latin typeface="Roboto Condensed"/>
              </a:rPr>
              <a:t>- </a:t>
            </a:r>
            <a:r>
              <a:rPr lang="en-US" sz="3600" dirty="0" err="1">
                <a:solidFill>
                  <a:srgbClr val="000000"/>
                </a:solidFill>
                <a:latin typeface="Roboto Condensed"/>
              </a:rPr>
              <a:t>Đánh</a:t>
            </a:r>
            <a:r>
              <a:rPr lang="en-US" sz="3600" dirty="0">
                <a:solidFill>
                  <a:srgbClr val="000000"/>
                </a:solidFill>
                <a:latin typeface="Roboto Condensed"/>
              </a:rPr>
              <a:t> </a:t>
            </a:r>
            <a:r>
              <a:rPr lang="en-US" sz="3600" dirty="0" err="1">
                <a:solidFill>
                  <a:srgbClr val="000000"/>
                </a:solidFill>
                <a:latin typeface="Roboto Condensed"/>
              </a:rPr>
              <a:t>giá</a:t>
            </a:r>
            <a:r>
              <a:rPr lang="en-US" sz="3600" dirty="0">
                <a:solidFill>
                  <a:srgbClr val="000000"/>
                </a:solidFill>
                <a:latin typeface="Roboto Condensed"/>
              </a:rPr>
              <a:t> </a:t>
            </a:r>
            <a:r>
              <a:rPr lang="en-US" sz="3600" dirty="0" err="1">
                <a:solidFill>
                  <a:srgbClr val="000000"/>
                </a:solidFill>
                <a:latin typeface="Roboto Condensed"/>
              </a:rPr>
              <a:t>dựa</a:t>
            </a:r>
            <a:r>
              <a:rPr lang="en-US" sz="3600" dirty="0">
                <a:solidFill>
                  <a:srgbClr val="000000"/>
                </a:solidFill>
                <a:latin typeface="Roboto Condensed"/>
              </a:rPr>
              <a:t> </a:t>
            </a:r>
            <a:r>
              <a:rPr lang="en-US" sz="3600" dirty="0" err="1">
                <a:solidFill>
                  <a:srgbClr val="000000"/>
                </a:solidFill>
                <a:latin typeface="Roboto Condensed"/>
              </a:rPr>
              <a:t>trên</a:t>
            </a:r>
            <a:r>
              <a:rPr lang="en-US" sz="3600" dirty="0">
                <a:solidFill>
                  <a:srgbClr val="000000"/>
                </a:solidFill>
                <a:latin typeface="Roboto Condensed"/>
              </a:rPr>
              <a:t> </a:t>
            </a:r>
            <a:r>
              <a:rPr lang="en-US" sz="3600" dirty="0" err="1">
                <a:solidFill>
                  <a:srgbClr val="000000"/>
                </a:solidFill>
                <a:latin typeface="Roboto Condensed"/>
              </a:rPr>
              <a:t>bảng</a:t>
            </a:r>
            <a:r>
              <a:rPr lang="en-US" sz="3600" dirty="0">
                <a:solidFill>
                  <a:srgbClr val="000000"/>
                </a:solidFill>
                <a:latin typeface="Roboto Condensed"/>
              </a:rPr>
              <a:t> </a:t>
            </a:r>
            <a:r>
              <a:rPr lang="en-US" sz="3600" dirty="0" err="1">
                <a:solidFill>
                  <a:srgbClr val="000000"/>
                </a:solidFill>
                <a:latin typeface="Roboto Condensed"/>
              </a:rPr>
              <a:t>kiểm</a:t>
            </a:r>
            <a:endParaRPr lang="en-US" sz="3600" dirty="0">
              <a:solidFill>
                <a:srgbClr val="000000"/>
              </a:solidFill>
              <a:latin typeface="Roboto Condensed"/>
            </a:endParaRPr>
          </a:p>
          <a:p>
            <a:pPr algn="just">
              <a:lnSpc>
                <a:spcPts val="5609"/>
              </a:lnSpc>
            </a:pPr>
            <a:r>
              <a:rPr lang="en-US" sz="3600" dirty="0">
                <a:solidFill>
                  <a:srgbClr val="000000"/>
                </a:solidFill>
                <a:latin typeface="Roboto Condensed"/>
              </a:rPr>
              <a:t>- </a:t>
            </a:r>
            <a:r>
              <a:rPr lang="en-US" sz="3600" dirty="0" err="1">
                <a:solidFill>
                  <a:srgbClr val="000000"/>
                </a:solidFill>
                <a:latin typeface="Roboto Condensed"/>
              </a:rPr>
              <a:t>Rút</a:t>
            </a:r>
            <a:r>
              <a:rPr lang="en-US" sz="3600" dirty="0">
                <a:solidFill>
                  <a:srgbClr val="000000"/>
                </a:solidFill>
                <a:latin typeface="Roboto Condensed"/>
              </a:rPr>
              <a:t> </a:t>
            </a:r>
            <a:r>
              <a:rPr lang="en-US" sz="3600" dirty="0" err="1">
                <a:solidFill>
                  <a:srgbClr val="000000"/>
                </a:solidFill>
                <a:latin typeface="Roboto Condensed"/>
              </a:rPr>
              <a:t>kinh</a:t>
            </a:r>
            <a:r>
              <a:rPr lang="en-US" sz="3600" dirty="0">
                <a:solidFill>
                  <a:srgbClr val="000000"/>
                </a:solidFill>
                <a:latin typeface="Roboto Condensed"/>
              </a:rPr>
              <a:t> </a:t>
            </a:r>
            <a:r>
              <a:rPr lang="en-US" sz="3600" dirty="0" err="1">
                <a:solidFill>
                  <a:srgbClr val="000000"/>
                </a:solidFill>
                <a:latin typeface="Roboto Condensed"/>
              </a:rPr>
              <a:t>nghiệm</a:t>
            </a:r>
            <a:endParaRPr lang="en-US" sz="3600" dirty="0">
              <a:solidFill>
                <a:srgbClr val="000000"/>
              </a:solidFill>
              <a:latin typeface="Roboto Condensed"/>
            </a:endParaRPr>
          </a:p>
        </p:txBody>
      </p:sp>
      <p:pic>
        <p:nvPicPr>
          <p:cNvPr id="13" name="Picture 13"/>
          <p:cNvPicPr>
            <a:picLocks noChangeAspect="1"/>
          </p:cNvPicPr>
          <p:nvPr/>
        </p:nvPicPr>
        <p:blipFill>
          <a:blip r:embed="rId12">
            <a:alphaModFix amt="58000"/>
          </a:blip>
          <a:srcRect/>
          <a:stretch>
            <a:fillRect/>
          </a:stretch>
        </p:blipFill>
        <p:spPr>
          <a:xfrm>
            <a:off x="10443790" y="-2336266"/>
            <a:ext cx="10482149" cy="10298712"/>
          </a:xfrm>
          <a:prstGeom prst="rect">
            <a:avLst/>
          </a:prstGeom>
        </p:spPr>
      </p:pic>
      <p:pic>
        <p:nvPicPr>
          <p:cNvPr id="14" name="Picture 1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7567073" y="2471569"/>
            <a:ext cx="1268667" cy="1828709"/>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853235" y="2033308"/>
            <a:ext cx="11616366" cy="12829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9"/>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E34AD48-E278-4EEB-CD81-9E07768FF9DE}"/>
              </a:ext>
            </a:extLst>
          </p:cNvPr>
          <p:cNvGrpSpPr/>
          <p:nvPr/>
        </p:nvGrpSpPr>
        <p:grpSpPr>
          <a:xfrm>
            <a:off x="804677" y="730469"/>
            <a:ext cx="16873723" cy="9220190"/>
            <a:chOff x="1679207" y="951584"/>
            <a:chExt cx="14122620" cy="7930677"/>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9207" y="951584"/>
              <a:ext cx="14122620" cy="793067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007933" y="1136181"/>
              <a:ext cx="13464927" cy="7561342"/>
            </a:xfrm>
            <a:prstGeom prst="rect">
              <a:avLst/>
            </a:prstGeom>
          </p:spPr>
        </p:pic>
      </p:grpSp>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667904" y="1878205"/>
            <a:ext cx="793653" cy="99659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996376">
            <a:off x="16553246" y="4511171"/>
            <a:ext cx="1522018" cy="126465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9109237" y="1511554"/>
            <a:ext cx="3785256" cy="68011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04677" y="730468"/>
            <a:ext cx="2203859" cy="1944906"/>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981402">
            <a:off x="12842248" y="9359623"/>
            <a:ext cx="616586" cy="616586"/>
          </a:xfrm>
          <a:prstGeom prst="rect">
            <a:avLst/>
          </a:prstGeom>
        </p:spPr>
      </p:pic>
      <p:sp>
        <p:nvSpPr>
          <p:cNvPr id="11" name="TextBox 11"/>
          <p:cNvSpPr txBox="1"/>
          <p:nvPr/>
        </p:nvSpPr>
        <p:spPr>
          <a:xfrm>
            <a:off x="3466545" y="1462104"/>
            <a:ext cx="4654101" cy="914400"/>
          </a:xfrm>
          <a:prstGeom prst="rect">
            <a:avLst/>
          </a:prstGeom>
        </p:spPr>
        <p:txBody>
          <a:bodyPr lIns="0" tIns="0" rIns="0" bIns="0" rtlCol="0" anchor="t">
            <a:spAutoFit/>
          </a:bodyPr>
          <a:lstStyle/>
          <a:p>
            <a:pPr>
              <a:lnSpc>
                <a:spcPts val="7500"/>
              </a:lnSpc>
            </a:pPr>
            <a:r>
              <a:rPr lang="en-US" sz="5000" b="1" dirty="0">
                <a:solidFill>
                  <a:srgbClr val="253140"/>
                </a:solidFill>
                <a:latin typeface="Fraunces"/>
              </a:rPr>
              <a:t>VẬN DỤNG</a:t>
            </a:r>
          </a:p>
        </p:txBody>
      </p:sp>
      <p:sp>
        <p:nvSpPr>
          <p:cNvPr id="12" name="TextBox 12"/>
          <p:cNvSpPr txBox="1"/>
          <p:nvPr/>
        </p:nvSpPr>
        <p:spPr>
          <a:xfrm>
            <a:off x="1670645" y="2607201"/>
            <a:ext cx="14669864" cy="1942006"/>
          </a:xfrm>
          <a:prstGeom prst="rect">
            <a:avLst/>
          </a:prstGeom>
        </p:spPr>
        <p:txBody>
          <a:bodyPr wrap="square" lIns="0" tIns="0" rIns="0" bIns="0" rtlCol="0" anchor="t">
            <a:spAutoFit/>
          </a:bodyPr>
          <a:lstStyle/>
          <a:p>
            <a:pPr algn="just">
              <a:lnSpc>
                <a:spcPct val="120000"/>
              </a:lnSpc>
              <a:spcBef>
                <a:spcPct val="0"/>
              </a:spcBef>
            </a:pPr>
            <a:r>
              <a:rPr lang="en-US" sz="3600" dirty="0">
                <a:solidFill>
                  <a:srgbClr val="253140"/>
                </a:solidFill>
                <a:latin typeface="Roboto Condensed"/>
              </a:rPr>
              <a:t>- </a:t>
            </a:r>
            <a:r>
              <a:rPr lang="en-US" sz="3600" dirty="0" err="1">
                <a:solidFill>
                  <a:srgbClr val="253140"/>
                </a:solidFill>
                <a:latin typeface="Roboto Condensed"/>
              </a:rPr>
              <a:t>Mỗi</a:t>
            </a:r>
            <a:r>
              <a:rPr lang="en-US" sz="3600" dirty="0">
                <a:solidFill>
                  <a:srgbClr val="253140"/>
                </a:solidFill>
                <a:latin typeface="Roboto Condensed"/>
              </a:rPr>
              <a:t> HS </a:t>
            </a:r>
            <a:r>
              <a:rPr lang="en-US" sz="3600" dirty="0" err="1">
                <a:solidFill>
                  <a:srgbClr val="253140"/>
                </a:solidFill>
                <a:latin typeface="Roboto Condensed"/>
              </a:rPr>
              <a:t>thực</a:t>
            </a:r>
            <a:r>
              <a:rPr lang="en-US" sz="3600" dirty="0">
                <a:solidFill>
                  <a:srgbClr val="253140"/>
                </a:solidFill>
                <a:latin typeface="Roboto Condensed"/>
              </a:rPr>
              <a:t> </a:t>
            </a:r>
            <a:r>
              <a:rPr lang="en-US" sz="3600" dirty="0" err="1">
                <a:solidFill>
                  <a:srgbClr val="253140"/>
                </a:solidFill>
                <a:latin typeface="Roboto Condensed"/>
              </a:rPr>
              <a:t>hiện</a:t>
            </a:r>
            <a:r>
              <a:rPr lang="en-US" sz="3600" dirty="0">
                <a:solidFill>
                  <a:srgbClr val="253140"/>
                </a:solidFill>
                <a:latin typeface="Roboto Condensed"/>
              </a:rPr>
              <a:t> </a:t>
            </a:r>
            <a:r>
              <a:rPr lang="en-US" sz="3600" dirty="0" err="1">
                <a:solidFill>
                  <a:srgbClr val="253140"/>
                </a:solidFill>
                <a:latin typeface="Roboto Condensed"/>
              </a:rPr>
              <a:t>nhiệm</a:t>
            </a:r>
            <a:r>
              <a:rPr lang="en-US" sz="3600" dirty="0">
                <a:solidFill>
                  <a:srgbClr val="253140"/>
                </a:solidFill>
                <a:latin typeface="Roboto Condensed"/>
              </a:rPr>
              <a:t> </a:t>
            </a:r>
            <a:r>
              <a:rPr lang="en-US" sz="3600" dirty="0" err="1">
                <a:solidFill>
                  <a:srgbClr val="253140"/>
                </a:solidFill>
                <a:latin typeface="Roboto Condensed"/>
              </a:rPr>
              <a:t>vụ</a:t>
            </a:r>
            <a:r>
              <a:rPr lang="en-US" sz="3600" dirty="0">
                <a:solidFill>
                  <a:srgbClr val="253140"/>
                </a:solidFill>
                <a:latin typeface="Roboto Condensed"/>
              </a:rPr>
              <a:t> </a:t>
            </a:r>
            <a:r>
              <a:rPr lang="en-US" sz="3600" dirty="0" err="1">
                <a:solidFill>
                  <a:srgbClr val="253140"/>
                </a:solidFill>
                <a:latin typeface="Roboto Condensed"/>
              </a:rPr>
              <a:t>kể</a:t>
            </a:r>
            <a:r>
              <a:rPr lang="en-US" sz="3600" dirty="0">
                <a:solidFill>
                  <a:srgbClr val="253140"/>
                </a:solidFill>
                <a:latin typeface="Roboto Condensed"/>
              </a:rPr>
              <a:t> </a:t>
            </a:r>
            <a:r>
              <a:rPr lang="en-US" sz="3600" dirty="0" err="1">
                <a:solidFill>
                  <a:srgbClr val="253140"/>
                </a:solidFill>
                <a:latin typeface="Roboto Condensed"/>
              </a:rPr>
              <a:t>lại</a:t>
            </a:r>
            <a:r>
              <a:rPr lang="en-US" sz="3600" dirty="0">
                <a:solidFill>
                  <a:srgbClr val="253140"/>
                </a:solidFill>
                <a:latin typeface="Roboto Condensed"/>
              </a:rPr>
              <a:t> </a:t>
            </a:r>
            <a:r>
              <a:rPr lang="en-US" sz="3600" dirty="0" err="1">
                <a:solidFill>
                  <a:srgbClr val="253140"/>
                </a:solidFill>
                <a:latin typeface="Roboto Condensed"/>
              </a:rPr>
              <a:t>một</a:t>
            </a:r>
            <a:r>
              <a:rPr lang="en-US" sz="3600" dirty="0">
                <a:solidFill>
                  <a:srgbClr val="253140"/>
                </a:solidFill>
                <a:latin typeface="Roboto Condensed"/>
              </a:rPr>
              <a:t> </a:t>
            </a:r>
            <a:r>
              <a:rPr lang="en-US" sz="3600" dirty="0" err="1">
                <a:solidFill>
                  <a:srgbClr val="253140"/>
                </a:solidFill>
                <a:latin typeface="Roboto Condensed"/>
              </a:rPr>
              <a:t>trải</a:t>
            </a:r>
            <a:r>
              <a:rPr lang="en-US" sz="3600" dirty="0">
                <a:solidFill>
                  <a:srgbClr val="253140"/>
                </a:solidFill>
                <a:latin typeface="Roboto Condensed"/>
              </a:rPr>
              <a:t> </a:t>
            </a:r>
            <a:r>
              <a:rPr lang="en-US" sz="3600" dirty="0" err="1">
                <a:solidFill>
                  <a:srgbClr val="253140"/>
                </a:solidFill>
                <a:latin typeface="Roboto Condensed"/>
              </a:rPr>
              <a:t>nghiệm</a:t>
            </a:r>
            <a:r>
              <a:rPr lang="en-US" sz="3600" dirty="0">
                <a:solidFill>
                  <a:srgbClr val="253140"/>
                </a:solidFill>
                <a:latin typeface="Roboto Condensed"/>
              </a:rPr>
              <a:t> </a:t>
            </a:r>
            <a:r>
              <a:rPr lang="en-US" sz="3600" dirty="0" err="1">
                <a:solidFill>
                  <a:srgbClr val="253140"/>
                </a:solidFill>
                <a:latin typeface="Roboto Condensed"/>
              </a:rPr>
              <a:t>của</a:t>
            </a:r>
            <a:r>
              <a:rPr lang="en-US" sz="3600" dirty="0">
                <a:solidFill>
                  <a:srgbClr val="253140"/>
                </a:solidFill>
                <a:latin typeface="Roboto Condensed"/>
              </a:rPr>
              <a:t> </a:t>
            </a:r>
            <a:r>
              <a:rPr lang="en-US" sz="3600" dirty="0" err="1">
                <a:solidFill>
                  <a:srgbClr val="253140"/>
                </a:solidFill>
                <a:latin typeface="Roboto Condensed"/>
              </a:rPr>
              <a:t>bản</a:t>
            </a:r>
            <a:r>
              <a:rPr lang="en-US" sz="3600" dirty="0">
                <a:solidFill>
                  <a:srgbClr val="253140"/>
                </a:solidFill>
                <a:latin typeface="Roboto Condensed"/>
              </a:rPr>
              <a:t> </a:t>
            </a:r>
            <a:r>
              <a:rPr lang="en-US" sz="3600" dirty="0" err="1">
                <a:solidFill>
                  <a:srgbClr val="253140"/>
                </a:solidFill>
                <a:latin typeface="Roboto Condensed"/>
              </a:rPr>
              <a:t>thân</a:t>
            </a:r>
            <a:r>
              <a:rPr lang="en-US" sz="3600" dirty="0">
                <a:solidFill>
                  <a:srgbClr val="253140"/>
                </a:solidFill>
                <a:latin typeface="Roboto Condensed"/>
              </a:rPr>
              <a:t> – quay video </a:t>
            </a:r>
            <a:r>
              <a:rPr lang="en-US" sz="3600" dirty="0" err="1">
                <a:solidFill>
                  <a:srgbClr val="253140"/>
                </a:solidFill>
                <a:latin typeface="Roboto Condensed"/>
              </a:rPr>
              <a:t>gửi</a:t>
            </a:r>
            <a:r>
              <a:rPr lang="en-US" sz="3600" dirty="0">
                <a:solidFill>
                  <a:srgbClr val="253140"/>
                </a:solidFill>
                <a:latin typeface="Roboto Condensed"/>
              </a:rPr>
              <a:t> </a:t>
            </a:r>
            <a:r>
              <a:rPr lang="en-US" sz="3600" dirty="0" err="1">
                <a:solidFill>
                  <a:srgbClr val="253140"/>
                </a:solidFill>
                <a:latin typeface="Roboto Condensed"/>
              </a:rPr>
              <a:t>lại</a:t>
            </a:r>
            <a:r>
              <a:rPr lang="en-US" sz="3600" dirty="0">
                <a:solidFill>
                  <a:srgbClr val="253140"/>
                </a:solidFill>
                <a:latin typeface="Roboto Condensed"/>
              </a:rPr>
              <a:t> </a:t>
            </a:r>
            <a:r>
              <a:rPr lang="en-US" sz="3600" dirty="0" err="1">
                <a:solidFill>
                  <a:srgbClr val="253140"/>
                </a:solidFill>
                <a:latin typeface="Roboto Condensed"/>
              </a:rPr>
              <a:t>cho</a:t>
            </a:r>
            <a:r>
              <a:rPr lang="en-US" sz="3600" dirty="0">
                <a:solidFill>
                  <a:srgbClr val="253140"/>
                </a:solidFill>
                <a:latin typeface="Roboto Condensed"/>
              </a:rPr>
              <a:t> GV</a:t>
            </a:r>
          </a:p>
          <a:p>
            <a:pPr algn="just">
              <a:lnSpc>
                <a:spcPct val="120000"/>
              </a:lnSpc>
              <a:spcBef>
                <a:spcPct val="0"/>
              </a:spcBef>
            </a:pPr>
            <a:r>
              <a:rPr lang="en-US" sz="3600" dirty="0">
                <a:solidFill>
                  <a:srgbClr val="253140"/>
                </a:solidFill>
                <a:latin typeface="Roboto Condensed"/>
              </a:rPr>
              <a:t>- </a:t>
            </a:r>
            <a:r>
              <a:rPr lang="en-US" sz="3600" dirty="0" err="1">
                <a:solidFill>
                  <a:srgbClr val="253140"/>
                </a:solidFill>
                <a:latin typeface="Roboto Condensed"/>
              </a:rPr>
              <a:t>Yêu</a:t>
            </a:r>
            <a:r>
              <a:rPr lang="en-US" sz="3600" dirty="0">
                <a:solidFill>
                  <a:srgbClr val="253140"/>
                </a:solidFill>
                <a:latin typeface="Roboto Condensed"/>
              </a:rPr>
              <a:t> </a:t>
            </a:r>
            <a:r>
              <a:rPr lang="en-US" sz="3600" dirty="0" err="1">
                <a:solidFill>
                  <a:srgbClr val="253140"/>
                </a:solidFill>
                <a:latin typeface="Roboto Condensed"/>
              </a:rPr>
              <a:t>cầu</a:t>
            </a:r>
            <a:r>
              <a:rPr lang="en-US" sz="3600" dirty="0">
                <a:solidFill>
                  <a:srgbClr val="253140"/>
                </a:solidFill>
                <a:latin typeface="Roboto Condensed"/>
              </a:rPr>
              <a:t>:</a:t>
            </a:r>
          </a:p>
        </p:txBody>
      </p:sp>
      <p:graphicFrame>
        <p:nvGraphicFramePr>
          <p:cNvPr id="13" name="Diagram 12">
            <a:extLst>
              <a:ext uri="{FF2B5EF4-FFF2-40B4-BE49-F238E27FC236}">
                <a16:creationId xmlns:a16="http://schemas.microsoft.com/office/drawing/2014/main" id="{987290A5-15B3-C4F8-143B-F1BAA7D3FFFB}"/>
              </a:ext>
            </a:extLst>
          </p:cNvPr>
          <p:cNvGraphicFramePr/>
          <p:nvPr>
            <p:extLst>
              <p:ext uri="{D42A27DB-BD31-4B8C-83A1-F6EECF244321}">
                <p14:modId xmlns:p14="http://schemas.microsoft.com/office/powerpoint/2010/main" val="1835511215"/>
              </p:ext>
            </p:extLst>
          </p:nvPr>
        </p:nvGraphicFramePr>
        <p:xfrm>
          <a:off x="1697149" y="4138777"/>
          <a:ext cx="15441574" cy="5940333"/>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589" t="11887" r="7789" b="22831"/>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29893" y="690756"/>
            <a:ext cx="16028214" cy="890548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03670" y="898431"/>
            <a:ext cx="15280661" cy="8490138"/>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133020" y="1550102"/>
            <a:ext cx="822511" cy="103283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97580" flipH="1">
            <a:off x="1243278" y="501797"/>
            <a:ext cx="1284901" cy="1574152"/>
          </a:xfrm>
          <a:prstGeom prst="rect">
            <a:avLst/>
          </a:prstGeom>
        </p:spPr>
      </p:pic>
      <p:pic>
        <p:nvPicPr>
          <p:cNvPr id="7" name="Picture 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46954">
            <a:off x="15918690" y="8564449"/>
            <a:ext cx="1267245" cy="1214251"/>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72939">
            <a:off x="724545" y="8237807"/>
            <a:ext cx="1521321" cy="1264080"/>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2699999">
            <a:off x="13820258" y="1287431"/>
            <a:ext cx="4050134" cy="986760"/>
          </a:xfrm>
          <a:prstGeom prst="rect">
            <a:avLst/>
          </a:prstGeom>
        </p:spPr>
      </p:pic>
      <p:sp>
        <p:nvSpPr>
          <p:cNvPr id="12" name="TextBox 12"/>
          <p:cNvSpPr txBox="1"/>
          <p:nvPr/>
        </p:nvSpPr>
        <p:spPr>
          <a:xfrm>
            <a:off x="2742756" y="1717122"/>
            <a:ext cx="6996396" cy="898525"/>
          </a:xfrm>
          <a:prstGeom prst="rect">
            <a:avLst/>
          </a:prstGeom>
        </p:spPr>
        <p:txBody>
          <a:bodyPr lIns="0" tIns="0" rIns="0" bIns="0" rtlCol="0" anchor="t">
            <a:spAutoFit/>
          </a:bodyPr>
          <a:lstStyle/>
          <a:p>
            <a:pPr>
              <a:lnSpc>
                <a:spcPts val="7400"/>
              </a:lnSpc>
            </a:pPr>
            <a:r>
              <a:rPr lang="en-US" sz="5000" b="1">
                <a:solidFill>
                  <a:srgbClr val="3B3B3B"/>
                </a:solidFill>
                <a:latin typeface="Fraunces"/>
              </a:rPr>
              <a:t>DẶN DÒ</a:t>
            </a:r>
            <a:endParaRPr lang="en-US" sz="5000" b="1" dirty="0">
              <a:solidFill>
                <a:srgbClr val="3B3B3B"/>
              </a:solidFill>
              <a:latin typeface="Fraunces"/>
            </a:endParaRPr>
          </a:p>
        </p:txBody>
      </p:sp>
      <p:sp>
        <p:nvSpPr>
          <p:cNvPr id="13" name="TextBox 13"/>
          <p:cNvSpPr txBox="1"/>
          <p:nvPr/>
        </p:nvSpPr>
        <p:spPr>
          <a:xfrm>
            <a:off x="2133600" y="3204640"/>
            <a:ext cx="7162800" cy="3039294"/>
          </a:xfrm>
          <a:prstGeom prst="rect">
            <a:avLst/>
          </a:prstGeom>
        </p:spPr>
        <p:txBody>
          <a:bodyPr wrap="square" lIns="0" tIns="0" rIns="0" bIns="0" rtlCol="0" anchor="t">
            <a:spAutoFit/>
          </a:bodyPr>
          <a:lstStyle/>
          <a:p>
            <a:pPr algn="just">
              <a:lnSpc>
                <a:spcPts val="4759"/>
              </a:lnSpc>
            </a:pPr>
            <a:r>
              <a:rPr lang="en-US" sz="3600" spc="101" dirty="0">
                <a:solidFill>
                  <a:srgbClr val="3B3B3B"/>
                </a:solidFill>
                <a:latin typeface="Roboto Condensed"/>
              </a:rPr>
              <a:t>- </a:t>
            </a:r>
            <a:r>
              <a:rPr lang="en-US" sz="3600" spc="101" dirty="0" err="1">
                <a:solidFill>
                  <a:srgbClr val="3B3B3B"/>
                </a:solidFill>
                <a:latin typeface="Roboto Condensed"/>
              </a:rPr>
              <a:t>Tập</a:t>
            </a:r>
            <a:r>
              <a:rPr lang="en-US" sz="3600" spc="101" dirty="0">
                <a:solidFill>
                  <a:srgbClr val="3B3B3B"/>
                </a:solidFill>
                <a:latin typeface="Roboto Condensed"/>
              </a:rPr>
              <a:t> </a:t>
            </a:r>
            <a:r>
              <a:rPr lang="en-US" sz="3600" spc="101" dirty="0" err="1">
                <a:solidFill>
                  <a:srgbClr val="3B3B3B"/>
                </a:solidFill>
                <a:latin typeface="Roboto Condensed"/>
              </a:rPr>
              <a:t>nói</a:t>
            </a:r>
            <a:r>
              <a:rPr lang="en-US" sz="3600" spc="101" dirty="0">
                <a:solidFill>
                  <a:srgbClr val="3B3B3B"/>
                </a:solidFill>
                <a:latin typeface="Roboto Condensed"/>
              </a:rPr>
              <a:t> </a:t>
            </a:r>
            <a:r>
              <a:rPr lang="en-US" sz="3600" spc="101" dirty="0" err="1">
                <a:solidFill>
                  <a:srgbClr val="3B3B3B"/>
                </a:solidFill>
                <a:latin typeface="Roboto Condensed"/>
              </a:rPr>
              <a:t>trước</a:t>
            </a:r>
            <a:r>
              <a:rPr lang="en-US" sz="3600" spc="101" dirty="0">
                <a:solidFill>
                  <a:srgbClr val="3B3B3B"/>
                </a:solidFill>
                <a:latin typeface="Roboto Condensed"/>
              </a:rPr>
              <a:t> </a:t>
            </a:r>
            <a:r>
              <a:rPr lang="en-US" sz="3600" spc="101" dirty="0" err="1">
                <a:solidFill>
                  <a:srgbClr val="3B3B3B"/>
                </a:solidFill>
                <a:latin typeface="Roboto Condensed"/>
              </a:rPr>
              <a:t>gương</a:t>
            </a:r>
            <a:r>
              <a:rPr lang="en-US" sz="3600" spc="101" dirty="0">
                <a:solidFill>
                  <a:srgbClr val="3B3B3B"/>
                </a:solidFill>
                <a:latin typeface="Roboto Condensed"/>
              </a:rPr>
              <a:t> </a:t>
            </a:r>
            <a:r>
              <a:rPr lang="en-US" sz="3600" spc="101" dirty="0" err="1">
                <a:solidFill>
                  <a:srgbClr val="3B3B3B"/>
                </a:solidFill>
                <a:latin typeface="Roboto Condensed"/>
              </a:rPr>
              <a:t>kể</a:t>
            </a:r>
            <a:r>
              <a:rPr lang="en-US" sz="3600" spc="101" dirty="0">
                <a:solidFill>
                  <a:srgbClr val="3B3B3B"/>
                </a:solidFill>
                <a:latin typeface="Roboto Condensed"/>
              </a:rPr>
              <a:t> </a:t>
            </a:r>
            <a:r>
              <a:rPr lang="en-US" sz="3600" spc="101" dirty="0" err="1">
                <a:solidFill>
                  <a:srgbClr val="3B3B3B"/>
                </a:solidFill>
                <a:latin typeface="Roboto Condensed"/>
              </a:rPr>
              <a:t>lại</a:t>
            </a:r>
            <a:r>
              <a:rPr lang="en-US" sz="3600" spc="101" dirty="0">
                <a:solidFill>
                  <a:srgbClr val="3B3B3B"/>
                </a:solidFill>
                <a:latin typeface="Roboto Condensed"/>
              </a:rPr>
              <a:t> </a:t>
            </a:r>
            <a:r>
              <a:rPr lang="en-US" sz="3600" spc="101" dirty="0" err="1">
                <a:solidFill>
                  <a:srgbClr val="3B3B3B"/>
                </a:solidFill>
                <a:latin typeface="Roboto Condensed"/>
              </a:rPr>
              <a:t>một</a:t>
            </a:r>
            <a:r>
              <a:rPr lang="en-US" sz="3600" spc="101" dirty="0">
                <a:solidFill>
                  <a:srgbClr val="3B3B3B"/>
                </a:solidFill>
                <a:latin typeface="Roboto Condensed"/>
              </a:rPr>
              <a:t> </a:t>
            </a:r>
            <a:r>
              <a:rPr lang="en-US" sz="3600" spc="101" dirty="0" err="1">
                <a:solidFill>
                  <a:srgbClr val="3B3B3B"/>
                </a:solidFill>
                <a:latin typeface="Roboto Condensed"/>
              </a:rPr>
              <a:t>trải</a:t>
            </a:r>
            <a:r>
              <a:rPr lang="en-US" sz="3600" spc="101" dirty="0">
                <a:solidFill>
                  <a:srgbClr val="3B3B3B"/>
                </a:solidFill>
                <a:latin typeface="Roboto Condensed"/>
              </a:rPr>
              <a:t> </a:t>
            </a:r>
            <a:r>
              <a:rPr lang="en-US" sz="3600" spc="101" dirty="0" err="1">
                <a:solidFill>
                  <a:srgbClr val="3B3B3B"/>
                </a:solidFill>
                <a:latin typeface="Roboto Condensed"/>
              </a:rPr>
              <a:t>nghiệm</a:t>
            </a:r>
            <a:r>
              <a:rPr lang="en-US" sz="3600" spc="101" dirty="0">
                <a:solidFill>
                  <a:srgbClr val="3B3B3B"/>
                </a:solidFill>
                <a:latin typeface="Roboto Condensed"/>
              </a:rPr>
              <a:t> </a:t>
            </a:r>
            <a:r>
              <a:rPr lang="en-US" sz="3600" spc="101" dirty="0" err="1">
                <a:solidFill>
                  <a:srgbClr val="3B3B3B"/>
                </a:solidFill>
                <a:latin typeface="Roboto Condensed"/>
              </a:rPr>
              <a:t>của</a:t>
            </a:r>
            <a:r>
              <a:rPr lang="en-US" sz="3600" spc="101" dirty="0">
                <a:solidFill>
                  <a:srgbClr val="3B3B3B"/>
                </a:solidFill>
                <a:latin typeface="Roboto Condensed"/>
              </a:rPr>
              <a:t> </a:t>
            </a:r>
            <a:r>
              <a:rPr lang="en-US" sz="3600" spc="101" dirty="0" err="1">
                <a:solidFill>
                  <a:srgbClr val="3B3B3B"/>
                </a:solidFill>
                <a:latin typeface="Roboto Condensed"/>
              </a:rPr>
              <a:t>bản</a:t>
            </a:r>
            <a:r>
              <a:rPr lang="en-US" sz="3600" spc="101" dirty="0">
                <a:solidFill>
                  <a:srgbClr val="3B3B3B"/>
                </a:solidFill>
                <a:latin typeface="Roboto Condensed"/>
              </a:rPr>
              <a:t> </a:t>
            </a:r>
            <a:r>
              <a:rPr lang="en-US" sz="3600" spc="101" dirty="0" err="1">
                <a:solidFill>
                  <a:srgbClr val="3B3B3B"/>
                </a:solidFill>
                <a:latin typeface="Roboto Condensed"/>
              </a:rPr>
              <a:t>thân</a:t>
            </a:r>
            <a:r>
              <a:rPr lang="en-US" sz="3600" spc="101" dirty="0">
                <a:solidFill>
                  <a:srgbClr val="3B3B3B"/>
                </a:solidFill>
                <a:latin typeface="Roboto Condensed"/>
              </a:rPr>
              <a:t>.</a:t>
            </a:r>
          </a:p>
          <a:p>
            <a:pPr algn="just">
              <a:lnSpc>
                <a:spcPts val="4759"/>
              </a:lnSpc>
            </a:pPr>
            <a:r>
              <a:rPr lang="en-US" sz="3600" spc="101" dirty="0">
                <a:solidFill>
                  <a:srgbClr val="3B3B3B"/>
                </a:solidFill>
                <a:latin typeface="Roboto Condensed"/>
              </a:rPr>
              <a:t>- </a:t>
            </a:r>
            <a:r>
              <a:rPr lang="en-US" sz="3600" spc="101" dirty="0" err="1">
                <a:solidFill>
                  <a:srgbClr val="3B3B3B"/>
                </a:solidFill>
                <a:latin typeface="Roboto Condensed"/>
              </a:rPr>
              <a:t>Đọc</a:t>
            </a:r>
            <a:r>
              <a:rPr lang="en-US" sz="3600" spc="101" dirty="0">
                <a:solidFill>
                  <a:srgbClr val="3B3B3B"/>
                </a:solidFill>
                <a:latin typeface="Roboto Condensed"/>
              </a:rPr>
              <a:t> </a:t>
            </a:r>
            <a:r>
              <a:rPr lang="en-US" sz="3600" spc="101" dirty="0" err="1">
                <a:solidFill>
                  <a:srgbClr val="3B3B3B"/>
                </a:solidFill>
                <a:latin typeface="Roboto Condensed"/>
              </a:rPr>
              <a:t>trước</a:t>
            </a:r>
            <a:r>
              <a:rPr lang="en-US" sz="3600" spc="101" dirty="0">
                <a:solidFill>
                  <a:srgbClr val="3B3B3B"/>
                </a:solidFill>
                <a:latin typeface="Roboto Condensed"/>
              </a:rPr>
              <a:t> </a:t>
            </a:r>
            <a:r>
              <a:rPr lang="en-US" sz="3600" b="1" spc="101" dirty="0">
                <a:solidFill>
                  <a:srgbClr val="3B3B3B"/>
                </a:solidFill>
                <a:latin typeface="Roboto Condensed"/>
              </a:rPr>
              <a:t>KIẾN THỨC NGỮ VĂN</a:t>
            </a:r>
            <a:r>
              <a:rPr lang="en-US" sz="3600" spc="101" dirty="0">
                <a:solidFill>
                  <a:srgbClr val="3B3B3B"/>
                </a:solidFill>
                <a:latin typeface="Roboto Condensed"/>
              </a:rPr>
              <a:t> </a:t>
            </a:r>
            <a:r>
              <a:rPr lang="en-US" sz="3600" spc="101" dirty="0" err="1">
                <a:solidFill>
                  <a:srgbClr val="3B3B3B"/>
                </a:solidFill>
                <a:latin typeface="Roboto Condensed"/>
              </a:rPr>
              <a:t>và</a:t>
            </a:r>
            <a:r>
              <a:rPr lang="en-US" sz="3600" spc="101" dirty="0">
                <a:solidFill>
                  <a:srgbClr val="3B3B3B"/>
                </a:solidFill>
                <a:latin typeface="Roboto Condensed"/>
              </a:rPr>
              <a:t> </a:t>
            </a:r>
            <a:r>
              <a:rPr lang="en-US" sz="3600" spc="101" dirty="0" err="1">
                <a:solidFill>
                  <a:srgbClr val="3B3B3B"/>
                </a:solidFill>
                <a:latin typeface="Roboto Condensed"/>
              </a:rPr>
              <a:t>thực</a:t>
            </a:r>
            <a:r>
              <a:rPr lang="en-US" sz="3600" spc="101" dirty="0">
                <a:solidFill>
                  <a:srgbClr val="3B3B3B"/>
                </a:solidFill>
                <a:latin typeface="Roboto Condensed"/>
              </a:rPr>
              <a:t> </a:t>
            </a:r>
            <a:r>
              <a:rPr lang="en-US" sz="3600" spc="101" dirty="0" err="1">
                <a:solidFill>
                  <a:srgbClr val="3B3B3B"/>
                </a:solidFill>
                <a:latin typeface="Roboto Condensed"/>
              </a:rPr>
              <a:t>hiện</a:t>
            </a:r>
            <a:r>
              <a:rPr lang="en-US" sz="3600" spc="101" dirty="0">
                <a:solidFill>
                  <a:srgbClr val="3B3B3B"/>
                </a:solidFill>
                <a:latin typeface="Roboto Condensed"/>
              </a:rPr>
              <a:t> </a:t>
            </a:r>
            <a:r>
              <a:rPr lang="en-US" sz="3600" spc="101" dirty="0" err="1">
                <a:solidFill>
                  <a:srgbClr val="3B3B3B"/>
                </a:solidFill>
                <a:latin typeface="Roboto Condensed"/>
              </a:rPr>
              <a:t>các</a:t>
            </a:r>
            <a:r>
              <a:rPr lang="en-US" sz="3600" spc="101" dirty="0">
                <a:solidFill>
                  <a:srgbClr val="3B3B3B"/>
                </a:solidFill>
                <a:latin typeface="Roboto Condensed"/>
              </a:rPr>
              <a:t> PHT </a:t>
            </a:r>
            <a:r>
              <a:rPr lang="en-US" sz="3600" spc="101" dirty="0" err="1">
                <a:solidFill>
                  <a:srgbClr val="3B3B3B"/>
                </a:solidFill>
                <a:latin typeface="Roboto Condensed"/>
              </a:rPr>
              <a:t>tìm</a:t>
            </a:r>
            <a:r>
              <a:rPr lang="en-US" sz="3600" spc="101" dirty="0">
                <a:solidFill>
                  <a:srgbClr val="3B3B3B"/>
                </a:solidFill>
                <a:latin typeface="Roboto Condensed"/>
              </a:rPr>
              <a:t> </a:t>
            </a:r>
            <a:r>
              <a:rPr lang="en-US" sz="3600" spc="101" dirty="0" err="1">
                <a:solidFill>
                  <a:srgbClr val="3B3B3B"/>
                </a:solidFill>
                <a:latin typeface="Roboto Condensed"/>
              </a:rPr>
              <a:t>hiểu</a:t>
            </a:r>
            <a:r>
              <a:rPr lang="en-US" sz="3600" spc="101" dirty="0">
                <a:solidFill>
                  <a:srgbClr val="3B3B3B"/>
                </a:solidFill>
                <a:latin typeface="Roboto Condensed"/>
              </a:rPr>
              <a:t> </a:t>
            </a:r>
            <a:r>
              <a:rPr lang="en-US" sz="3600" spc="101" dirty="0" err="1">
                <a:solidFill>
                  <a:srgbClr val="3B3B3B"/>
                </a:solidFill>
                <a:latin typeface="Roboto Condensed"/>
              </a:rPr>
              <a:t>bài</a:t>
            </a:r>
            <a:r>
              <a:rPr lang="en-US" sz="3600" spc="101" dirty="0">
                <a:solidFill>
                  <a:srgbClr val="3B3B3B"/>
                </a:solidFill>
                <a:latin typeface="Roboto Condensed"/>
              </a:rPr>
              <a:t>: </a:t>
            </a:r>
            <a:r>
              <a:rPr lang="en-US" sz="3600" b="1" spc="101" dirty="0" err="1">
                <a:solidFill>
                  <a:srgbClr val="3B3B3B"/>
                </a:solidFill>
                <a:latin typeface="Roboto Condensed"/>
              </a:rPr>
              <a:t>Đêm</a:t>
            </a:r>
            <a:r>
              <a:rPr lang="en-US" sz="3600" b="1" spc="101" dirty="0">
                <a:solidFill>
                  <a:srgbClr val="3B3B3B"/>
                </a:solidFill>
                <a:latin typeface="Roboto Condensed"/>
              </a:rPr>
              <a:t> nay </a:t>
            </a:r>
            <a:r>
              <a:rPr lang="en-US" sz="3600" b="1" spc="101" dirty="0" err="1">
                <a:solidFill>
                  <a:srgbClr val="3B3B3B"/>
                </a:solidFill>
                <a:latin typeface="Roboto Condensed"/>
              </a:rPr>
              <a:t>Bác</a:t>
            </a:r>
            <a:r>
              <a:rPr lang="en-US" sz="3600" b="1" spc="101" dirty="0">
                <a:solidFill>
                  <a:srgbClr val="3B3B3B"/>
                </a:solidFill>
                <a:latin typeface="Roboto Condensed"/>
              </a:rPr>
              <a:t> </a:t>
            </a:r>
            <a:r>
              <a:rPr lang="en-US" sz="3600" b="1" spc="101" dirty="0" err="1">
                <a:solidFill>
                  <a:srgbClr val="3B3B3B"/>
                </a:solidFill>
                <a:latin typeface="Roboto Condensed"/>
              </a:rPr>
              <a:t>không</a:t>
            </a:r>
            <a:r>
              <a:rPr lang="en-US" sz="3600" b="1" spc="101" dirty="0">
                <a:solidFill>
                  <a:srgbClr val="3B3B3B"/>
                </a:solidFill>
                <a:latin typeface="Roboto Condensed"/>
              </a:rPr>
              <a:t> </a:t>
            </a:r>
            <a:r>
              <a:rPr lang="en-US" sz="3600" b="1" spc="101" dirty="0" err="1">
                <a:solidFill>
                  <a:srgbClr val="3B3B3B"/>
                </a:solidFill>
                <a:latin typeface="Roboto Condensed"/>
              </a:rPr>
              <a:t>ngủ</a:t>
            </a:r>
            <a:endParaRPr lang="en-US" sz="3600" b="1" spc="101" dirty="0">
              <a:solidFill>
                <a:srgbClr val="3B3B3B"/>
              </a:solidFill>
              <a:latin typeface="Roboto Condensed"/>
            </a:endParaRPr>
          </a:p>
        </p:txBody>
      </p:sp>
      <p:pic>
        <p:nvPicPr>
          <p:cNvPr id="14" name="Picture 15">
            <a:extLst>
              <a:ext uri="{FF2B5EF4-FFF2-40B4-BE49-F238E27FC236}">
                <a16:creationId xmlns:a16="http://schemas.microsoft.com/office/drawing/2014/main" id="{3DB21553-56DD-417B-BAD7-2D00827725A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676410" y="2166384"/>
            <a:ext cx="10555778" cy="116579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62</TotalTime>
  <Words>689</Words>
  <Application>Microsoft Office PowerPoint</Application>
  <PresentationFormat>Custom</PresentationFormat>
  <Paragraphs>68</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Roboto Condensed Italics</vt:lpstr>
      <vt:lpstr>Times New Roman</vt:lpstr>
      <vt:lpstr>Roboto Condensed Bold</vt:lpstr>
      <vt:lpstr>Calibri</vt:lpstr>
      <vt:lpstr>Fraunces</vt:lpstr>
      <vt:lpstr>Arial</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6KN-B1 - Nói nghe</dc:title>
  <dc:subject>9Slide.vn</dc:subject>
  <dc:creator>LY TRAN</dc:creator>
  <dc:description>9Slide.vn</dc:description>
  <cp:lastModifiedBy>thuy an tran</cp:lastModifiedBy>
  <cp:revision>8</cp:revision>
  <dcterms:created xsi:type="dcterms:W3CDTF">2006-08-16T00:00:00Z</dcterms:created>
  <dcterms:modified xsi:type="dcterms:W3CDTF">2023-02-19T14:00:13Z</dcterms:modified>
  <cp:category>9Slide.vn</cp:category>
  <dc:identifier>DAFGpaeUzTg</dc:identifier>
</cp:coreProperties>
</file>