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6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82" r:id="rId2"/>
    <p:sldId id="256" r:id="rId3"/>
    <p:sldId id="288" r:id="rId4"/>
    <p:sldId id="306" r:id="rId5"/>
    <p:sldId id="317" r:id="rId6"/>
    <p:sldId id="318" r:id="rId7"/>
    <p:sldId id="320" r:id="rId8"/>
    <p:sldId id="321" r:id="rId9"/>
    <p:sldId id="353" r:id="rId10"/>
    <p:sldId id="355" r:id="rId11"/>
    <p:sldId id="356" r:id="rId12"/>
    <p:sldId id="357" r:id="rId13"/>
    <p:sldId id="384" r:id="rId14"/>
    <p:sldId id="362" r:id="rId15"/>
    <p:sldId id="366" r:id="rId16"/>
    <p:sldId id="370" r:id="rId17"/>
    <p:sldId id="371" r:id="rId18"/>
    <p:sldId id="372" r:id="rId19"/>
    <p:sldId id="373" r:id="rId20"/>
    <p:sldId id="383" r:id="rId21"/>
  </p:sldIdLst>
  <p:sldSz cx="9144000" cy="5143500" type="screen16x9"/>
  <p:notesSz cx="6858000" cy="9144000"/>
  <p:embeddedFontLst>
    <p:embeddedFont>
      <p:font typeface="Arial Unicode MS" panose="020B0604020202020204" charset="-12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方正兰亭黑_GBK" panose="020B0604020202020204" charset="-122"/>
      <p:regular r:id="rId30"/>
    </p:embeddedFont>
    <p:embeddedFont>
      <p:font typeface="方正兰亭中黑_GBK" panose="020B0604020202020204" charset="-122"/>
      <p:regular r:id="rId31"/>
    </p:embeddedFont>
    <p:embeddedFont>
      <p:font typeface="宋体" panose="02010600030101010101" pitchFamily="2" charset="-122"/>
      <p:regular r:id="rId32"/>
    </p:embeddedFont>
    <p:embeddedFont>
      <p:font typeface="黑体" panose="020B0604020202020204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779"/>
    <a:srgbClr val="E94848"/>
    <a:srgbClr val="EEECE1"/>
    <a:srgbClr val="A5CB52"/>
    <a:srgbClr val="F2F2F2"/>
    <a:srgbClr val="30B8D8"/>
    <a:srgbClr val="007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9755" autoAdjust="0"/>
  </p:normalViewPr>
  <p:slideViewPr>
    <p:cSldViewPr>
      <p:cViewPr varScale="1">
        <p:scale>
          <a:sx n="97" d="100"/>
          <a:sy n="97" d="100"/>
        </p:scale>
        <p:origin x="54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64D4F-0E9C-4E20-8456-E7D024E17572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7E8F4-36F5-42F3-8BF8-DD642CEEF7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10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061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84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846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846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9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196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13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5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38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634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pPr/>
              <a:t>8/13/2023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1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1"/>
            <a:ext cx="9144000" cy="5279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47"/>
          <p:cNvSpPr/>
          <p:nvPr userDrawn="1"/>
        </p:nvSpPr>
        <p:spPr>
          <a:xfrm rot="2700000">
            <a:off x="488189" y="379561"/>
            <a:ext cx="216704" cy="216704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47"/>
          <p:cNvSpPr/>
          <p:nvPr userDrawn="1"/>
        </p:nvSpPr>
        <p:spPr>
          <a:xfrm rot="2700000">
            <a:off x="469274" y="712765"/>
            <a:ext cx="108352" cy="108352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47"/>
          <p:cNvSpPr/>
          <p:nvPr userDrawn="1"/>
        </p:nvSpPr>
        <p:spPr>
          <a:xfrm rot="18900000" flipV="1">
            <a:off x="132264" y="388006"/>
            <a:ext cx="298169" cy="298169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47"/>
          <p:cNvSpPr/>
          <p:nvPr userDrawn="1"/>
        </p:nvSpPr>
        <p:spPr>
          <a:xfrm rot="2700000">
            <a:off x="290580" y="602328"/>
            <a:ext cx="136370" cy="136370"/>
          </a:xfrm>
          <a:custGeom>
            <a:avLst/>
            <a:gdLst>
              <a:gd name="connsiteX0" fmla="*/ 0 w 416623"/>
              <a:gd name="connsiteY0" fmla="*/ 0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  <a:gd name="connsiteX4" fmla="*/ 0 w 416623"/>
              <a:gd name="connsiteY4" fmla="*/ 0 h 416623"/>
              <a:gd name="connsiteX0" fmla="*/ 0 w 416623"/>
              <a:gd name="connsiteY0" fmla="*/ 416623 h 416623"/>
              <a:gd name="connsiteX1" fmla="*/ 416623 w 416623"/>
              <a:gd name="connsiteY1" fmla="*/ 0 h 416623"/>
              <a:gd name="connsiteX2" fmla="*/ 416623 w 416623"/>
              <a:gd name="connsiteY2" fmla="*/ 416623 h 416623"/>
              <a:gd name="connsiteX3" fmla="*/ 0 w 416623"/>
              <a:gd name="connsiteY3" fmla="*/ 416623 h 416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623" h="416623">
                <a:moveTo>
                  <a:pt x="0" y="416623"/>
                </a:moveTo>
                <a:lnTo>
                  <a:pt x="416623" y="0"/>
                </a:lnTo>
                <a:lnTo>
                  <a:pt x="416623" y="416623"/>
                </a:lnTo>
                <a:lnTo>
                  <a:pt x="0" y="416623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816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4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38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085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4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652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71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96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92ADA-4250-4FCF-A651-0F312BFFC3F1}" type="datetimeFigureOut">
              <a:rPr lang="zh-CN" altLang="en-US" smtClean="0"/>
              <a:pPr/>
              <a:t>2023/8/13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DBEC0-2DB8-4133-8823-AC5F1478E71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8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vi.wikipedia.org/wiki/Ch%E1%BB%AF_H%C3%A1n_ph%E1%BB%93n_th%E1%BB%83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ỜI TRẦU - MASEW _ LONG NÓN LÁ COV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1"/>
          <p:cNvSpPr>
            <a:spLocks noChangeArrowheads="1"/>
          </p:cNvSpPr>
          <p:nvPr/>
        </p:nvSpPr>
        <p:spPr bwMode="gray">
          <a:xfrm>
            <a:off x="3505200" y="1352550"/>
            <a:ext cx="3425523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Đọc</a:t>
            </a:r>
            <a:r>
              <a:rPr lang="en-US" altLang="zh-CN" sz="66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hiểu</a:t>
            </a:r>
            <a:r>
              <a:rPr lang="en-US" altLang="zh-CN" sz="66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văn</a:t>
            </a:r>
            <a:r>
              <a:rPr lang="en-US" altLang="zh-CN" sz="66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bản</a:t>
            </a:r>
            <a:endParaRPr lang="zh-CN" altLang="en-US" sz="6600" dirty="0">
              <a:solidFill>
                <a:schemeClr val="tx2"/>
              </a:solidFill>
              <a:latin typeface="Times New Roman" pitchFamily="18" charset="0"/>
              <a:ea typeface="方正兰亭中黑_GBK" pitchFamily="2" charset="-122"/>
              <a:cs typeface="Times New Roman" pitchFamily="18" charset="0"/>
            </a:endParaRPr>
          </a:p>
        </p:txBody>
      </p:sp>
      <p:grpSp>
        <p:nvGrpSpPr>
          <p:cNvPr id="2" name="组合 15"/>
          <p:cNvGrpSpPr/>
          <p:nvPr/>
        </p:nvGrpSpPr>
        <p:grpSpPr>
          <a:xfrm>
            <a:off x="2362200" y="2038350"/>
            <a:ext cx="939199" cy="773822"/>
            <a:chOff x="550069" y="1100038"/>
            <a:chExt cx="710599" cy="773822"/>
          </a:xfrm>
        </p:grpSpPr>
        <p:sp>
          <p:nvSpPr>
            <p:cNvPr id="94" name="矩形 2"/>
            <p:cNvSpPr/>
            <p:nvPr/>
          </p:nvSpPr>
          <p:spPr>
            <a:xfrm rot="5400000">
              <a:off x="554462" y="1167653"/>
              <a:ext cx="773822" cy="638591"/>
            </a:xfrm>
            <a:custGeom>
              <a:avLst/>
              <a:gdLst/>
              <a:ahLst/>
              <a:cxnLst/>
              <a:rect l="l" t="t" r="r" b="b"/>
              <a:pathLst>
                <a:path w="811496" h="669681">
                  <a:moveTo>
                    <a:pt x="1" y="405747"/>
                  </a:moveTo>
                  <a:lnTo>
                    <a:pt x="405749" y="0"/>
                  </a:lnTo>
                  <a:lnTo>
                    <a:pt x="811495" y="405747"/>
                  </a:lnTo>
                  <a:close/>
                  <a:moveTo>
                    <a:pt x="0" y="669681"/>
                  </a:moveTo>
                  <a:lnTo>
                    <a:pt x="0" y="405748"/>
                  </a:lnTo>
                  <a:lnTo>
                    <a:pt x="811496" y="405748"/>
                  </a:lnTo>
                  <a:lnTo>
                    <a:pt x="811496" y="66968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0069" y="1175365"/>
              <a:ext cx="586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II.</a:t>
              </a:r>
              <a:endParaRPr lang="zh-CN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组合 96">
            <a:extLst>
              <a:ext uri="{FF2B5EF4-FFF2-40B4-BE49-F238E27FC236}">
                <a16:creationId xmlns:a16="http://schemas.microsoft.com/office/drawing/2014/main" id="{D2FB8AE1-F195-4189-8786-3AD381BCDBDC}"/>
              </a:ext>
            </a:extLst>
          </p:cNvPr>
          <p:cNvGrpSpPr/>
          <p:nvPr/>
        </p:nvGrpSpPr>
        <p:grpSpPr>
          <a:xfrm>
            <a:off x="-56139" y="-601220"/>
            <a:ext cx="2368153" cy="5789614"/>
            <a:chOff x="-56639" y="-632373"/>
            <a:chExt cx="2368153" cy="5789614"/>
          </a:xfrm>
        </p:grpSpPr>
        <p:sp>
          <p:nvSpPr>
            <p:cNvPr id="98" name="矩形 2">
              <a:extLst>
                <a:ext uri="{FF2B5EF4-FFF2-40B4-BE49-F238E27FC236}">
                  <a16:creationId xmlns:a16="http://schemas.microsoft.com/office/drawing/2014/main" id="{DE51A31F-4CC3-45E4-9A6F-6B9576F81657}"/>
                </a:ext>
              </a:extLst>
            </p:cNvPr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2">
              <a:extLst>
                <a:ext uri="{FF2B5EF4-FFF2-40B4-BE49-F238E27FC236}">
                  <a16:creationId xmlns:a16="http://schemas.microsoft.com/office/drawing/2014/main" id="{62CFCCC3-B2EC-4CBB-B116-3260D7AC88C2}"/>
                </a:ext>
              </a:extLst>
            </p:cNvPr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2">
              <a:extLst>
                <a:ext uri="{FF2B5EF4-FFF2-40B4-BE49-F238E27FC236}">
                  <a16:creationId xmlns:a16="http://schemas.microsoft.com/office/drawing/2014/main" id="{55553648-4AB2-438A-8551-00B0D8E3FBD0}"/>
                </a:ext>
              </a:extLst>
            </p:cNvPr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2">
              <a:extLst>
                <a:ext uri="{FF2B5EF4-FFF2-40B4-BE49-F238E27FC236}">
                  <a16:creationId xmlns:a16="http://schemas.microsoft.com/office/drawing/2014/main" id="{B9101AD3-7006-4970-B366-2B53690C275E}"/>
                </a:ext>
              </a:extLst>
            </p:cNvPr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2">
              <a:extLst>
                <a:ext uri="{FF2B5EF4-FFF2-40B4-BE49-F238E27FC236}">
                  <a16:creationId xmlns:a16="http://schemas.microsoft.com/office/drawing/2014/main" id="{BDFB8FC4-77A3-47A9-9980-CDEBBDD901C1}"/>
                </a:ext>
              </a:extLst>
            </p:cNvPr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2">
              <a:extLst>
                <a:ext uri="{FF2B5EF4-FFF2-40B4-BE49-F238E27FC236}">
                  <a16:creationId xmlns:a16="http://schemas.microsoft.com/office/drawing/2014/main" id="{4C626783-6702-415D-B4E7-8A4BFDBC2447}"/>
                </a:ext>
              </a:extLst>
            </p:cNvPr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2">
              <a:extLst>
                <a:ext uri="{FF2B5EF4-FFF2-40B4-BE49-F238E27FC236}">
                  <a16:creationId xmlns:a16="http://schemas.microsoft.com/office/drawing/2014/main" id="{C6D52FBC-AE93-47EC-B197-8EA89A78140E}"/>
                </a:ext>
              </a:extLst>
            </p:cNvPr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2">
              <a:extLst>
                <a:ext uri="{FF2B5EF4-FFF2-40B4-BE49-F238E27FC236}">
                  <a16:creationId xmlns:a16="http://schemas.microsoft.com/office/drawing/2014/main" id="{C0FFF7DC-8FD9-4AC4-97A9-DE72A6B036EA}"/>
                </a:ext>
              </a:extLst>
            </p:cNvPr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2">
              <a:extLst>
                <a:ext uri="{FF2B5EF4-FFF2-40B4-BE49-F238E27FC236}">
                  <a16:creationId xmlns:a16="http://schemas.microsoft.com/office/drawing/2014/main" id="{900BD925-3848-4220-8AE8-EC5617694C6A}"/>
                </a:ext>
              </a:extLst>
            </p:cNvPr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2">
              <a:extLst>
                <a:ext uri="{FF2B5EF4-FFF2-40B4-BE49-F238E27FC236}">
                  <a16:creationId xmlns:a16="http://schemas.microsoft.com/office/drawing/2014/main" id="{773B4003-7469-47A6-B8BB-39D0CB137C11}"/>
                </a:ext>
              </a:extLst>
            </p:cNvPr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2">
              <a:extLst>
                <a:ext uri="{FF2B5EF4-FFF2-40B4-BE49-F238E27FC236}">
                  <a16:creationId xmlns:a16="http://schemas.microsoft.com/office/drawing/2014/main" id="{F00B8779-E901-41CF-82DA-2E1D92DAE6F8}"/>
                </a:ext>
              </a:extLst>
            </p:cNvPr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2">
              <a:extLst>
                <a:ext uri="{FF2B5EF4-FFF2-40B4-BE49-F238E27FC236}">
                  <a16:creationId xmlns:a16="http://schemas.microsoft.com/office/drawing/2014/main" id="{EBF58AFB-D39B-4836-BDEB-8F65A7A4F49B}"/>
                </a:ext>
              </a:extLst>
            </p:cNvPr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2">
              <a:extLst>
                <a:ext uri="{FF2B5EF4-FFF2-40B4-BE49-F238E27FC236}">
                  <a16:creationId xmlns:a16="http://schemas.microsoft.com/office/drawing/2014/main" id="{F19BE845-EFB0-4235-998C-62F4ADA917B3}"/>
                </a:ext>
              </a:extLst>
            </p:cNvPr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2">
              <a:extLst>
                <a:ext uri="{FF2B5EF4-FFF2-40B4-BE49-F238E27FC236}">
                  <a16:creationId xmlns:a16="http://schemas.microsoft.com/office/drawing/2014/main" id="{F8874EAC-376B-42AE-A6D3-EED2C8BFBBFB}"/>
                </a:ext>
              </a:extLst>
            </p:cNvPr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2">
              <a:extLst>
                <a:ext uri="{FF2B5EF4-FFF2-40B4-BE49-F238E27FC236}">
                  <a16:creationId xmlns:a16="http://schemas.microsoft.com/office/drawing/2014/main" id="{A11EECFD-D13D-4A31-BAA2-58BB4EFFD675}"/>
                </a:ext>
              </a:extLst>
            </p:cNvPr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2">
              <a:extLst>
                <a:ext uri="{FF2B5EF4-FFF2-40B4-BE49-F238E27FC236}">
                  <a16:creationId xmlns:a16="http://schemas.microsoft.com/office/drawing/2014/main" id="{5C535AD1-227B-4488-BABD-38F172C39002}"/>
                </a:ext>
              </a:extLst>
            </p:cNvPr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2">
              <a:extLst>
                <a:ext uri="{FF2B5EF4-FFF2-40B4-BE49-F238E27FC236}">
                  <a16:creationId xmlns:a16="http://schemas.microsoft.com/office/drawing/2014/main" id="{64A6FFFD-F428-4E20-8CC0-DFCC2429617E}"/>
                </a:ext>
              </a:extLst>
            </p:cNvPr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2">
              <a:extLst>
                <a:ext uri="{FF2B5EF4-FFF2-40B4-BE49-F238E27FC236}">
                  <a16:creationId xmlns:a16="http://schemas.microsoft.com/office/drawing/2014/main" id="{E34A5E18-B04C-4E52-968A-5AAF117A176C}"/>
                </a:ext>
              </a:extLst>
            </p:cNvPr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2">
              <a:extLst>
                <a:ext uri="{FF2B5EF4-FFF2-40B4-BE49-F238E27FC236}">
                  <a16:creationId xmlns:a16="http://schemas.microsoft.com/office/drawing/2014/main" id="{7CC84CB1-E7B6-4889-8504-D9F3B29F7810}"/>
                </a:ext>
              </a:extLst>
            </p:cNvPr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2">
              <a:extLst>
                <a:ext uri="{FF2B5EF4-FFF2-40B4-BE49-F238E27FC236}">
                  <a16:creationId xmlns:a16="http://schemas.microsoft.com/office/drawing/2014/main" id="{2BD49A04-545B-48FA-9988-4D120AC6C317}"/>
                </a:ext>
              </a:extLst>
            </p:cNvPr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2">
              <a:extLst>
                <a:ext uri="{FF2B5EF4-FFF2-40B4-BE49-F238E27FC236}">
                  <a16:creationId xmlns:a16="http://schemas.microsoft.com/office/drawing/2014/main" id="{419105D3-1269-4BBE-93E4-E2B4286C1E47}"/>
                </a:ext>
              </a:extLst>
            </p:cNvPr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2">
              <a:extLst>
                <a:ext uri="{FF2B5EF4-FFF2-40B4-BE49-F238E27FC236}">
                  <a16:creationId xmlns:a16="http://schemas.microsoft.com/office/drawing/2014/main" id="{39574252-14B9-4C0F-B1EC-9FB7B0C57FC4}"/>
                </a:ext>
              </a:extLst>
            </p:cNvPr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2">
              <a:extLst>
                <a:ext uri="{FF2B5EF4-FFF2-40B4-BE49-F238E27FC236}">
                  <a16:creationId xmlns:a16="http://schemas.microsoft.com/office/drawing/2014/main" id="{4BC34E68-8154-4488-8487-B774B53046C2}"/>
                </a:ext>
              </a:extLst>
            </p:cNvPr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2">
              <a:extLst>
                <a:ext uri="{FF2B5EF4-FFF2-40B4-BE49-F238E27FC236}">
                  <a16:creationId xmlns:a16="http://schemas.microsoft.com/office/drawing/2014/main" id="{C2ACBDBF-6845-43EE-AC54-D4C45C993CFB}"/>
                </a:ext>
              </a:extLst>
            </p:cNvPr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2">
              <a:extLst>
                <a:ext uri="{FF2B5EF4-FFF2-40B4-BE49-F238E27FC236}">
                  <a16:creationId xmlns:a16="http://schemas.microsoft.com/office/drawing/2014/main" id="{83ABB81C-D724-418A-AF23-543002185A04}"/>
                </a:ext>
              </a:extLst>
            </p:cNvPr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2">
              <a:extLst>
                <a:ext uri="{FF2B5EF4-FFF2-40B4-BE49-F238E27FC236}">
                  <a16:creationId xmlns:a16="http://schemas.microsoft.com/office/drawing/2014/main" id="{2233D82C-8209-47A3-937B-2ED643C818AE}"/>
                </a:ext>
              </a:extLst>
            </p:cNvPr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2">
              <a:extLst>
                <a:ext uri="{FF2B5EF4-FFF2-40B4-BE49-F238E27FC236}">
                  <a16:creationId xmlns:a16="http://schemas.microsoft.com/office/drawing/2014/main" id="{A7E235A4-229B-4279-8076-CF04ED013535}"/>
                </a:ext>
              </a:extLst>
            </p:cNvPr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2">
              <a:extLst>
                <a:ext uri="{FF2B5EF4-FFF2-40B4-BE49-F238E27FC236}">
                  <a16:creationId xmlns:a16="http://schemas.microsoft.com/office/drawing/2014/main" id="{A0F15B90-0E77-46AB-8760-63359F298E82}"/>
                </a:ext>
              </a:extLst>
            </p:cNvPr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2">
              <a:extLst>
                <a:ext uri="{FF2B5EF4-FFF2-40B4-BE49-F238E27FC236}">
                  <a16:creationId xmlns:a16="http://schemas.microsoft.com/office/drawing/2014/main" id="{BC8A3526-5982-424A-8663-75523661BBDC}"/>
                </a:ext>
              </a:extLst>
            </p:cNvPr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2">
              <a:extLst>
                <a:ext uri="{FF2B5EF4-FFF2-40B4-BE49-F238E27FC236}">
                  <a16:creationId xmlns:a16="http://schemas.microsoft.com/office/drawing/2014/main" id="{B85FEDB7-4855-460E-8DDA-E08235C64A2B}"/>
                </a:ext>
              </a:extLst>
            </p:cNvPr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2">
              <a:extLst>
                <a:ext uri="{FF2B5EF4-FFF2-40B4-BE49-F238E27FC236}">
                  <a16:creationId xmlns:a16="http://schemas.microsoft.com/office/drawing/2014/main" id="{22DC214C-4E57-40D5-976B-6F08E88DB3F3}"/>
                </a:ext>
              </a:extLst>
            </p:cNvPr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矩形 2">
              <a:extLst>
                <a:ext uri="{FF2B5EF4-FFF2-40B4-BE49-F238E27FC236}">
                  <a16:creationId xmlns:a16="http://schemas.microsoft.com/office/drawing/2014/main" id="{66EAC705-E7EE-4DDE-9460-2B1F448FF94D}"/>
                </a:ext>
              </a:extLst>
            </p:cNvPr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矩形 2">
              <a:extLst>
                <a:ext uri="{FF2B5EF4-FFF2-40B4-BE49-F238E27FC236}">
                  <a16:creationId xmlns:a16="http://schemas.microsoft.com/office/drawing/2014/main" id="{D29CA3EB-14B8-4C09-A7B0-865AB64ECD59}"/>
                </a:ext>
              </a:extLst>
            </p:cNvPr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矩形 2">
              <a:extLst>
                <a:ext uri="{FF2B5EF4-FFF2-40B4-BE49-F238E27FC236}">
                  <a16:creationId xmlns:a16="http://schemas.microsoft.com/office/drawing/2014/main" id="{75B57D83-6EEB-4B07-9D91-82E92F6B7F4D}"/>
                </a:ext>
              </a:extLst>
            </p:cNvPr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64">
            <a:extLst>
              <a:ext uri="{FF2B5EF4-FFF2-40B4-BE49-F238E27FC236}">
                <a16:creationId xmlns:a16="http://schemas.microsoft.com/office/drawing/2014/main" id="{A4317FDA-200E-4637-A6E6-69F835C085F8}"/>
              </a:ext>
            </a:extLst>
          </p:cNvPr>
          <p:cNvGrpSpPr/>
          <p:nvPr/>
        </p:nvGrpSpPr>
        <p:grpSpPr>
          <a:xfrm flipH="1">
            <a:off x="6833040" y="-636958"/>
            <a:ext cx="2368153" cy="5789614"/>
            <a:chOff x="-56639" y="-632373"/>
            <a:chExt cx="2368153" cy="5789614"/>
          </a:xfrm>
        </p:grpSpPr>
        <p:sp>
          <p:nvSpPr>
            <p:cNvPr id="166" name="矩形 2">
              <a:extLst>
                <a:ext uri="{FF2B5EF4-FFF2-40B4-BE49-F238E27FC236}">
                  <a16:creationId xmlns:a16="http://schemas.microsoft.com/office/drawing/2014/main" id="{F242DB58-A3D9-448A-BBF9-040DAEFDE65C}"/>
                </a:ext>
              </a:extLst>
            </p:cNvPr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矩形 2">
              <a:extLst>
                <a:ext uri="{FF2B5EF4-FFF2-40B4-BE49-F238E27FC236}">
                  <a16:creationId xmlns:a16="http://schemas.microsoft.com/office/drawing/2014/main" id="{5DC70AF1-6501-41D4-8C14-70A1CBA617C5}"/>
                </a:ext>
              </a:extLst>
            </p:cNvPr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矩形 2">
              <a:extLst>
                <a:ext uri="{FF2B5EF4-FFF2-40B4-BE49-F238E27FC236}">
                  <a16:creationId xmlns:a16="http://schemas.microsoft.com/office/drawing/2014/main" id="{172B6999-B9B1-4874-BF98-8EB77078919C}"/>
                </a:ext>
              </a:extLst>
            </p:cNvPr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2">
              <a:extLst>
                <a:ext uri="{FF2B5EF4-FFF2-40B4-BE49-F238E27FC236}">
                  <a16:creationId xmlns:a16="http://schemas.microsoft.com/office/drawing/2014/main" id="{B2E96E1D-789A-444C-B1CC-DCBFFF30A3BE}"/>
                </a:ext>
              </a:extLst>
            </p:cNvPr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2">
              <a:extLst>
                <a:ext uri="{FF2B5EF4-FFF2-40B4-BE49-F238E27FC236}">
                  <a16:creationId xmlns:a16="http://schemas.microsoft.com/office/drawing/2014/main" id="{BFAD0ABE-9068-485E-8BED-37CBB36E7581}"/>
                </a:ext>
              </a:extLst>
            </p:cNvPr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2">
              <a:extLst>
                <a:ext uri="{FF2B5EF4-FFF2-40B4-BE49-F238E27FC236}">
                  <a16:creationId xmlns:a16="http://schemas.microsoft.com/office/drawing/2014/main" id="{BB0B7EBA-5CBC-4BF2-AFFD-7946E26EFE12}"/>
                </a:ext>
              </a:extLst>
            </p:cNvPr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矩形 2">
              <a:extLst>
                <a:ext uri="{FF2B5EF4-FFF2-40B4-BE49-F238E27FC236}">
                  <a16:creationId xmlns:a16="http://schemas.microsoft.com/office/drawing/2014/main" id="{709A9654-2265-483A-9652-964695BD54B0}"/>
                </a:ext>
              </a:extLst>
            </p:cNvPr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矩形 2">
              <a:extLst>
                <a:ext uri="{FF2B5EF4-FFF2-40B4-BE49-F238E27FC236}">
                  <a16:creationId xmlns:a16="http://schemas.microsoft.com/office/drawing/2014/main" id="{61252CD1-EE50-4662-A69E-19F4F37A3221}"/>
                </a:ext>
              </a:extLst>
            </p:cNvPr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2">
              <a:extLst>
                <a:ext uri="{FF2B5EF4-FFF2-40B4-BE49-F238E27FC236}">
                  <a16:creationId xmlns:a16="http://schemas.microsoft.com/office/drawing/2014/main" id="{8154BC73-FA9A-4432-B546-51990A6047F3}"/>
                </a:ext>
              </a:extLst>
            </p:cNvPr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2">
              <a:extLst>
                <a:ext uri="{FF2B5EF4-FFF2-40B4-BE49-F238E27FC236}">
                  <a16:creationId xmlns:a16="http://schemas.microsoft.com/office/drawing/2014/main" id="{617E6435-8005-46D8-A3A1-F14A5D3D77C3}"/>
                </a:ext>
              </a:extLst>
            </p:cNvPr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矩形 2">
              <a:extLst>
                <a:ext uri="{FF2B5EF4-FFF2-40B4-BE49-F238E27FC236}">
                  <a16:creationId xmlns:a16="http://schemas.microsoft.com/office/drawing/2014/main" id="{7CE278EA-5147-4278-BA47-B9DA950CF318}"/>
                </a:ext>
              </a:extLst>
            </p:cNvPr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矩形 2">
              <a:extLst>
                <a:ext uri="{FF2B5EF4-FFF2-40B4-BE49-F238E27FC236}">
                  <a16:creationId xmlns:a16="http://schemas.microsoft.com/office/drawing/2014/main" id="{251CEA55-D4F7-4C6D-BFFC-B1A20D757BCE}"/>
                </a:ext>
              </a:extLst>
            </p:cNvPr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2">
              <a:extLst>
                <a:ext uri="{FF2B5EF4-FFF2-40B4-BE49-F238E27FC236}">
                  <a16:creationId xmlns:a16="http://schemas.microsoft.com/office/drawing/2014/main" id="{408B6D29-DAC3-42AA-9115-4B15331CE87E}"/>
                </a:ext>
              </a:extLst>
            </p:cNvPr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2">
              <a:extLst>
                <a:ext uri="{FF2B5EF4-FFF2-40B4-BE49-F238E27FC236}">
                  <a16:creationId xmlns:a16="http://schemas.microsoft.com/office/drawing/2014/main" id="{EA917D1F-9BBA-4BC2-A72E-0DC60BAB1A2C}"/>
                </a:ext>
              </a:extLst>
            </p:cNvPr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2">
              <a:extLst>
                <a:ext uri="{FF2B5EF4-FFF2-40B4-BE49-F238E27FC236}">
                  <a16:creationId xmlns:a16="http://schemas.microsoft.com/office/drawing/2014/main" id="{C390E7A9-7E61-40F8-85E4-D1B3239C8FCB}"/>
                </a:ext>
              </a:extLst>
            </p:cNvPr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2">
              <a:extLst>
                <a:ext uri="{FF2B5EF4-FFF2-40B4-BE49-F238E27FC236}">
                  <a16:creationId xmlns:a16="http://schemas.microsoft.com/office/drawing/2014/main" id="{77FBFD12-B183-4654-912F-77B76F64080F}"/>
                </a:ext>
              </a:extLst>
            </p:cNvPr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2">
              <a:extLst>
                <a:ext uri="{FF2B5EF4-FFF2-40B4-BE49-F238E27FC236}">
                  <a16:creationId xmlns:a16="http://schemas.microsoft.com/office/drawing/2014/main" id="{5B2765EA-595B-4272-9DF9-EFBF0B42E425}"/>
                </a:ext>
              </a:extLst>
            </p:cNvPr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2">
              <a:extLst>
                <a:ext uri="{FF2B5EF4-FFF2-40B4-BE49-F238E27FC236}">
                  <a16:creationId xmlns:a16="http://schemas.microsoft.com/office/drawing/2014/main" id="{236089CE-0EFA-4A2D-AF34-99B05F6EE0EA}"/>
                </a:ext>
              </a:extLst>
            </p:cNvPr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2">
              <a:extLst>
                <a:ext uri="{FF2B5EF4-FFF2-40B4-BE49-F238E27FC236}">
                  <a16:creationId xmlns:a16="http://schemas.microsoft.com/office/drawing/2014/main" id="{103E6610-455A-4ED9-ADCB-04E33A31480D}"/>
                </a:ext>
              </a:extLst>
            </p:cNvPr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2">
              <a:extLst>
                <a:ext uri="{FF2B5EF4-FFF2-40B4-BE49-F238E27FC236}">
                  <a16:creationId xmlns:a16="http://schemas.microsoft.com/office/drawing/2014/main" id="{03A51A0B-624D-46CA-8706-6413F24899FA}"/>
                </a:ext>
              </a:extLst>
            </p:cNvPr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2">
              <a:extLst>
                <a:ext uri="{FF2B5EF4-FFF2-40B4-BE49-F238E27FC236}">
                  <a16:creationId xmlns:a16="http://schemas.microsoft.com/office/drawing/2014/main" id="{B35A851D-CE34-4A45-AF66-47F87B150ACC}"/>
                </a:ext>
              </a:extLst>
            </p:cNvPr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2">
              <a:extLst>
                <a:ext uri="{FF2B5EF4-FFF2-40B4-BE49-F238E27FC236}">
                  <a16:creationId xmlns:a16="http://schemas.microsoft.com/office/drawing/2014/main" id="{731750D5-FD35-4CD8-8B90-C223561F1593}"/>
                </a:ext>
              </a:extLst>
            </p:cNvPr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2">
              <a:extLst>
                <a:ext uri="{FF2B5EF4-FFF2-40B4-BE49-F238E27FC236}">
                  <a16:creationId xmlns:a16="http://schemas.microsoft.com/office/drawing/2014/main" id="{1558E2C1-4A80-470E-B5E5-38FBE9B6F7FC}"/>
                </a:ext>
              </a:extLst>
            </p:cNvPr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 2">
              <a:extLst>
                <a:ext uri="{FF2B5EF4-FFF2-40B4-BE49-F238E27FC236}">
                  <a16:creationId xmlns:a16="http://schemas.microsoft.com/office/drawing/2014/main" id="{D73EFA8F-498A-4905-BFE6-7EA31617718A}"/>
                </a:ext>
              </a:extLst>
            </p:cNvPr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矩形 2">
              <a:extLst>
                <a:ext uri="{FF2B5EF4-FFF2-40B4-BE49-F238E27FC236}">
                  <a16:creationId xmlns:a16="http://schemas.microsoft.com/office/drawing/2014/main" id="{E565F41D-AF93-4398-8440-E7624396BA3F}"/>
                </a:ext>
              </a:extLst>
            </p:cNvPr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2">
              <a:extLst>
                <a:ext uri="{FF2B5EF4-FFF2-40B4-BE49-F238E27FC236}">
                  <a16:creationId xmlns:a16="http://schemas.microsoft.com/office/drawing/2014/main" id="{30EA597F-6EFE-4E9B-84BD-CBD669FDB202}"/>
                </a:ext>
              </a:extLst>
            </p:cNvPr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2">
              <a:extLst>
                <a:ext uri="{FF2B5EF4-FFF2-40B4-BE49-F238E27FC236}">
                  <a16:creationId xmlns:a16="http://schemas.microsoft.com/office/drawing/2014/main" id="{EF69A437-344C-4DD9-A02D-4438D3CC8953}"/>
                </a:ext>
              </a:extLst>
            </p:cNvPr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2">
              <a:extLst>
                <a:ext uri="{FF2B5EF4-FFF2-40B4-BE49-F238E27FC236}">
                  <a16:creationId xmlns:a16="http://schemas.microsoft.com/office/drawing/2014/main" id="{D8A7B4C5-95EA-4E0C-B618-1E577D535CF2}"/>
                </a:ext>
              </a:extLst>
            </p:cNvPr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2">
              <a:extLst>
                <a:ext uri="{FF2B5EF4-FFF2-40B4-BE49-F238E27FC236}">
                  <a16:creationId xmlns:a16="http://schemas.microsoft.com/office/drawing/2014/main" id="{42A52867-2DBE-43C8-B34E-ABDE311E6DA0}"/>
                </a:ext>
              </a:extLst>
            </p:cNvPr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2">
              <a:extLst>
                <a:ext uri="{FF2B5EF4-FFF2-40B4-BE49-F238E27FC236}">
                  <a16:creationId xmlns:a16="http://schemas.microsoft.com/office/drawing/2014/main" id="{6E814A63-527A-4601-A8BD-E192BE5F4489}"/>
                </a:ext>
              </a:extLst>
            </p:cNvPr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2">
              <a:extLst>
                <a:ext uri="{FF2B5EF4-FFF2-40B4-BE49-F238E27FC236}">
                  <a16:creationId xmlns:a16="http://schemas.microsoft.com/office/drawing/2014/main" id="{58AC1EA3-9127-46E0-9866-F67B1E8242E0}"/>
                </a:ext>
              </a:extLst>
            </p:cNvPr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2">
              <a:extLst>
                <a:ext uri="{FF2B5EF4-FFF2-40B4-BE49-F238E27FC236}">
                  <a16:creationId xmlns:a16="http://schemas.microsoft.com/office/drawing/2014/main" id="{C5692BA5-EF45-40E9-B7D2-662AFDD02807}"/>
                </a:ext>
              </a:extLst>
            </p:cNvPr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CBE76EFC-AE6E-4879-B3F1-4C320470F822}"/>
                </a:ext>
              </a:extLst>
            </p:cNvPr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2">
              <a:extLst>
                <a:ext uri="{FF2B5EF4-FFF2-40B4-BE49-F238E27FC236}">
                  <a16:creationId xmlns:a16="http://schemas.microsoft.com/office/drawing/2014/main" id="{D107777E-9E2D-483D-A2AF-5688433BA0FF}"/>
                </a:ext>
              </a:extLst>
            </p:cNvPr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50662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-19050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Hai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đầu</a:t>
            </a:r>
            <a:endParaRPr lang="en-US" sz="11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22858PICdbgea5Gz679dY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2171700"/>
            <a:ext cx="2971800" cy="29718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flipH="1">
            <a:off x="1066800" y="565724"/>
            <a:ext cx="6781800" cy="3834825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93" y="2571750"/>
            <a:ext cx="4074107" cy="2571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2038349"/>
            <a:ext cx="7949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2:”Này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952750"/>
            <a:ext cx="47921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phận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nhoi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ý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thân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nữ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4019" y="742950"/>
            <a:ext cx="794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1:”Quả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7200" y="2241755"/>
            <a:ext cx="794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4:”Đừng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74056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Bộc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lộ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lối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thủy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son </a:t>
            </a:r>
            <a:r>
              <a:rPr lang="en-US" sz="2400" b="1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sắt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892188"/>
            <a:ext cx="7949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Hai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3:”Có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-&gt;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839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858PICdbgea5Gz679dY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2171700"/>
            <a:ext cx="2971800" cy="297180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 flipH="1">
            <a:off x="990600" y="1123950"/>
            <a:ext cx="5943600" cy="32766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Khẳng định phẩm chất cao quý của người phụ nữ trong xã hội cũ, Hồ Xuân Hương muốn bày tỏ thái độ gì đối với họ?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81000" y="1494294"/>
            <a:ext cx="6553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ự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hào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chất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Oán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trách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bất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),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phận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rân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trọng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vẻ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đẹp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chống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cuộc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đời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vươn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</a:t>
            </a: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4550" y="1943955"/>
            <a:ext cx="75057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22858PICdbgea5Gz679dY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2171700"/>
            <a:ext cx="2971800" cy="29718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21023776" flipH="1">
            <a:off x="1704822" y="610455"/>
            <a:ext cx="5943600" cy="266700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3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trầu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1"/>
          <p:cNvSpPr>
            <a:spLocks noChangeArrowheads="1"/>
          </p:cNvSpPr>
          <p:nvPr/>
        </p:nvSpPr>
        <p:spPr bwMode="gray">
          <a:xfrm>
            <a:off x="3352800" y="1844754"/>
            <a:ext cx="3425523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Tổng</a:t>
            </a:r>
            <a:r>
              <a:rPr lang="en-US" altLang="zh-CN" sz="66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kết</a:t>
            </a:r>
            <a:endParaRPr lang="zh-CN" altLang="en-US" sz="6600" dirty="0">
              <a:solidFill>
                <a:schemeClr val="tx2"/>
              </a:solidFill>
              <a:latin typeface="Times New Roman" pitchFamily="18" charset="0"/>
              <a:ea typeface="方正兰亭中黑_GBK" pitchFamily="2" charset="-122"/>
              <a:cs typeface="Times New Roman" pitchFamily="18" charset="0"/>
            </a:endParaRPr>
          </a:p>
        </p:txBody>
      </p:sp>
      <p:grpSp>
        <p:nvGrpSpPr>
          <p:cNvPr id="2" name="组合 15"/>
          <p:cNvGrpSpPr/>
          <p:nvPr/>
        </p:nvGrpSpPr>
        <p:grpSpPr>
          <a:xfrm>
            <a:off x="2133600" y="2038350"/>
            <a:ext cx="1167800" cy="773822"/>
            <a:chOff x="377110" y="1100038"/>
            <a:chExt cx="883559" cy="773822"/>
          </a:xfrm>
        </p:grpSpPr>
        <p:sp>
          <p:nvSpPr>
            <p:cNvPr id="94" name="矩形 2"/>
            <p:cNvSpPr/>
            <p:nvPr/>
          </p:nvSpPr>
          <p:spPr>
            <a:xfrm rot="5400000">
              <a:off x="489632" y="1102822"/>
              <a:ext cx="773822" cy="768253"/>
            </a:xfrm>
            <a:custGeom>
              <a:avLst/>
              <a:gdLst/>
              <a:ahLst/>
              <a:cxnLst/>
              <a:rect l="l" t="t" r="r" b="b"/>
              <a:pathLst>
                <a:path w="811496" h="669681">
                  <a:moveTo>
                    <a:pt x="1" y="405747"/>
                  </a:moveTo>
                  <a:lnTo>
                    <a:pt x="405749" y="0"/>
                  </a:lnTo>
                  <a:lnTo>
                    <a:pt x="811495" y="405747"/>
                  </a:lnTo>
                  <a:close/>
                  <a:moveTo>
                    <a:pt x="0" y="669681"/>
                  </a:moveTo>
                  <a:lnTo>
                    <a:pt x="0" y="405748"/>
                  </a:lnTo>
                  <a:lnTo>
                    <a:pt x="811496" y="405748"/>
                  </a:lnTo>
                  <a:lnTo>
                    <a:pt x="811496" y="66968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7110" y="1175365"/>
              <a:ext cx="7218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III.</a:t>
              </a:r>
              <a:endParaRPr lang="zh-CN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组合 96">
            <a:extLst>
              <a:ext uri="{FF2B5EF4-FFF2-40B4-BE49-F238E27FC236}">
                <a16:creationId xmlns:a16="http://schemas.microsoft.com/office/drawing/2014/main" id="{D2FB8AE1-F195-4189-8786-3AD381BCDBDC}"/>
              </a:ext>
            </a:extLst>
          </p:cNvPr>
          <p:cNvGrpSpPr/>
          <p:nvPr/>
        </p:nvGrpSpPr>
        <p:grpSpPr>
          <a:xfrm>
            <a:off x="-56139" y="-601220"/>
            <a:ext cx="2368153" cy="5789614"/>
            <a:chOff x="-56639" y="-632373"/>
            <a:chExt cx="2368153" cy="5789614"/>
          </a:xfrm>
        </p:grpSpPr>
        <p:sp>
          <p:nvSpPr>
            <p:cNvPr id="98" name="矩形 2">
              <a:extLst>
                <a:ext uri="{FF2B5EF4-FFF2-40B4-BE49-F238E27FC236}">
                  <a16:creationId xmlns:a16="http://schemas.microsoft.com/office/drawing/2014/main" id="{DE51A31F-4CC3-45E4-9A6F-6B9576F81657}"/>
                </a:ext>
              </a:extLst>
            </p:cNvPr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2">
              <a:extLst>
                <a:ext uri="{FF2B5EF4-FFF2-40B4-BE49-F238E27FC236}">
                  <a16:creationId xmlns:a16="http://schemas.microsoft.com/office/drawing/2014/main" id="{62CFCCC3-B2EC-4CBB-B116-3260D7AC88C2}"/>
                </a:ext>
              </a:extLst>
            </p:cNvPr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2">
              <a:extLst>
                <a:ext uri="{FF2B5EF4-FFF2-40B4-BE49-F238E27FC236}">
                  <a16:creationId xmlns:a16="http://schemas.microsoft.com/office/drawing/2014/main" id="{55553648-4AB2-438A-8551-00B0D8E3FBD0}"/>
                </a:ext>
              </a:extLst>
            </p:cNvPr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2">
              <a:extLst>
                <a:ext uri="{FF2B5EF4-FFF2-40B4-BE49-F238E27FC236}">
                  <a16:creationId xmlns:a16="http://schemas.microsoft.com/office/drawing/2014/main" id="{B9101AD3-7006-4970-B366-2B53690C275E}"/>
                </a:ext>
              </a:extLst>
            </p:cNvPr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2">
              <a:extLst>
                <a:ext uri="{FF2B5EF4-FFF2-40B4-BE49-F238E27FC236}">
                  <a16:creationId xmlns:a16="http://schemas.microsoft.com/office/drawing/2014/main" id="{BDFB8FC4-77A3-47A9-9980-CDEBBDD901C1}"/>
                </a:ext>
              </a:extLst>
            </p:cNvPr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2">
              <a:extLst>
                <a:ext uri="{FF2B5EF4-FFF2-40B4-BE49-F238E27FC236}">
                  <a16:creationId xmlns:a16="http://schemas.microsoft.com/office/drawing/2014/main" id="{4C626783-6702-415D-B4E7-8A4BFDBC2447}"/>
                </a:ext>
              </a:extLst>
            </p:cNvPr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2">
              <a:extLst>
                <a:ext uri="{FF2B5EF4-FFF2-40B4-BE49-F238E27FC236}">
                  <a16:creationId xmlns:a16="http://schemas.microsoft.com/office/drawing/2014/main" id="{C6D52FBC-AE93-47EC-B197-8EA89A78140E}"/>
                </a:ext>
              </a:extLst>
            </p:cNvPr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2">
              <a:extLst>
                <a:ext uri="{FF2B5EF4-FFF2-40B4-BE49-F238E27FC236}">
                  <a16:creationId xmlns:a16="http://schemas.microsoft.com/office/drawing/2014/main" id="{C0FFF7DC-8FD9-4AC4-97A9-DE72A6B036EA}"/>
                </a:ext>
              </a:extLst>
            </p:cNvPr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2">
              <a:extLst>
                <a:ext uri="{FF2B5EF4-FFF2-40B4-BE49-F238E27FC236}">
                  <a16:creationId xmlns:a16="http://schemas.microsoft.com/office/drawing/2014/main" id="{900BD925-3848-4220-8AE8-EC5617694C6A}"/>
                </a:ext>
              </a:extLst>
            </p:cNvPr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2">
              <a:extLst>
                <a:ext uri="{FF2B5EF4-FFF2-40B4-BE49-F238E27FC236}">
                  <a16:creationId xmlns:a16="http://schemas.microsoft.com/office/drawing/2014/main" id="{773B4003-7469-47A6-B8BB-39D0CB137C11}"/>
                </a:ext>
              </a:extLst>
            </p:cNvPr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2">
              <a:extLst>
                <a:ext uri="{FF2B5EF4-FFF2-40B4-BE49-F238E27FC236}">
                  <a16:creationId xmlns:a16="http://schemas.microsoft.com/office/drawing/2014/main" id="{F00B8779-E901-41CF-82DA-2E1D92DAE6F8}"/>
                </a:ext>
              </a:extLst>
            </p:cNvPr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2">
              <a:extLst>
                <a:ext uri="{FF2B5EF4-FFF2-40B4-BE49-F238E27FC236}">
                  <a16:creationId xmlns:a16="http://schemas.microsoft.com/office/drawing/2014/main" id="{EBF58AFB-D39B-4836-BDEB-8F65A7A4F49B}"/>
                </a:ext>
              </a:extLst>
            </p:cNvPr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2">
              <a:extLst>
                <a:ext uri="{FF2B5EF4-FFF2-40B4-BE49-F238E27FC236}">
                  <a16:creationId xmlns:a16="http://schemas.microsoft.com/office/drawing/2014/main" id="{F19BE845-EFB0-4235-998C-62F4ADA917B3}"/>
                </a:ext>
              </a:extLst>
            </p:cNvPr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2">
              <a:extLst>
                <a:ext uri="{FF2B5EF4-FFF2-40B4-BE49-F238E27FC236}">
                  <a16:creationId xmlns:a16="http://schemas.microsoft.com/office/drawing/2014/main" id="{F8874EAC-376B-42AE-A6D3-EED2C8BFBBFB}"/>
                </a:ext>
              </a:extLst>
            </p:cNvPr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2">
              <a:extLst>
                <a:ext uri="{FF2B5EF4-FFF2-40B4-BE49-F238E27FC236}">
                  <a16:creationId xmlns:a16="http://schemas.microsoft.com/office/drawing/2014/main" id="{A11EECFD-D13D-4A31-BAA2-58BB4EFFD675}"/>
                </a:ext>
              </a:extLst>
            </p:cNvPr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2">
              <a:extLst>
                <a:ext uri="{FF2B5EF4-FFF2-40B4-BE49-F238E27FC236}">
                  <a16:creationId xmlns:a16="http://schemas.microsoft.com/office/drawing/2014/main" id="{5C535AD1-227B-4488-BABD-38F172C39002}"/>
                </a:ext>
              </a:extLst>
            </p:cNvPr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2">
              <a:extLst>
                <a:ext uri="{FF2B5EF4-FFF2-40B4-BE49-F238E27FC236}">
                  <a16:creationId xmlns:a16="http://schemas.microsoft.com/office/drawing/2014/main" id="{64A6FFFD-F428-4E20-8CC0-DFCC2429617E}"/>
                </a:ext>
              </a:extLst>
            </p:cNvPr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2">
              <a:extLst>
                <a:ext uri="{FF2B5EF4-FFF2-40B4-BE49-F238E27FC236}">
                  <a16:creationId xmlns:a16="http://schemas.microsoft.com/office/drawing/2014/main" id="{E34A5E18-B04C-4E52-968A-5AAF117A176C}"/>
                </a:ext>
              </a:extLst>
            </p:cNvPr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2">
              <a:extLst>
                <a:ext uri="{FF2B5EF4-FFF2-40B4-BE49-F238E27FC236}">
                  <a16:creationId xmlns:a16="http://schemas.microsoft.com/office/drawing/2014/main" id="{7CC84CB1-E7B6-4889-8504-D9F3B29F7810}"/>
                </a:ext>
              </a:extLst>
            </p:cNvPr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2">
              <a:extLst>
                <a:ext uri="{FF2B5EF4-FFF2-40B4-BE49-F238E27FC236}">
                  <a16:creationId xmlns:a16="http://schemas.microsoft.com/office/drawing/2014/main" id="{2BD49A04-545B-48FA-9988-4D120AC6C317}"/>
                </a:ext>
              </a:extLst>
            </p:cNvPr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2">
              <a:extLst>
                <a:ext uri="{FF2B5EF4-FFF2-40B4-BE49-F238E27FC236}">
                  <a16:creationId xmlns:a16="http://schemas.microsoft.com/office/drawing/2014/main" id="{419105D3-1269-4BBE-93E4-E2B4286C1E47}"/>
                </a:ext>
              </a:extLst>
            </p:cNvPr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2">
              <a:extLst>
                <a:ext uri="{FF2B5EF4-FFF2-40B4-BE49-F238E27FC236}">
                  <a16:creationId xmlns:a16="http://schemas.microsoft.com/office/drawing/2014/main" id="{39574252-14B9-4C0F-B1EC-9FB7B0C57FC4}"/>
                </a:ext>
              </a:extLst>
            </p:cNvPr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2">
              <a:extLst>
                <a:ext uri="{FF2B5EF4-FFF2-40B4-BE49-F238E27FC236}">
                  <a16:creationId xmlns:a16="http://schemas.microsoft.com/office/drawing/2014/main" id="{4BC34E68-8154-4488-8487-B774B53046C2}"/>
                </a:ext>
              </a:extLst>
            </p:cNvPr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2">
              <a:extLst>
                <a:ext uri="{FF2B5EF4-FFF2-40B4-BE49-F238E27FC236}">
                  <a16:creationId xmlns:a16="http://schemas.microsoft.com/office/drawing/2014/main" id="{C2ACBDBF-6845-43EE-AC54-D4C45C993CFB}"/>
                </a:ext>
              </a:extLst>
            </p:cNvPr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2">
              <a:extLst>
                <a:ext uri="{FF2B5EF4-FFF2-40B4-BE49-F238E27FC236}">
                  <a16:creationId xmlns:a16="http://schemas.microsoft.com/office/drawing/2014/main" id="{83ABB81C-D724-418A-AF23-543002185A04}"/>
                </a:ext>
              </a:extLst>
            </p:cNvPr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2">
              <a:extLst>
                <a:ext uri="{FF2B5EF4-FFF2-40B4-BE49-F238E27FC236}">
                  <a16:creationId xmlns:a16="http://schemas.microsoft.com/office/drawing/2014/main" id="{2233D82C-8209-47A3-937B-2ED643C818AE}"/>
                </a:ext>
              </a:extLst>
            </p:cNvPr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2">
              <a:extLst>
                <a:ext uri="{FF2B5EF4-FFF2-40B4-BE49-F238E27FC236}">
                  <a16:creationId xmlns:a16="http://schemas.microsoft.com/office/drawing/2014/main" id="{A7E235A4-229B-4279-8076-CF04ED013535}"/>
                </a:ext>
              </a:extLst>
            </p:cNvPr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2">
              <a:extLst>
                <a:ext uri="{FF2B5EF4-FFF2-40B4-BE49-F238E27FC236}">
                  <a16:creationId xmlns:a16="http://schemas.microsoft.com/office/drawing/2014/main" id="{A0F15B90-0E77-46AB-8760-63359F298E82}"/>
                </a:ext>
              </a:extLst>
            </p:cNvPr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2">
              <a:extLst>
                <a:ext uri="{FF2B5EF4-FFF2-40B4-BE49-F238E27FC236}">
                  <a16:creationId xmlns:a16="http://schemas.microsoft.com/office/drawing/2014/main" id="{BC8A3526-5982-424A-8663-75523661BBDC}"/>
                </a:ext>
              </a:extLst>
            </p:cNvPr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2">
              <a:extLst>
                <a:ext uri="{FF2B5EF4-FFF2-40B4-BE49-F238E27FC236}">
                  <a16:creationId xmlns:a16="http://schemas.microsoft.com/office/drawing/2014/main" id="{B85FEDB7-4855-460E-8DDA-E08235C64A2B}"/>
                </a:ext>
              </a:extLst>
            </p:cNvPr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2">
              <a:extLst>
                <a:ext uri="{FF2B5EF4-FFF2-40B4-BE49-F238E27FC236}">
                  <a16:creationId xmlns:a16="http://schemas.microsoft.com/office/drawing/2014/main" id="{22DC214C-4E57-40D5-976B-6F08E88DB3F3}"/>
                </a:ext>
              </a:extLst>
            </p:cNvPr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矩形 2">
              <a:extLst>
                <a:ext uri="{FF2B5EF4-FFF2-40B4-BE49-F238E27FC236}">
                  <a16:creationId xmlns:a16="http://schemas.microsoft.com/office/drawing/2014/main" id="{66EAC705-E7EE-4DDE-9460-2B1F448FF94D}"/>
                </a:ext>
              </a:extLst>
            </p:cNvPr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矩形 2">
              <a:extLst>
                <a:ext uri="{FF2B5EF4-FFF2-40B4-BE49-F238E27FC236}">
                  <a16:creationId xmlns:a16="http://schemas.microsoft.com/office/drawing/2014/main" id="{D29CA3EB-14B8-4C09-A7B0-865AB64ECD59}"/>
                </a:ext>
              </a:extLst>
            </p:cNvPr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矩形 2">
              <a:extLst>
                <a:ext uri="{FF2B5EF4-FFF2-40B4-BE49-F238E27FC236}">
                  <a16:creationId xmlns:a16="http://schemas.microsoft.com/office/drawing/2014/main" id="{75B57D83-6EEB-4B07-9D91-82E92F6B7F4D}"/>
                </a:ext>
              </a:extLst>
            </p:cNvPr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64">
            <a:extLst>
              <a:ext uri="{FF2B5EF4-FFF2-40B4-BE49-F238E27FC236}">
                <a16:creationId xmlns:a16="http://schemas.microsoft.com/office/drawing/2014/main" id="{A4317FDA-200E-4637-A6E6-69F835C085F8}"/>
              </a:ext>
            </a:extLst>
          </p:cNvPr>
          <p:cNvGrpSpPr/>
          <p:nvPr/>
        </p:nvGrpSpPr>
        <p:grpSpPr>
          <a:xfrm flipH="1">
            <a:off x="6833040" y="-636958"/>
            <a:ext cx="2368153" cy="5789614"/>
            <a:chOff x="-56639" y="-632373"/>
            <a:chExt cx="2368153" cy="5789614"/>
          </a:xfrm>
        </p:grpSpPr>
        <p:sp>
          <p:nvSpPr>
            <p:cNvPr id="166" name="矩形 2">
              <a:extLst>
                <a:ext uri="{FF2B5EF4-FFF2-40B4-BE49-F238E27FC236}">
                  <a16:creationId xmlns:a16="http://schemas.microsoft.com/office/drawing/2014/main" id="{F242DB58-A3D9-448A-BBF9-040DAEFDE65C}"/>
                </a:ext>
              </a:extLst>
            </p:cNvPr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矩形 2">
              <a:extLst>
                <a:ext uri="{FF2B5EF4-FFF2-40B4-BE49-F238E27FC236}">
                  <a16:creationId xmlns:a16="http://schemas.microsoft.com/office/drawing/2014/main" id="{5DC70AF1-6501-41D4-8C14-70A1CBA617C5}"/>
                </a:ext>
              </a:extLst>
            </p:cNvPr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矩形 2">
              <a:extLst>
                <a:ext uri="{FF2B5EF4-FFF2-40B4-BE49-F238E27FC236}">
                  <a16:creationId xmlns:a16="http://schemas.microsoft.com/office/drawing/2014/main" id="{172B6999-B9B1-4874-BF98-8EB77078919C}"/>
                </a:ext>
              </a:extLst>
            </p:cNvPr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2">
              <a:extLst>
                <a:ext uri="{FF2B5EF4-FFF2-40B4-BE49-F238E27FC236}">
                  <a16:creationId xmlns:a16="http://schemas.microsoft.com/office/drawing/2014/main" id="{B2E96E1D-789A-444C-B1CC-DCBFFF30A3BE}"/>
                </a:ext>
              </a:extLst>
            </p:cNvPr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2">
              <a:extLst>
                <a:ext uri="{FF2B5EF4-FFF2-40B4-BE49-F238E27FC236}">
                  <a16:creationId xmlns:a16="http://schemas.microsoft.com/office/drawing/2014/main" id="{BFAD0ABE-9068-485E-8BED-37CBB36E7581}"/>
                </a:ext>
              </a:extLst>
            </p:cNvPr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2">
              <a:extLst>
                <a:ext uri="{FF2B5EF4-FFF2-40B4-BE49-F238E27FC236}">
                  <a16:creationId xmlns:a16="http://schemas.microsoft.com/office/drawing/2014/main" id="{BB0B7EBA-5CBC-4BF2-AFFD-7946E26EFE12}"/>
                </a:ext>
              </a:extLst>
            </p:cNvPr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矩形 2">
              <a:extLst>
                <a:ext uri="{FF2B5EF4-FFF2-40B4-BE49-F238E27FC236}">
                  <a16:creationId xmlns:a16="http://schemas.microsoft.com/office/drawing/2014/main" id="{709A9654-2265-483A-9652-964695BD54B0}"/>
                </a:ext>
              </a:extLst>
            </p:cNvPr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矩形 2">
              <a:extLst>
                <a:ext uri="{FF2B5EF4-FFF2-40B4-BE49-F238E27FC236}">
                  <a16:creationId xmlns:a16="http://schemas.microsoft.com/office/drawing/2014/main" id="{61252CD1-EE50-4662-A69E-19F4F37A3221}"/>
                </a:ext>
              </a:extLst>
            </p:cNvPr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2">
              <a:extLst>
                <a:ext uri="{FF2B5EF4-FFF2-40B4-BE49-F238E27FC236}">
                  <a16:creationId xmlns:a16="http://schemas.microsoft.com/office/drawing/2014/main" id="{8154BC73-FA9A-4432-B546-51990A6047F3}"/>
                </a:ext>
              </a:extLst>
            </p:cNvPr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2">
              <a:extLst>
                <a:ext uri="{FF2B5EF4-FFF2-40B4-BE49-F238E27FC236}">
                  <a16:creationId xmlns:a16="http://schemas.microsoft.com/office/drawing/2014/main" id="{617E6435-8005-46D8-A3A1-F14A5D3D77C3}"/>
                </a:ext>
              </a:extLst>
            </p:cNvPr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矩形 2">
              <a:extLst>
                <a:ext uri="{FF2B5EF4-FFF2-40B4-BE49-F238E27FC236}">
                  <a16:creationId xmlns:a16="http://schemas.microsoft.com/office/drawing/2014/main" id="{7CE278EA-5147-4278-BA47-B9DA950CF318}"/>
                </a:ext>
              </a:extLst>
            </p:cNvPr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矩形 2">
              <a:extLst>
                <a:ext uri="{FF2B5EF4-FFF2-40B4-BE49-F238E27FC236}">
                  <a16:creationId xmlns:a16="http://schemas.microsoft.com/office/drawing/2014/main" id="{251CEA55-D4F7-4C6D-BFFC-B1A20D757BCE}"/>
                </a:ext>
              </a:extLst>
            </p:cNvPr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2">
              <a:extLst>
                <a:ext uri="{FF2B5EF4-FFF2-40B4-BE49-F238E27FC236}">
                  <a16:creationId xmlns:a16="http://schemas.microsoft.com/office/drawing/2014/main" id="{408B6D29-DAC3-42AA-9115-4B15331CE87E}"/>
                </a:ext>
              </a:extLst>
            </p:cNvPr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2">
              <a:extLst>
                <a:ext uri="{FF2B5EF4-FFF2-40B4-BE49-F238E27FC236}">
                  <a16:creationId xmlns:a16="http://schemas.microsoft.com/office/drawing/2014/main" id="{EA917D1F-9BBA-4BC2-A72E-0DC60BAB1A2C}"/>
                </a:ext>
              </a:extLst>
            </p:cNvPr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2">
              <a:extLst>
                <a:ext uri="{FF2B5EF4-FFF2-40B4-BE49-F238E27FC236}">
                  <a16:creationId xmlns:a16="http://schemas.microsoft.com/office/drawing/2014/main" id="{C390E7A9-7E61-40F8-85E4-D1B3239C8FCB}"/>
                </a:ext>
              </a:extLst>
            </p:cNvPr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2">
              <a:extLst>
                <a:ext uri="{FF2B5EF4-FFF2-40B4-BE49-F238E27FC236}">
                  <a16:creationId xmlns:a16="http://schemas.microsoft.com/office/drawing/2014/main" id="{77FBFD12-B183-4654-912F-77B76F64080F}"/>
                </a:ext>
              </a:extLst>
            </p:cNvPr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2">
              <a:extLst>
                <a:ext uri="{FF2B5EF4-FFF2-40B4-BE49-F238E27FC236}">
                  <a16:creationId xmlns:a16="http://schemas.microsoft.com/office/drawing/2014/main" id="{5B2765EA-595B-4272-9DF9-EFBF0B42E425}"/>
                </a:ext>
              </a:extLst>
            </p:cNvPr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2">
              <a:extLst>
                <a:ext uri="{FF2B5EF4-FFF2-40B4-BE49-F238E27FC236}">
                  <a16:creationId xmlns:a16="http://schemas.microsoft.com/office/drawing/2014/main" id="{236089CE-0EFA-4A2D-AF34-99B05F6EE0EA}"/>
                </a:ext>
              </a:extLst>
            </p:cNvPr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2">
              <a:extLst>
                <a:ext uri="{FF2B5EF4-FFF2-40B4-BE49-F238E27FC236}">
                  <a16:creationId xmlns:a16="http://schemas.microsoft.com/office/drawing/2014/main" id="{103E6610-455A-4ED9-ADCB-04E33A31480D}"/>
                </a:ext>
              </a:extLst>
            </p:cNvPr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2">
              <a:extLst>
                <a:ext uri="{FF2B5EF4-FFF2-40B4-BE49-F238E27FC236}">
                  <a16:creationId xmlns:a16="http://schemas.microsoft.com/office/drawing/2014/main" id="{03A51A0B-624D-46CA-8706-6413F24899FA}"/>
                </a:ext>
              </a:extLst>
            </p:cNvPr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2">
              <a:extLst>
                <a:ext uri="{FF2B5EF4-FFF2-40B4-BE49-F238E27FC236}">
                  <a16:creationId xmlns:a16="http://schemas.microsoft.com/office/drawing/2014/main" id="{B35A851D-CE34-4A45-AF66-47F87B150ACC}"/>
                </a:ext>
              </a:extLst>
            </p:cNvPr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2">
              <a:extLst>
                <a:ext uri="{FF2B5EF4-FFF2-40B4-BE49-F238E27FC236}">
                  <a16:creationId xmlns:a16="http://schemas.microsoft.com/office/drawing/2014/main" id="{731750D5-FD35-4CD8-8B90-C223561F1593}"/>
                </a:ext>
              </a:extLst>
            </p:cNvPr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2">
              <a:extLst>
                <a:ext uri="{FF2B5EF4-FFF2-40B4-BE49-F238E27FC236}">
                  <a16:creationId xmlns:a16="http://schemas.microsoft.com/office/drawing/2014/main" id="{1558E2C1-4A80-470E-B5E5-38FBE9B6F7FC}"/>
                </a:ext>
              </a:extLst>
            </p:cNvPr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 2">
              <a:extLst>
                <a:ext uri="{FF2B5EF4-FFF2-40B4-BE49-F238E27FC236}">
                  <a16:creationId xmlns:a16="http://schemas.microsoft.com/office/drawing/2014/main" id="{D73EFA8F-498A-4905-BFE6-7EA31617718A}"/>
                </a:ext>
              </a:extLst>
            </p:cNvPr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矩形 2">
              <a:extLst>
                <a:ext uri="{FF2B5EF4-FFF2-40B4-BE49-F238E27FC236}">
                  <a16:creationId xmlns:a16="http://schemas.microsoft.com/office/drawing/2014/main" id="{E565F41D-AF93-4398-8440-E7624396BA3F}"/>
                </a:ext>
              </a:extLst>
            </p:cNvPr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2">
              <a:extLst>
                <a:ext uri="{FF2B5EF4-FFF2-40B4-BE49-F238E27FC236}">
                  <a16:creationId xmlns:a16="http://schemas.microsoft.com/office/drawing/2014/main" id="{30EA597F-6EFE-4E9B-84BD-CBD669FDB202}"/>
                </a:ext>
              </a:extLst>
            </p:cNvPr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2">
              <a:extLst>
                <a:ext uri="{FF2B5EF4-FFF2-40B4-BE49-F238E27FC236}">
                  <a16:creationId xmlns:a16="http://schemas.microsoft.com/office/drawing/2014/main" id="{EF69A437-344C-4DD9-A02D-4438D3CC8953}"/>
                </a:ext>
              </a:extLst>
            </p:cNvPr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2">
              <a:extLst>
                <a:ext uri="{FF2B5EF4-FFF2-40B4-BE49-F238E27FC236}">
                  <a16:creationId xmlns:a16="http://schemas.microsoft.com/office/drawing/2014/main" id="{D8A7B4C5-95EA-4E0C-B618-1E577D535CF2}"/>
                </a:ext>
              </a:extLst>
            </p:cNvPr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2">
              <a:extLst>
                <a:ext uri="{FF2B5EF4-FFF2-40B4-BE49-F238E27FC236}">
                  <a16:creationId xmlns:a16="http://schemas.microsoft.com/office/drawing/2014/main" id="{42A52867-2DBE-43C8-B34E-ABDE311E6DA0}"/>
                </a:ext>
              </a:extLst>
            </p:cNvPr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2">
              <a:extLst>
                <a:ext uri="{FF2B5EF4-FFF2-40B4-BE49-F238E27FC236}">
                  <a16:creationId xmlns:a16="http://schemas.microsoft.com/office/drawing/2014/main" id="{6E814A63-527A-4601-A8BD-E192BE5F4489}"/>
                </a:ext>
              </a:extLst>
            </p:cNvPr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2">
              <a:extLst>
                <a:ext uri="{FF2B5EF4-FFF2-40B4-BE49-F238E27FC236}">
                  <a16:creationId xmlns:a16="http://schemas.microsoft.com/office/drawing/2014/main" id="{58AC1EA3-9127-46E0-9866-F67B1E8242E0}"/>
                </a:ext>
              </a:extLst>
            </p:cNvPr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2">
              <a:extLst>
                <a:ext uri="{FF2B5EF4-FFF2-40B4-BE49-F238E27FC236}">
                  <a16:creationId xmlns:a16="http://schemas.microsoft.com/office/drawing/2014/main" id="{C5692BA5-EF45-40E9-B7D2-662AFDD02807}"/>
                </a:ext>
              </a:extLst>
            </p:cNvPr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CBE76EFC-AE6E-4879-B3F1-4C320470F822}"/>
                </a:ext>
              </a:extLst>
            </p:cNvPr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2">
              <a:extLst>
                <a:ext uri="{FF2B5EF4-FFF2-40B4-BE49-F238E27FC236}">
                  <a16:creationId xmlns:a16="http://schemas.microsoft.com/office/drawing/2014/main" id="{D107777E-9E2D-483D-A2AF-5688433BA0FF}"/>
                </a:ext>
              </a:extLst>
            </p:cNvPr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50662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-76200" y="-646114"/>
            <a:ext cx="2368153" cy="5789614"/>
            <a:chOff x="-56639" y="-632373"/>
            <a:chExt cx="2368153" cy="5789614"/>
          </a:xfrm>
        </p:grpSpPr>
        <p:sp>
          <p:nvSpPr>
            <p:cNvPr id="59" name="矩形 2"/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2"/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2"/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2"/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2"/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2"/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2"/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2"/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2"/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2"/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2"/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2"/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2"/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2"/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2"/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2"/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2"/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2"/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2"/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2"/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2"/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2"/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2"/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2"/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2"/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2"/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2"/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2"/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2"/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2"/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2"/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2"/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2"/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矩形 2"/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49"/>
          <p:cNvGrpSpPr/>
          <p:nvPr/>
        </p:nvGrpSpPr>
        <p:grpSpPr>
          <a:xfrm>
            <a:off x="3276600" y="317756"/>
            <a:ext cx="4195822" cy="707886"/>
            <a:chOff x="562412" y="1293059"/>
            <a:chExt cx="4195822" cy="707886"/>
          </a:xfrm>
        </p:grpSpPr>
        <p:sp>
          <p:nvSpPr>
            <p:cNvPr id="51" name="TextBox 50"/>
            <p:cNvSpPr txBox="1"/>
            <p:nvPr/>
          </p:nvSpPr>
          <p:spPr>
            <a:xfrm>
              <a:off x="562412" y="1530307"/>
              <a:ext cx="41958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方正兰亭黑_GBK" pitchFamily="2" charset="-122"/>
                <a:ea typeface="方正兰亭黑_GBK" pitchFamily="2" charset="-122"/>
              </a:endParaRPr>
            </a:p>
          </p:txBody>
        </p:sp>
        <p:sp>
          <p:nvSpPr>
            <p:cNvPr id="52" name="Rectangle 11"/>
            <p:cNvSpPr>
              <a:spLocks noChangeArrowheads="1"/>
            </p:cNvSpPr>
            <p:nvPr/>
          </p:nvSpPr>
          <p:spPr bwMode="gray">
            <a:xfrm>
              <a:off x="562412" y="1293059"/>
              <a:ext cx="333532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4000" dirty="0" err="1">
                  <a:solidFill>
                    <a:schemeClr val="tx2"/>
                  </a:solidFill>
                  <a:latin typeface="Times New Roman" pitchFamily="18" charset="0"/>
                  <a:ea typeface="方正兰亭中黑_GBK" pitchFamily="2" charset="-122"/>
                  <a:cs typeface="Times New Roman" pitchFamily="18" charset="0"/>
                </a:rPr>
                <a:t>Nghệ</a:t>
              </a:r>
              <a:r>
                <a:rPr lang="en-US" altLang="zh-CN" sz="4000" dirty="0">
                  <a:solidFill>
                    <a:schemeClr val="tx2"/>
                  </a:solidFill>
                  <a:latin typeface="Times New Roman" pitchFamily="18" charset="0"/>
                  <a:ea typeface="方正兰亭中黑_GBK" pitchFamily="2" charset="-122"/>
                  <a:cs typeface="Times New Roman" pitchFamily="18" charset="0"/>
                </a:rPr>
                <a:t> </a:t>
              </a:r>
              <a:r>
                <a:rPr lang="en-US" altLang="zh-CN" sz="4000" dirty="0" err="1">
                  <a:solidFill>
                    <a:schemeClr val="tx2"/>
                  </a:solidFill>
                  <a:latin typeface="Times New Roman" pitchFamily="18" charset="0"/>
                  <a:ea typeface="方正兰亭中黑_GBK" pitchFamily="2" charset="-122"/>
                  <a:cs typeface="Times New Roman" pitchFamily="18" charset="0"/>
                </a:rPr>
                <a:t>thuật</a:t>
              </a:r>
              <a:endParaRPr lang="zh-CN" altLang="en-US" sz="40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endParaRPr>
            </a:p>
          </p:txBody>
        </p:sp>
      </p:grpSp>
      <p:grpSp>
        <p:nvGrpSpPr>
          <p:cNvPr id="4" name="组合 96"/>
          <p:cNvGrpSpPr/>
          <p:nvPr/>
        </p:nvGrpSpPr>
        <p:grpSpPr>
          <a:xfrm>
            <a:off x="2471226" y="209550"/>
            <a:ext cx="710599" cy="773822"/>
            <a:chOff x="550069" y="1100038"/>
            <a:chExt cx="710599" cy="773822"/>
          </a:xfrm>
        </p:grpSpPr>
        <p:sp>
          <p:nvSpPr>
            <p:cNvPr id="98" name="矩形 2"/>
            <p:cNvSpPr/>
            <p:nvPr/>
          </p:nvSpPr>
          <p:spPr>
            <a:xfrm rot="5400000">
              <a:off x="554462" y="1167653"/>
              <a:ext cx="773822" cy="638591"/>
            </a:xfrm>
            <a:custGeom>
              <a:avLst/>
              <a:gdLst/>
              <a:ahLst/>
              <a:cxnLst/>
              <a:rect l="l" t="t" r="r" b="b"/>
              <a:pathLst>
                <a:path w="811496" h="669681">
                  <a:moveTo>
                    <a:pt x="1" y="405747"/>
                  </a:moveTo>
                  <a:lnTo>
                    <a:pt x="405749" y="0"/>
                  </a:lnTo>
                  <a:lnTo>
                    <a:pt x="811495" y="405747"/>
                  </a:lnTo>
                  <a:close/>
                  <a:moveTo>
                    <a:pt x="0" y="669681"/>
                  </a:moveTo>
                  <a:lnTo>
                    <a:pt x="0" y="405748"/>
                  </a:lnTo>
                  <a:lnTo>
                    <a:pt x="811496" y="405748"/>
                  </a:lnTo>
                  <a:lnTo>
                    <a:pt x="811496" y="6696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50069" y="1182919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Swiss911 XCm BT" pitchFamily="34" charset="0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Swiss911 XCm BT" pitchFamily="34" charset="0"/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3048000" y="1504950"/>
            <a:ext cx="510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048000" y="2419350"/>
            <a:ext cx="510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thuần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dã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giàu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đậm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đà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21"/>
          <p:cNvGrpSpPr/>
          <p:nvPr/>
        </p:nvGrpSpPr>
        <p:grpSpPr>
          <a:xfrm>
            <a:off x="2438400" y="1657350"/>
            <a:ext cx="417263" cy="228018"/>
            <a:chOff x="2673784" y="2255757"/>
            <a:chExt cx="417263" cy="228018"/>
          </a:xfrm>
        </p:grpSpPr>
        <p:sp>
          <p:nvSpPr>
            <p:cNvPr id="53" name="燕尾形 12"/>
            <p:cNvSpPr/>
            <p:nvPr/>
          </p:nvSpPr>
          <p:spPr>
            <a:xfrm>
              <a:off x="2673784" y="2255757"/>
              <a:ext cx="228018" cy="22801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4" name="燕尾形 13"/>
            <p:cNvSpPr/>
            <p:nvPr/>
          </p:nvSpPr>
          <p:spPr>
            <a:xfrm>
              <a:off x="2863029" y="2255757"/>
              <a:ext cx="228018" cy="22801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组合 21"/>
          <p:cNvGrpSpPr/>
          <p:nvPr/>
        </p:nvGrpSpPr>
        <p:grpSpPr>
          <a:xfrm>
            <a:off x="2438400" y="2952750"/>
            <a:ext cx="417263" cy="228018"/>
            <a:chOff x="2673784" y="2255757"/>
            <a:chExt cx="417263" cy="228018"/>
          </a:xfrm>
        </p:grpSpPr>
        <p:sp>
          <p:nvSpPr>
            <p:cNvPr id="56" name="燕尾形 12"/>
            <p:cNvSpPr/>
            <p:nvPr/>
          </p:nvSpPr>
          <p:spPr>
            <a:xfrm>
              <a:off x="2673784" y="2255757"/>
              <a:ext cx="228018" cy="22801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燕尾形 13"/>
            <p:cNvSpPr/>
            <p:nvPr/>
          </p:nvSpPr>
          <p:spPr>
            <a:xfrm>
              <a:off x="2863029" y="2255757"/>
              <a:ext cx="228018" cy="22801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2278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/>
          <p:cNvGrpSpPr/>
          <p:nvPr/>
        </p:nvGrpSpPr>
        <p:grpSpPr>
          <a:xfrm>
            <a:off x="-56639" y="-632373"/>
            <a:ext cx="2368153" cy="5789614"/>
            <a:chOff x="-56639" y="-632373"/>
            <a:chExt cx="2368153" cy="5789614"/>
          </a:xfrm>
        </p:grpSpPr>
        <p:sp>
          <p:nvSpPr>
            <p:cNvPr id="59" name="矩形 2"/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2"/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2"/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2"/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2"/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2"/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2"/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2"/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2"/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2"/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2"/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2"/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2"/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2"/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2"/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矩形 2"/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 2"/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矩形 2"/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 2"/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2"/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矩形 2"/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矩形 2"/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矩形 2"/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矩形 2"/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矩形 2"/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矩形 2"/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矩形 2"/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矩形 2"/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矩形 2"/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矩形 2"/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矩形 2"/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矩形 2"/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矩形 2"/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矩形 2"/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Rectangle 11"/>
          <p:cNvSpPr>
            <a:spLocks noChangeArrowheads="1"/>
          </p:cNvSpPr>
          <p:nvPr/>
        </p:nvSpPr>
        <p:spPr bwMode="gray">
          <a:xfrm>
            <a:off x="4114800" y="438150"/>
            <a:ext cx="242309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Nội</a:t>
            </a:r>
            <a:r>
              <a:rPr lang="en-US" altLang="zh-CN" sz="40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 dung</a:t>
            </a:r>
            <a:endParaRPr lang="zh-CN" altLang="en-US" sz="4000" dirty="0">
              <a:solidFill>
                <a:schemeClr val="tx2"/>
              </a:solidFill>
              <a:latin typeface="Times New Roman" pitchFamily="18" charset="0"/>
              <a:ea typeface="方正兰亭中黑_GBK" pitchFamily="2" charset="-122"/>
              <a:cs typeface="Times New Roman" pitchFamily="18" charset="0"/>
            </a:endParaRPr>
          </a:p>
        </p:txBody>
      </p:sp>
      <p:grpSp>
        <p:nvGrpSpPr>
          <p:cNvPr id="3" name="组合 15"/>
          <p:cNvGrpSpPr/>
          <p:nvPr/>
        </p:nvGrpSpPr>
        <p:grpSpPr>
          <a:xfrm>
            <a:off x="3309426" y="354112"/>
            <a:ext cx="710599" cy="773822"/>
            <a:chOff x="550069" y="1100038"/>
            <a:chExt cx="710599" cy="773822"/>
          </a:xfrm>
        </p:grpSpPr>
        <p:sp>
          <p:nvSpPr>
            <p:cNvPr id="94" name="矩形 2"/>
            <p:cNvSpPr/>
            <p:nvPr/>
          </p:nvSpPr>
          <p:spPr>
            <a:xfrm rot="5400000">
              <a:off x="554462" y="1167653"/>
              <a:ext cx="773822" cy="638591"/>
            </a:xfrm>
            <a:custGeom>
              <a:avLst/>
              <a:gdLst/>
              <a:ahLst/>
              <a:cxnLst/>
              <a:rect l="l" t="t" r="r" b="b"/>
              <a:pathLst>
                <a:path w="811496" h="669681">
                  <a:moveTo>
                    <a:pt x="1" y="405747"/>
                  </a:moveTo>
                  <a:lnTo>
                    <a:pt x="405749" y="0"/>
                  </a:lnTo>
                  <a:lnTo>
                    <a:pt x="811495" y="405747"/>
                  </a:lnTo>
                  <a:close/>
                  <a:moveTo>
                    <a:pt x="0" y="669681"/>
                  </a:moveTo>
                  <a:lnTo>
                    <a:pt x="0" y="405748"/>
                  </a:lnTo>
                  <a:lnTo>
                    <a:pt x="811496" y="405748"/>
                  </a:lnTo>
                  <a:lnTo>
                    <a:pt x="811496" y="66968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0069" y="1175365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Swiss911 XCm BT" pitchFamily="34" charset="0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Swiss911 XCm BT" pitchFamily="34" charset="0"/>
              </a:endParaRPr>
            </a:p>
          </p:txBody>
        </p:sp>
      </p:grpSp>
      <p:sp>
        <p:nvSpPr>
          <p:cNvPr id="95" name="Rectangle 94"/>
          <p:cNvSpPr/>
          <p:nvPr/>
        </p:nvSpPr>
        <p:spPr>
          <a:xfrm>
            <a:off x="3048000" y="1504950"/>
            <a:ext cx="5562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组合 21"/>
          <p:cNvGrpSpPr/>
          <p:nvPr/>
        </p:nvGrpSpPr>
        <p:grpSpPr>
          <a:xfrm>
            <a:off x="2438400" y="1657350"/>
            <a:ext cx="417263" cy="228018"/>
            <a:chOff x="2673784" y="2255757"/>
            <a:chExt cx="417263" cy="228018"/>
          </a:xfrm>
        </p:grpSpPr>
        <p:sp>
          <p:nvSpPr>
            <p:cNvPr id="107" name="燕尾形 12"/>
            <p:cNvSpPr/>
            <p:nvPr/>
          </p:nvSpPr>
          <p:spPr>
            <a:xfrm>
              <a:off x="2673784" y="2255757"/>
              <a:ext cx="228018" cy="22801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8" name="燕尾形 13"/>
            <p:cNvSpPr/>
            <p:nvPr/>
          </p:nvSpPr>
          <p:spPr>
            <a:xfrm>
              <a:off x="2863029" y="2255757"/>
              <a:ext cx="228018" cy="228018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22782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8" y="-1007705"/>
            <a:ext cx="7205551" cy="350023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419339" y="492510"/>
            <a:ext cx="2393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6365" y="-1016175"/>
            <a:ext cx="343360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80887" y="2492530"/>
            <a:ext cx="66963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trầu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6-8  </a:t>
            </a:r>
            <a:r>
              <a:rPr lang="en-US" sz="30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Káº¿t quáº£ hÃ¬nh áº£nh cho rose cartoon png pink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606478" y="3445588"/>
            <a:ext cx="1162118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414635" y="1057355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6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9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5400000">
            <a:off x="-950112" y="-552328"/>
            <a:ext cx="3197376" cy="159869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2"/>
          <p:cNvSpPr/>
          <p:nvPr/>
        </p:nvSpPr>
        <p:spPr>
          <a:xfrm rot="5400000">
            <a:off x="-335752" y="1125526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2"/>
          <p:cNvSpPr/>
          <p:nvPr/>
        </p:nvSpPr>
        <p:spPr>
          <a:xfrm rot="5400000">
            <a:off x="440446" y="1590202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2"/>
          <p:cNvSpPr/>
          <p:nvPr/>
        </p:nvSpPr>
        <p:spPr>
          <a:xfrm rot="5400000">
            <a:off x="315136" y="412526"/>
            <a:ext cx="1302985" cy="65026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"/>
          <p:cNvSpPr/>
          <p:nvPr/>
        </p:nvSpPr>
        <p:spPr>
          <a:xfrm rot="5400000">
            <a:off x="906560" y="1928305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2"/>
          <p:cNvSpPr/>
          <p:nvPr/>
        </p:nvSpPr>
        <p:spPr>
          <a:xfrm rot="5400000">
            <a:off x="906560" y="2456469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"/>
          <p:cNvSpPr/>
          <p:nvPr/>
        </p:nvSpPr>
        <p:spPr>
          <a:xfrm rot="5400000">
            <a:off x="440446" y="2391946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2"/>
          <p:cNvSpPr/>
          <p:nvPr/>
        </p:nvSpPr>
        <p:spPr>
          <a:xfrm rot="5400000">
            <a:off x="367402" y="3265808"/>
            <a:ext cx="1094318" cy="54612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2"/>
          <p:cNvSpPr/>
          <p:nvPr/>
        </p:nvSpPr>
        <p:spPr>
          <a:xfrm rot="5400000">
            <a:off x="486335" y="4257951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2"/>
          <p:cNvSpPr/>
          <p:nvPr/>
        </p:nvSpPr>
        <p:spPr>
          <a:xfrm rot="5400000">
            <a:off x="-335752" y="4444812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"/>
          <p:cNvSpPr/>
          <p:nvPr/>
        </p:nvSpPr>
        <p:spPr>
          <a:xfrm rot="5400000">
            <a:off x="486335" y="4918502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2"/>
          <p:cNvSpPr/>
          <p:nvPr/>
        </p:nvSpPr>
        <p:spPr>
          <a:xfrm rot="5400000">
            <a:off x="795492" y="4608759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2"/>
          <p:cNvSpPr/>
          <p:nvPr/>
        </p:nvSpPr>
        <p:spPr>
          <a:xfrm rot="5400000">
            <a:off x="1106720" y="4305215"/>
            <a:ext cx="611216" cy="30503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"/>
          <p:cNvSpPr/>
          <p:nvPr/>
        </p:nvSpPr>
        <p:spPr>
          <a:xfrm rot="5400000">
            <a:off x="1104649" y="3687800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"/>
          <p:cNvSpPr/>
          <p:nvPr/>
        </p:nvSpPr>
        <p:spPr>
          <a:xfrm rot="5400000">
            <a:off x="-233773" y="3135261"/>
            <a:ext cx="935087" cy="46754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"/>
          <p:cNvSpPr/>
          <p:nvPr/>
        </p:nvSpPr>
        <p:spPr>
          <a:xfrm rot="5400000">
            <a:off x="-457281" y="119735"/>
            <a:ext cx="1829122" cy="9145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"/>
          <p:cNvSpPr/>
          <p:nvPr/>
        </p:nvSpPr>
        <p:spPr>
          <a:xfrm rot="5400000">
            <a:off x="151528" y="1502693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"/>
          <p:cNvSpPr/>
          <p:nvPr/>
        </p:nvSpPr>
        <p:spPr>
          <a:xfrm rot="5400000">
            <a:off x="151528" y="2523478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"/>
          <p:cNvSpPr/>
          <p:nvPr/>
        </p:nvSpPr>
        <p:spPr>
          <a:xfrm rot="5400000">
            <a:off x="-75391" y="3863968"/>
            <a:ext cx="957086" cy="4776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2"/>
          <p:cNvSpPr/>
          <p:nvPr/>
        </p:nvSpPr>
        <p:spPr>
          <a:xfrm rot="5400000">
            <a:off x="1306481" y="1479337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2"/>
          <p:cNvSpPr/>
          <p:nvPr/>
        </p:nvSpPr>
        <p:spPr>
          <a:xfrm rot="5400000">
            <a:off x="-700570" y="1070967"/>
            <a:ext cx="2571422" cy="128327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2"/>
          <p:cNvSpPr/>
          <p:nvPr/>
        </p:nvSpPr>
        <p:spPr>
          <a:xfrm rot="5400000">
            <a:off x="-407031" y="2913873"/>
            <a:ext cx="1398922" cy="6981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2"/>
          <p:cNvSpPr/>
          <p:nvPr/>
        </p:nvSpPr>
        <p:spPr>
          <a:xfrm rot="5400000">
            <a:off x="361002" y="4020142"/>
            <a:ext cx="1092871" cy="5454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2"/>
          <p:cNvSpPr/>
          <p:nvPr/>
        </p:nvSpPr>
        <p:spPr>
          <a:xfrm rot="5400000">
            <a:off x="1277524" y="3061881"/>
            <a:ext cx="546433" cy="27270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2"/>
          <p:cNvSpPr/>
          <p:nvPr/>
        </p:nvSpPr>
        <p:spPr>
          <a:xfrm rot="5400000">
            <a:off x="1747240" y="2233233"/>
            <a:ext cx="302735" cy="15108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2"/>
          <p:cNvSpPr/>
          <p:nvPr/>
        </p:nvSpPr>
        <p:spPr>
          <a:xfrm rot="5400000">
            <a:off x="1687430" y="2829651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2"/>
          <p:cNvSpPr/>
          <p:nvPr/>
        </p:nvSpPr>
        <p:spPr>
          <a:xfrm rot="5400000">
            <a:off x="1501312" y="4527089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2"/>
          <p:cNvSpPr/>
          <p:nvPr/>
        </p:nvSpPr>
        <p:spPr>
          <a:xfrm rot="5400000">
            <a:off x="1164999" y="5043965"/>
            <a:ext cx="428960" cy="21407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2"/>
          <p:cNvSpPr/>
          <p:nvPr/>
        </p:nvSpPr>
        <p:spPr>
          <a:xfrm rot="5400000">
            <a:off x="-470723" y="2550230"/>
            <a:ext cx="1882895" cy="94145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2"/>
          <p:cNvSpPr/>
          <p:nvPr/>
        </p:nvSpPr>
        <p:spPr>
          <a:xfrm rot="5400000">
            <a:off x="197724" y="4516526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2"/>
          <p:cNvSpPr/>
          <p:nvPr/>
        </p:nvSpPr>
        <p:spPr>
          <a:xfrm rot="5400000">
            <a:off x="176184" y="1235392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2"/>
          <p:cNvSpPr/>
          <p:nvPr/>
        </p:nvSpPr>
        <p:spPr>
          <a:xfrm rot="5400000">
            <a:off x="1184628" y="2196878"/>
            <a:ext cx="528165" cy="264083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2"/>
          <p:cNvSpPr/>
          <p:nvPr/>
        </p:nvSpPr>
        <p:spPr>
          <a:xfrm rot="5400000">
            <a:off x="1226534" y="542473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2"/>
          <p:cNvSpPr/>
          <p:nvPr/>
        </p:nvSpPr>
        <p:spPr>
          <a:xfrm rot="16200000">
            <a:off x="7402359" y="1913156"/>
            <a:ext cx="2340562" cy="117028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2"/>
          <p:cNvSpPr/>
          <p:nvPr/>
        </p:nvSpPr>
        <p:spPr>
          <a:xfrm rot="16200000">
            <a:off x="8150524" y="3620765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2"/>
          <p:cNvSpPr/>
          <p:nvPr/>
        </p:nvSpPr>
        <p:spPr>
          <a:xfrm rot="16200000">
            <a:off x="7913119" y="3425486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2"/>
          <p:cNvSpPr/>
          <p:nvPr/>
        </p:nvSpPr>
        <p:spPr>
          <a:xfrm rot="16200000">
            <a:off x="7539660" y="4355011"/>
            <a:ext cx="1302985" cy="65026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2"/>
          <p:cNvSpPr/>
          <p:nvPr/>
        </p:nvSpPr>
        <p:spPr>
          <a:xfrm rot="16200000">
            <a:off x="7704062" y="3216430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2"/>
          <p:cNvSpPr/>
          <p:nvPr/>
        </p:nvSpPr>
        <p:spPr>
          <a:xfrm rot="16200000">
            <a:off x="7704062" y="2688266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2"/>
          <p:cNvSpPr/>
          <p:nvPr/>
        </p:nvSpPr>
        <p:spPr>
          <a:xfrm rot="16200000">
            <a:off x="7913119" y="2623742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2"/>
          <p:cNvSpPr/>
          <p:nvPr/>
        </p:nvSpPr>
        <p:spPr>
          <a:xfrm rot="16200000">
            <a:off x="7696061" y="1605865"/>
            <a:ext cx="1094318" cy="54612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2"/>
          <p:cNvSpPr/>
          <p:nvPr/>
        </p:nvSpPr>
        <p:spPr>
          <a:xfrm rot="16200000">
            <a:off x="8051961" y="850689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2"/>
          <p:cNvSpPr/>
          <p:nvPr/>
        </p:nvSpPr>
        <p:spPr>
          <a:xfrm rot="16200000">
            <a:off x="8150524" y="301479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2"/>
          <p:cNvSpPr/>
          <p:nvPr/>
        </p:nvSpPr>
        <p:spPr>
          <a:xfrm rot="16200000">
            <a:off x="8051961" y="190138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2"/>
          <p:cNvSpPr/>
          <p:nvPr/>
        </p:nvSpPr>
        <p:spPr>
          <a:xfrm rot="16200000">
            <a:off x="7742804" y="499881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2"/>
          <p:cNvSpPr/>
          <p:nvPr/>
        </p:nvSpPr>
        <p:spPr>
          <a:xfrm rot="16200000">
            <a:off x="7439845" y="807552"/>
            <a:ext cx="611216" cy="30503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2"/>
          <p:cNvSpPr/>
          <p:nvPr/>
        </p:nvSpPr>
        <p:spPr>
          <a:xfrm rot="16200000">
            <a:off x="7433647" y="1420840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2"/>
          <p:cNvSpPr/>
          <p:nvPr/>
        </p:nvSpPr>
        <p:spPr>
          <a:xfrm rot="16200000">
            <a:off x="8456467" y="1814992"/>
            <a:ext cx="935087" cy="46754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2"/>
          <p:cNvSpPr/>
          <p:nvPr/>
        </p:nvSpPr>
        <p:spPr>
          <a:xfrm rot="16200000">
            <a:off x="7785940" y="4383500"/>
            <a:ext cx="1829122" cy="9145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2"/>
          <p:cNvSpPr/>
          <p:nvPr/>
        </p:nvSpPr>
        <p:spPr>
          <a:xfrm rot="16200000">
            <a:off x="8427737" y="3626393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2"/>
          <p:cNvSpPr/>
          <p:nvPr/>
        </p:nvSpPr>
        <p:spPr>
          <a:xfrm rot="16200000">
            <a:off x="8427737" y="2605608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2"/>
          <p:cNvSpPr/>
          <p:nvPr/>
        </p:nvSpPr>
        <p:spPr>
          <a:xfrm rot="16200000">
            <a:off x="8276086" y="1076191"/>
            <a:ext cx="957086" cy="4776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2"/>
          <p:cNvSpPr/>
          <p:nvPr/>
        </p:nvSpPr>
        <p:spPr>
          <a:xfrm rot="16200000">
            <a:off x="7491229" y="3814035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2"/>
          <p:cNvSpPr/>
          <p:nvPr/>
        </p:nvSpPr>
        <p:spPr>
          <a:xfrm rot="16200000">
            <a:off x="7286929" y="3063551"/>
            <a:ext cx="2571422" cy="128327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2"/>
          <p:cNvSpPr/>
          <p:nvPr/>
        </p:nvSpPr>
        <p:spPr>
          <a:xfrm rot="16200000">
            <a:off x="8165890" y="1805786"/>
            <a:ext cx="1398922" cy="6981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2"/>
          <p:cNvSpPr/>
          <p:nvPr/>
        </p:nvSpPr>
        <p:spPr>
          <a:xfrm rot="16200000">
            <a:off x="7703908" y="852253"/>
            <a:ext cx="1092871" cy="5454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2"/>
          <p:cNvSpPr/>
          <p:nvPr/>
        </p:nvSpPr>
        <p:spPr>
          <a:xfrm rot="16200000">
            <a:off x="7135069" y="4083577"/>
            <a:ext cx="546433" cy="27270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2"/>
          <p:cNvSpPr/>
          <p:nvPr/>
        </p:nvSpPr>
        <p:spPr>
          <a:xfrm rot="16200000">
            <a:off x="7258114" y="1919896"/>
            <a:ext cx="302735" cy="15108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2"/>
          <p:cNvSpPr/>
          <p:nvPr/>
        </p:nvSpPr>
        <p:spPr>
          <a:xfrm rot="16200000">
            <a:off x="7281990" y="2426460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2"/>
          <p:cNvSpPr/>
          <p:nvPr/>
        </p:nvSpPr>
        <p:spPr>
          <a:xfrm rot="16200000">
            <a:off x="7396060" y="760750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2"/>
          <p:cNvSpPr/>
          <p:nvPr/>
        </p:nvSpPr>
        <p:spPr>
          <a:xfrm rot="16200000">
            <a:off x="7563822" y="159758"/>
            <a:ext cx="428960" cy="21407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 2"/>
          <p:cNvSpPr/>
          <p:nvPr/>
        </p:nvSpPr>
        <p:spPr>
          <a:xfrm rot="16200000">
            <a:off x="7745609" y="1926117"/>
            <a:ext cx="1882895" cy="94145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2"/>
          <p:cNvSpPr/>
          <p:nvPr/>
        </p:nvSpPr>
        <p:spPr>
          <a:xfrm rot="16200000">
            <a:off x="8071565" y="457024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2"/>
          <p:cNvSpPr/>
          <p:nvPr/>
        </p:nvSpPr>
        <p:spPr>
          <a:xfrm rot="16200000">
            <a:off x="8093105" y="3738158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2"/>
          <p:cNvSpPr/>
          <p:nvPr/>
        </p:nvSpPr>
        <p:spPr>
          <a:xfrm rot="16200000">
            <a:off x="7444988" y="2956836"/>
            <a:ext cx="528165" cy="264083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2"/>
          <p:cNvSpPr/>
          <p:nvPr/>
        </p:nvSpPr>
        <p:spPr>
          <a:xfrm rot="16200000">
            <a:off x="7670838" y="4745366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2"/>
          <p:cNvSpPr/>
          <p:nvPr/>
        </p:nvSpPr>
        <p:spPr>
          <a:xfrm rot="16200000">
            <a:off x="6602252" y="1252110"/>
            <a:ext cx="221029" cy="11030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2"/>
          <p:cNvSpPr/>
          <p:nvPr/>
        </p:nvSpPr>
        <p:spPr>
          <a:xfrm rot="16200000">
            <a:off x="6789362" y="863370"/>
            <a:ext cx="346918" cy="17313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2"/>
          <p:cNvSpPr/>
          <p:nvPr/>
        </p:nvSpPr>
        <p:spPr>
          <a:xfrm rot="5400000">
            <a:off x="2373847" y="3995607"/>
            <a:ext cx="151366" cy="7554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2"/>
          <p:cNvSpPr/>
          <p:nvPr/>
        </p:nvSpPr>
        <p:spPr>
          <a:xfrm rot="5400000">
            <a:off x="2143823" y="4294172"/>
            <a:ext cx="223729" cy="111653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2"/>
          <p:cNvSpPr/>
          <p:nvPr/>
        </p:nvSpPr>
        <p:spPr>
          <a:xfrm rot="5400000">
            <a:off x="954577" y="553142"/>
            <a:ext cx="2388807" cy="119214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2"/>
          <p:cNvSpPr/>
          <p:nvPr/>
        </p:nvSpPr>
        <p:spPr>
          <a:xfrm rot="16200000" flipH="1">
            <a:off x="5815089" y="1807217"/>
            <a:ext cx="4052969" cy="214730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2"/>
          <p:cNvSpPr/>
          <p:nvPr/>
        </p:nvSpPr>
        <p:spPr>
          <a:xfrm rot="16200000" flipH="1">
            <a:off x="5726344" y="181545"/>
            <a:ext cx="2384235" cy="11898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2"/>
          <p:cNvSpPr/>
          <p:nvPr/>
        </p:nvSpPr>
        <p:spPr>
          <a:xfrm rot="16200000">
            <a:off x="6556517" y="2723944"/>
            <a:ext cx="3610375" cy="180519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矩形 2"/>
          <p:cNvSpPr/>
          <p:nvPr/>
        </p:nvSpPr>
        <p:spPr>
          <a:xfrm rot="16200000">
            <a:off x="6187228" y="3832378"/>
            <a:ext cx="940772" cy="47038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TextBox 113"/>
          <p:cNvSpPr txBox="1"/>
          <p:nvPr/>
        </p:nvSpPr>
        <p:spPr>
          <a:xfrm>
            <a:off x="4042403" y="2121972"/>
            <a:ext cx="3002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554859-C0B6-8747-9D60-1765A7060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558" y="4022423"/>
            <a:ext cx="26599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Giáo viên: </a:t>
            </a:r>
            <a:r>
              <a:rPr kumimoji="0" lang="vi-VN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Nguyễn Tuấn Hiệp</a:t>
            </a:r>
            <a:endParaRPr kumimoji="0" lang="en-US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0017" y="1315010"/>
            <a:ext cx="4280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 TRẦU</a:t>
            </a:r>
            <a:endParaRPr 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9142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6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6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6" grpId="0" animBg="1"/>
      <p:bldP spid="119" grpId="0" animBg="1"/>
      <p:bldP spid="120" grpId="0" animBg="1"/>
      <p:bldP spid="123" grpId="0" animBg="1"/>
      <p:bldP spid="124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 rot="5400000">
            <a:off x="-622431" y="-511446"/>
            <a:ext cx="2637494" cy="150591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2"/>
          <p:cNvSpPr/>
          <p:nvPr/>
        </p:nvSpPr>
        <p:spPr>
          <a:xfrm rot="5400000">
            <a:off x="-335752" y="1125526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2"/>
          <p:cNvSpPr/>
          <p:nvPr/>
        </p:nvSpPr>
        <p:spPr>
          <a:xfrm rot="5400000">
            <a:off x="440446" y="1590202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2"/>
          <p:cNvSpPr/>
          <p:nvPr/>
        </p:nvSpPr>
        <p:spPr>
          <a:xfrm rot="5400000">
            <a:off x="315136" y="412526"/>
            <a:ext cx="1302985" cy="65026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2"/>
          <p:cNvSpPr/>
          <p:nvPr/>
        </p:nvSpPr>
        <p:spPr>
          <a:xfrm rot="5400000">
            <a:off x="906560" y="1928305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2"/>
          <p:cNvSpPr/>
          <p:nvPr/>
        </p:nvSpPr>
        <p:spPr>
          <a:xfrm rot="5400000">
            <a:off x="906560" y="2456469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"/>
          <p:cNvSpPr/>
          <p:nvPr/>
        </p:nvSpPr>
        <p:spPr>
          <a:xfrm rot="5400000">
            <a:off x="440446" y="2391946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2"/>
          <p:cNvSpPr/>
          <p:nvPr/>
        </p:nvSpPr>
        <p:spPr>
          <a:xfrm rot="5400000">
            <a:off x="367402" y="3265808"/>
            <a:ext cx="1094318" cy="54612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2"/>
          <p:cNvSpPr/>
          <p:nvPr/>
        </p:nvSpPr>
        <p:spPr>
          <a:xfrm rot="5400000">
            <a:off x="486335" y="4257951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2"/>
          <p:cNvSpPr/>
          <p:nvPr/>
        </p:nvSpPr>
        <p:spPr>
          <a:xfrm rot="5400000">
            <a:off x="-335752" y="4444812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2"/>
          <p:cNvSpPr/>
          <p:nvPr/>
        </p:nvSpPr>
        <p:spPr>
          <a:xfrm rot="5400000">
            <a:off x="486335" y="4918502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2"/>
          <p:cNvSpPr/>
          <p:nvPr/>
        </p:nvSpPr>
        <p:spPr>
          <a:xfrm rot="5400000">
            <a:off x="795492" y="4608759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2"/>
          <p:cNvSpPr/>
          <p:nvPr/>
        </p:nvSpPr>
        <p:spPr>
          <a:xfrm rot="5400000">
            <a:off x="1106720" y="4305215"/>
            <a:ext cx="611216" cy="30503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"/>
          <p:cNvSpPr/>
          <p:nvPr/>
        </p:nvSpPr>
        <p:spPr>
          <a:xfrm rot="5400000">
            <a:off x="1104649" y="3687800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"/>
          <p:cNvSpPr/>
          <p:nvPr/>
        </p:nvSpPr>
        <p:spPr>
          <a:xfrm rot="5400000">
            <a:off x="-233773" y="3135261"/>
            <a:ext cx="935087" cy="46754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"/>
          <p:cNvSpPr/>
          <p:nvPr/>
        </p:nvSpPr>
        <p:spPr>
          <a:xfrm rot="5400000">
            <a:off x="-457281" y="119735"/>
            <a:ext cx="1829122" cy="9145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"/>
          <p:cNvSpPr/>
          <p:nvPr/>
        </p:nvSpPr>
        <p:spPr>
          <a:xfrm rot="5400000">
            <a:off x="151528" y="1502693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"/>
          <p:cNvSpPr/>
          <p:nvPr/>
        </p:nvSpPr>
        <p:spPr>
          <a:xfrm rot="5400000">
            <a:off x="151528" y="2523478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"/>
          <p:cNvSpPr/>
          <p:nvPr/>
        </p:nvSpPr>
        <p:spPr>
          <a:xfrm rot="5400000">
            <a:off x="-75391" y="3863968"/>
            <a:ext cx="957086" cy="4776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2"/>
          <p:cNvSpPr/>
          <p:nvPr/>
        </p:nvSpPr>
        <p:spPr>
          <a:xfrm rot="5400000">
            <a:off x="1306481" y="1479337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2"/>
          <p:cNvSpPr/>
          <p:nvPr/>
        </p:nvSpPr>
        <p:spPr>
          <a:xfrm rot="5400000">
            <a:off x="-700570" y="1070967"/>
            <a:ext cx="2571422" cy="128327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2"/>
          <p:cNvSpPr/>
          <p:nvPr/>
        </p:nvSpPr>
        <p:spPr>
          <a:xfrm rot="5400000">
            <a:off x="-407031" y="2913873"/>
            <a:ext cx="1398922" cy="6981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2"/>
          <p:cNvSpPr/>
          <p:nvPr/>
        </p:nvSpPr>
        <p:spPr>
          <a:xfrm rot="5400000">
            <a:off x="361002" y="4020142"/>
            <a:ext cx="1092871" cy="5454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2"/>
          <p:cNvSpPr/>
          <p:nvPr/>
        </p:nvSpPr>
        <p:spPr>
          <a:xfrm rot="5400000">
            <a:off x="1277524" y="3061881"/>
            <a:ext cx="546433" cy="27270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2"/>
          <p:cNvSpPr/>
          <p:nvPr/>
        </p:nvSpPr>
        <p:spPr>
          <a:xfrm rot="5400000">
            <a:off x="1747240" y="2233233"/>
            <a:ext cx="302735" cy="15108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2"/>
          <p:cNvSpPr/>
          <p:nvPr/>
        </p:nvSpPr>
        <p:spPr>
          <a:xfrm rot="5400000">
            <a:off x="1687430" y="2829651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2"/>
          <p:cNvSpPr/>
          <p:nvPr/>
        </p:nvSpPr>
        <p:spPr>
          <a:xfrm rot="5400000">
            <a:off x="1501312" y="4527089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2"/>
          <p:cNvSpPr/>
          <p:nvPr/>
        </p:nvSpPr>
        <p:spPr>
          <a:xfrm rot="5400000">
            <a:off x="1164999" y="5043965"/>
            <a:ext cx="428960" cy="21407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2"/>
          <p:cNvSpPr/>
          <p:nvPr/>
        </p:nvSpPr>
        <p:spPr>
          <a:xfrm rot="5400000">
            <a:off x="-470723" y="2550230"/>
            <a:ext cx="1882895" cy="94145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矩形 2"/>
          <p:cNvSpPr/>
          <p:nvPr/>
        </p:nvSpPr>
        <p:spPr>
          <a:xfrm rot="5400000">
            <a:off x="197724" y="4516526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 2"/>
          <p:cNvSpPr/>
          <p:nvPr/>
        </p:nvSpPr>
        <p:spPr>
          <a:xfrm rot="5400000">
            <a:off x="176184" y="1235392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矩形 2"/>
          <p:cNvSpPr/>
          <p:nvPr/>
        </p:nvSpPr>
        <p:spPr>
          <a:xfrm rot="5400000">
            <a:off x="1184628" y="2196878"/>
            <a:ext cx="528165" cy="264083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矩形 2"/>
          <p:cNvSpPr/>
          <p:nvPr/>
        </p:nvSpPr>
        <p:spPr>
          <a:xfrm rot="5400000">
            <a:off x="1226534" y="542473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2"/>
          <p:cNvSpPr/>
          <p:nvPr/>
        </p:nvSpPr>
        <p:spPr>
          <a:xfrm rot="16200000">
            <a:off x="7402359" y="1913156"/>
            <a:ext cx="2340562" cy="117028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2"/>
          <p:cNvSpPr/>
          <p:nvPr/>
        </p:nvSpPr>
        <p:spPr>
          <a:xfrm rot="16200000">
            <a:off x="8150524" y="3620765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2"/>
          <p:cNvSpPr/>
          <p:nvPr/>
        </p:nvSpPr>
        <p:spPr>
          <a:xfrm rot="16200000">
            <a:off x="7913119" y="3425486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矩形 2"/>
          <p:cNvSpPr/>
          <p:nvPr/>
        </p:nvSpPr>
        <p:spPr>
          <a:xfrm rot="16200000">
            <a:off x="7539660" y="4355011"/>
            <a:ext cx="1302985" cy="65026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矩形 2"/>
          <p:cNvSpPr/>
          <p:nvPr/>
        </p:nvSpPr>
        <p:spPr>
          <a:xfrm rot="16200000">
            <a:off x="7704062" y="3216430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2"/>
          <p:cNvSpPr/>
          <p:nvPr/>
        </p:nvSpPr>
        <p:spPr>
          <a:xfrm rot="16200000">
            <a:off x="7704062" y="2688266"/>
            <a:ext cx="547159" cy="2730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矩形 2"/>
          <p:cNvSpPr/>
          <p:nvPr/>
        </p:nvSpPr>
        <p:spPr>
          <a:xfrm rot="16200000">
            <a:off x="7913119" y="2623742"/>
            <a:ext cx="804216" cy="40210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矩形 2"/>
          <p:cNvSpPr/>
          <p:nvPr/>
        </p:nvSpPr>
        <p:spPr>
          <a:xfrm rot="16200000">
            <a:off x="7696061" y="1605865"/>
            <a:ext cx="1094318" cy="54612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2"/>
          <p:cNvSpPr/>
          <p:nvPr/>
        </p:nvSpPr>
        <p:spPr>
          <a:xfrm rot="16200000">
            <a:off x="8051961" y="850689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矩形 2"/>
          <p:cNvSpPr/>
          <p:nvPr/>
        </p:nvSpPr>
        <p:spPr>
          <a:xfrm rot="16200000">
            <a:off x="8150524" y="301479"/>
            <a:ext cx="1343009" cy="671506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2"/>
          <p:cNvSpPr/>
          <p:nvPr/>
        </p:nvSpPr>
        <p:spPr>
          <a:xfrm rot="16200000">
            <a:off x="8051961" y="190138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矩形 2"/>
          <p:cNvSpPr/>
          <p:nvPr/>
        </p:nvSpPr>
        <p:spPr>
          <a:xfrm rot="16200000">
            <a:off x="7742804" y="499881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矩形 2"/>
          <p:cNvSpPr/>
          <p:nvPr/>
        </p:nvSpPr>
        <p:spPr>
          <a:xfrm rot="16200000">
            <a:off x="7439845" y="807552"/>
            <a:ext cx="611216" cy="30503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矩形 2"/>
          <p:cNvSpPr/>
          <p:nvPr/>
        </p:nvSpPr>
        <p:spPr>
          <a:xfrm rot="16200000">
            <a:off x="7433647" y="1420840"/>
            <a:ext cx="619485" cy="30915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矩形 2"/>
          <p:cNvSpPr/>
          <p:nvPr/>
        </p:nvSpPr>
        <p:spPr>
          <a:xfrm rot="16200000">
            <a:off x="8456467" y="1814992"/>
            <a:ext cx="935087" cy="46754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2"/>
          <p:cNvSpPr/>
          <p:nvPr/>
        </p:nvSpPr>
        <p:spPr>
          <a:xfrm rot="16200000">
            <a:off x="7785940" y="4383500"/>
            <a:ext cx="1829122" cy="9145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矩形 2"/>
          <p:cNvSpPr/>
          <p:nvPr/>
        </p:nvSpPr>
        <p:spPr>
          <a:xfrm rot="16200000">
            <a:off x="8427737" y="3626393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矩形 2"/>
          <p:cNvSpPr/>
          <p:nvPr/>
        </p:nvSpPr>
        <p:spPr>
          <a:xfrm rot="16200000">
            <a:off x="8427737" y="2605608"/>
            <a:ext cx="578516" cy="28871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007DA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矩形 2"/>
          <p:cNvSpPr/>
          <p:nvPr/>
        </p:nvSpPr>
        <p:spPr>
          <a:xfrm rot="16200000">
            <a:off x="8276086" y="1076191"/>
            <a:ext cx="957086" cy="4776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矩形 2"/>
          <p:cNvSpPr/>
          <p:nvPr/>
        </p:nvSpPr>
        <p:spPr>
          <a:xfrm rot="16200000">
            <a:off x="7491229" y="3814035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矩形 2"/>
          <p:cNvSpPr/>
          <p:nvPr/>
        </p:nvSpPr>
        <p:spPr>
          <a:xfrm rot="16200000">
            <a:off x="7286929" y="3063551"/>
            <a:ext cx="2571422" cy="1283279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2"/>
          <p:cNvSpPr/>
          <p:nvPr/>
        </p:nvSpPr>
        <p:spPr>
          <a:xfrm rot="16200000">
            <a:off x="8165890" y="1805786"/>
            <a:ext cx="1398922" cy="69813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2"/>
          <p:cNvSpPr/>
          <p:nvPr/>
        </p:nvSpPr>
        <p:spPr>
          <a:xfrm rot="16200000">
            <a:off x="7703908" y="852253"/>
            <a:ext cx="1092871" cy="54540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矩形 2"/>
          <p:cNvSpPr/>
          <p:nvPr/>
        </p:nvSpPr>
        <p:spPr>
          <a:xfrm rot="16200000">
            <a:off x="7135069" y="4083577"/>
            <a:ext cx="546433" cy="27270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矩形 2"/>
          <p:cNvSpPr/>
          <p:nvPr/>
        </p:nvSpPr>
        <p:spPr>
          <a:xfrm rot="16200000">
            <a:off x="7258114" y="1919896"/>
            <a:ext cx="302735" cy="151081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矩形 2"/>
          <p:cNvSpPr/>
          <p:nvPr/>
        </p:nvSpPr>
        <p:spPr>
          <a:xfrm rot="16200000">
            <a:off x="7281990" y="2426460"/>
            <a:ext cx="360071" cy="17969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矩形 2"/>
          <p:cNvSpPr/>
          <p:nvPr/>
        </p:nvSpPr>
        <p:spPr>
          <a:xfrm rot="16200000">
            <a:off x="7396060" y="760750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矩形 2"/>
          <p:cNvSpPr/>
          <p:nvPr/>
        </p:nvSpPr>
        <p:spPr>
          <a:xfrm rot="16200000">
            <a:off x="7563822" y="159758"/>
            <a:ext cx="428960" cy="21407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矩形 2"/>
          <p:cNvSpPr/>
          <p:nvPr/>
        </p:nvSpPr>
        <p:spPr>
          <a:xfrm rot="16200000">
            <a:off x="7745609" y="1926117"/>
            <a:ext cx="1882895" cy="94145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矩形 2"/>
          <p:cNvSpPr/>
          <p:nvPr/>
        </p:nvSpPr>
        <p:spPr>
          <a:xfrm rot="16200000">
            <a:off x="8071565" y="457024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2"/>
          <p:cNvSpPr/>
          <p:nvPr/>
        </p:nvSpPr>
        <p:spPr>
          <a:xfrm rot="16200000">
            <a:off x="8093105" y="3738158"/>
            <a:ext cx="888492" cy="44424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矩形 2"/>
          <p:cNvSpPr/>
          <p:nvPr/>
        </p:nvSpPr>
        <p:spPr>
          <a:xfrm rot="16200000">
            <a:off x="7444988" y="2956836"/>
            <a:ext cx="528165" cy="264083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3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2"/>
          <p:cNvSpPr/>
          <p:nvPr/>
        </p:nvSpPr>
        <p:spPr>
          <a:xfrm rot="16200000">
            <a:off x="7670838" y="4745366"/>
            <a:ext cx="260409" cy="12995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2"/>
          <p:cNvSpPr/>
          <p:nvPr/>
        </p:nvSpPr>
        <p:spPr>
          <a:xfrm rot="16200000">
            <a:off x="6602252" y="1252110"/>
            <a:ext cx="221029" cy="110305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矩形 2"/>
          <p:cNvSpPr/>
          <p:nvPr/>
        </p:nvSpPr>
        <p:spPr>
          <a:xfrm rot="16200000">
            <a:off x="6789362" y="863370"/>
            <a:ext cx="346918" cy="17313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矩形 2"/>
          <p:cNvSpPr/>
          <p:nvPr/>
        </p:nvSpPr>
        <p:spPr>
          <a:xfrm rot="5400000">
            <a:off x="2373847" y="3995607"/>
            <a:ext cx="151366" cy="75540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2"/>
          <p:cNvSpPr/>
          <p:nvPr/>
        </p:nvSpPr>
        <p:spPr>
          <a:xfrm rot="5400000">
            <a:off x="2143823" y="4294172"/>
            <a:ext cx="223729" cy="111653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bg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矩形 2"/>
          <p:cNvSpPr/>
          <p:nvPr/>
        </p:nvSpPr>
        <p:spPr>
          <a:xfrm rot="5400000">
            <a:off x="954577" y="553142"/>
            <a:ext cx="2388807" cy="1192144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2"/>
          <p:cNvSpPr/>
          <p:nvPr/>
        </p:nvSpPr>
        <p:spPr>
          <a:xfrm rot="16200000" flipH="1">
            <a:off x="5815089" y="1807217"/>
            <a:ext cx="4052969" cy="2147308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2"/>
          <p:cNvSpPr/>
          <p:nvPr/>
        </p:nvSpPr>
        <p:spPr>
          <a:xfrm rot="16200000" flipH="1">
            <a:off x="5726344" y="181545"/>
            <a:ext cx="2384235" cy="118986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2"/>
          <p:cNvSpPr/>
          <p:nvPr/>
        </p:nvSpPr>
        <p:spPr>
          <a:xfrm rot="16200000">
            <a:off x="6556517" y="2723944"/>
            <a:ext cx="3610375" cy="1805192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rgbClr val="EEECE1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矩形 2"/>
          <p:cNvSpPr/>
          <p:nvPr/>
        </p:nvSpPr>
        <p:spPr>
          <a:xfrm rot="16200000">
            <a:off x="6187228" y="3832378"/>
            <a:ext cx="940772" cy="470387"/>
          </a:xfrm>
          <a:custGeom>
            <a:avLst/>
            <a:gdLst/>
            <a:ahLst/>
            <a:cxnLst/>
            <a:rect l="l" t="t" r="r" b="b"/>
            <a:pathLst>
              <a:path w="421675" h="210838">
                <a:moveTo>
                  <a:pt x="210838" y="0"/>
                </a:moveTo>
                <a:lnTo>
                  <a:pt x="421675" y="210838"/>
                </a:lnTo>
                <a:lnTo>
                  <a:pt x="0" y="21083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684759" y="1218783"/>
            <a:ext cx="57744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Tạm</a:t>
            </a:r>
            <a:r>
              <a:rPr lang="en-US" altLang="zh-CN" sz="8800" b="1" dirty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800" b="1" dirty="0" err="1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biệt</a:t>
            </a:r>
            <a:r>
              <a:rPr lang="en-US" altLang="zh-CN" sz="8800" b="1" dirty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800" b="1" dirty="0" err="1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8800" b="1" dirty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8800" b="1" dirty="0" err="1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8800" b="1" dirty="0">
                <a:solidFill>
                  <a:schemeClr val="tx2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!</a:t>
            </a:r>
            <a:endParaRPr lang="zh-CN" altLang="en-US" sz="8800" b="1" dirty="0">
              <a:solidFill>
                <a:schemeClr val="tx2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0920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1500"/>
                            </p:stCondLst>
                            <p:childTnLst>
                              <p:par>
                                <p:cTn id="28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8571"/>
                                  </p:iterate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6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6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5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6" grpId="0" animBg="1"/>
      <p:bldP spid="119" grpId="0" animBg="1"/>
      <p:bldP spid="120" grpId="0" animBg="1"/>
      <p:bldP spid="123" grpId="0" animBg="1"/>
      <p:bldP spid="12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1"/>
          <p:cNvSpPr>
            <a:spLocks noChangeArrowheads="1"/>
          </p:cNvSpPr>
          <p:nvPr/>
        </p:nvSpPr>
        <p:spPr bwMode="gray">
          <a:xfrm>
            <a:off x="3505200" y="1352550"/>
            <a:ext cx="3425523" cy="212365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Tìm</a:t>
            </a:r>
            <a:r>
              <a:rPr lang="en-US" altLang="zh-CN" sz="66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hiểu</a:t>
            </a:r>
            <a:r>
              <a:rPr lang="en-US" altLang="zh-CN" sz="6600" dirty="0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 </a:t>
            </a:r>
            <a:r>
              <a:rPr lang="en-US" altLang="zh-CN" sz="6600" dirty="0" err="1">
                <a:solidFill>
                  <a:schemeClr val="tx2"/>
                </a:solidFill>
                <a:latin typeface="Times New Roman" pitchFamily="18" charset="0"/>
                <a:ea typeface="方正兰亭中黑_GBK" pitchFamily="2" charset="-122"/>
                <a:cs typeface="Times New Roman" pitchFamily="18" charset="0"/>
              </a:rPr>
              <a:t>chung</a:t>
            </a:r>
            <a:endParaRPr lang="zh-CN" altLang="en-US" sz="6600" dirty="0">
              <a:solidFill>
                <a:schemeClr val="tx2"/>
              </a:solidFill>
              <a:latin typeface="Times New Roman" pitchFamily="18" charset="0"/>
              <a:ea typeface="方正兰亭中黑_GBK" pitchFamily="2" charset="-122"/>
              <a:cs typeface="Times New Roman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90800" y="2038350"/>
            <a:ext cx="710599" cy="773822"/>
            <a:chOff x="550069" y="1100038"/>
            <a:chExt cx="710599" cy="773822"/>
          </a:xfrm>
        </p:grpSpPr>
        <p:sp>
          <p:nvSpPr>
            <p:cNvPr id="94" name="矩形 2"/>
            <p:cNvSpPr/>
            <p:nvPr/>
          </p:nvSpPr>
          <p:spPr>
            <a:xfrm rot="5400000">
              <a:off x="554462" y="1167653"/>
              <a:ext cx="773822" cy="638591"/>
            </a:xfrm>
            <a:custGeom>
              <a:avLst/>
              <a:gdLst/>
              <a:ahLst/>
              <a:cxnLst/>
              <a:rect l="l" t="t" r="r" b="b"/>
              <a:pathLst>
                <a:path w="811496" h="669681">
                  <a:moveTo>
                    <a:pt x="1" y="405747"/>
                  </a:moveTo>
                  <a:lnTo>
                    <a:pt x="405749" y="0"/>
                  </a:lnTo>
                  <a:lnTo>
                    <a:pt x="811495" y="405747"/>
                  </a:lnTo>
                  <a:close/>
                  <a:moveTo>
                    <a:pt x="0" y="669681"/>
                  </a:moveTo>
                  <a:lnTo>
                    <a:pt x="0" y="405748"/>
                  </a:lnTo>
                  <a:lnTo>
                    <a:pt x="811496" y="405748"/>
                  </a:lnTo>
                  <a:lnTo>
                    <a:pt x="811496" y="669681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0069" y="1175365"/>
              <a:ext cx="4796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I.</a:t>
              </a:r>
              <a:endParaRPr lang="zh-CN" alt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D2FB8AE1-F195-4189-8786-3AD381BCDBDC}"/>
              </a:ext>
            </a:extLst>
          </p:cNvPr>
          <p:cNvGrpSpPr/>
          <p:nvPr/>
        </p:nvGrpSpPr>
        <p:grpSpPr>
          <a:xfrm>
            <a:off x="-56139" y="-601220"/>
            <a:ext cx="2368153" cy="5789614"/>
            <a:chOff x="-56639" y="-632373"/>
            <a:chExt cx="2368153" cy="5789614"/>
          </a:xfrm>
        </p:grpSpPr>
        <p:sp>
          <p:nvSpPr>
            <p:cNvPr id="98" name="矩形 2">
              <a:extLst>
                <a:ext uri="{FF2B5EF4-FFF2-40B4-BE49-F238E27FC236}">
                  <a16:creationId xmlns:a16="http://schemas.microsoft.com/office/drawing/2014/main" id="{DE51A31F-4CC3-45E4-9A6F-6B9576F81657}"/>
                </a:ext>
              </a:extLst>
            </p:cNvPr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矩形 2">
              <a:extLst>
                <a:ext uri="{FF2B5EF4-FFF2-40B4-BE49-F238E27FC236}">
                  <a16:creationId xmlns:a16="http://schemas.microsoft.com/office/drawing/2014/main" id="{62CFCCC3-B2EC-4CBB-B116-3260D7AC88C2}"/>
                </a:ext>
              </a:extLst>
            </p:cNvPr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2">
              <a:extLst>
                <a:ext uri="{FF2B5EF4-FFF2-40B4-BE49-F238E27FC236}">
                  <a16:creationId xmlns:a16="http://schemas.microsoft.com/office/drawing/2014/main" id="{55553648-4AB2-438A-8551-00B0D8E3FBD0}"/>
                </a:ext>
              </a:extLst>
            </p:cNvPr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2">
              <a:extLst>
                <a:ext uri="{FF2B5EF4-FFF2-40B4-BE49-F238E27FC236}">
                  <a16:creationId xmlns:a16="http://schemas.microsoft.com/office/drawing/2014/main" id="{B9101AD3-7006-4970-B366-2B53690C275E}"/>
                </a:ext>
              </a:extLst>
            </p:cNvPr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2">
              <a:extLst>
                <a:ext uri="{FF2B5EF4-FFF2-40B4-BE49-F238E27FC236}">
                  <a16:creationId xmlns:a16="http://schemas.microsoft.com/office/drawing/2014/main" id="{BDFB8FC4-77A3-47A9-9980-CDEBBDD901C1}"/>
                </a:ext>
              </a:extLst>
            </p:cNvPr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矩形 2">
              <a:extLst>
                <a:ext uri="{FF2B5EF4-FFF2-40B4-BE49-F238E27FC236}">
                  <a16:creationId xmlns:a16="http://schemas.microsoft.com/office/drawing/2014/main" id="{4C626783-6702-415D-B4E7-8A4BFDBC2447}"/>
                </a:ext>
              </a:extLst>
            </p:cNvPr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矩形 2">
              <a:extLst>
                <a:ext uri="{FF2B5EF4-FFF2-40B4-BE49-F238E27FC236}">
                  <a16:creationId xmlns:a16="http://schemas.microsoft.com/office/drawing/2014/main" id="{C6D52FBC-AE93-47EC-B197-8EA89A78140E}"/>
                </a:ext>
              </a:extLst>
            </p:cNvPr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2">
              <a:extLst>
                <a:ext uri="{FF2B5EF4-FFF2-40B4-BE49-F238E27FC236}">
                  <a16:creationId xmlns:a16="http://schemas.microsoft.com/office/drawing/2014/main" id="{C0FFF7DC-8FD9-4AC4-97A9-DE72A6B036EA}"/>
                </a:ext>
              </a:extLst>
            </p:cNvPr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2">
              <a:extLst>
                <a:ext uri="{FF2B5EF4-FFF2-40B4-BE49-F238E27FC236}">
                  <a16:creationId xmlns:a16="http://schemas.microsoft.com/office/drawing/2014/main" id="{900BD925-3848-4220-8AE8-EC5617694C6A}"/>
                </a:ext>
              </a:extLst>
            </p:cNvPr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2">
              <a:extLst>
                <a:ext uri="{FF2B5EF4-FFF2-40B4-BE49-F238E27FC236}">
                  <a16:creationId xmlns:a16="http://schemas.microsoft.com/office/drawing/2014/main" id="{773B4003-7469-47A6-B8BB-39D0CB137C11}"/>
                </a:ext>
              </a:extLst>
            </p:cNvPr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2">
              <a:extLst>
                <a:ext uri="{FF2B5EF4-FFF2-40B4-BE49-F238E27FC236}">
                  <a16:creationId xmlns:a16="http://schemas.microsoft.com/office/drawing/2014/main" id="{F00B8779-E901-41CF-82DA-2E1D92DAE6F8}"/>
                </a:ext>
              </a:extLst>
            </p:cNvPr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2">
              <a:extLst>
                <a:ext uri="{FF2B5EF4-FFF2-40B4-BE49-F238E27FC236}">
                  <a16:creationId xmlns:a16="http://schemas.microsoft.com/office/drawing/2014/main" id="{EBF58AFB-D39B-4836-BDEB-8F65A7A4F49B}"/>
                </a:ext>
              </a:extLst>
            </p:cNvPr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2">
              <a:extLst>
                <a:ext uri="{FF2B5EF4-FFF2-40B4-BE49-F238E27FC236}">
                  <a16:creationId xmlns:a16="http://schemas.microsoft.com/office/drawing/2014/main" id="{F19BE845-EFB0-4235-998C-62F4ADA917B3}"/>
                </a:ext>
              </a:extLst>
            </p:cNvPr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2">
              <a:extLst>
                <a:ext uri="{FF2B5EF4-FFF2-40B4-BE49-F238E27FC236}">
                  <a16:creationId xmlns:a16="http://schemas.microsoft.com/office/drawing/2014/main" id="{F8874EAC-376B-42AE-A6D3-EED2C8BFBBFB}"/>
                </a:ext>
              </a:extLst>
            </p:cNvPr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2">
              <a:extLst>
                <a:ext uri="{FF2B5EF4-FFF2-40B4-BE49-F238E27FC236}">
                  <a16:creationId xmlns:a16="http://schemas.microsoft.com/office/drawing/2014/main" id="{A11EECFD-D13D-4A31-BAA2-58BB4EFFD675}"/>
                </a:ext>
              </a:extLst>
            </p:cNvPr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2">
              <a:extLst>
                <a:ext uri="{FF2B5EF4-FFF2-40B4-BE49-F238E27FC236}">
                  <a16:creationId xmlns:a16="http://schemas.microsoft.com/office/drawing/2014/main" id="{5C535AD1-227B-4488-BABD-38F172C39002}"/>
                </a:ext>
              </a:extLst>
            </p:cNvPr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2">
              <a:extLst>
                <a:ext uri="{FF2B5EF4-FFF2-40B4-BE49-F238E27FC236}">
                  <a16:creationId xmlns:a16="http://schemas.microsoft.com/office/drawing/2014/main" id="{64A6FFFD-F428-4E20-8CC0-DFCC2429617E}"/>
                </a:ext>
              </a:extLst>
            </p:cNvPr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2">
              <a:extLst>
                <a:ext uri="{FF2B5EF4-FFF2-40B4-BE49-F238E27FC236}">
                  <a16:creationId xmlns:a16="http://schemas.microsoft.com/office/drawing/2014/main" id="{E34A5E18-B04C-4E52-968A-5AAF117A176C}"/>
                </a:ext>
              </a:extLst>
            </p:cNvPr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2">
              <a:extLst>
                <a:ext uri="{FF2B5EF4-FFF2-40B4-BE49-F238E27FC236}">
                  <a16:creationId xmlns:a16="http://schemas.microsoft.com/office/drawing/2014/main" id="{7CC84CB1-E7B6-4889-8504-D9F3B29F7810}"/>
                </a:ext>
              </a:extLst>
            </p:cNvPr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2">
              <a:extLst>
                <a:ext uri="{FF2B5EF4-FFF2-40B4-BE49-F238E27FC236}">
                  <a16:creationId xmlns:a16="http://schemas.microsoft.com/office/drawing/2014/main" id="{2BD49A04-545B-48FA-9988-4D120AC6C317}"/>
                </a:ext>
              </a:extLst>
            </p:cNvPr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2">
              <a:extLst>
                <a:ext uri="{FF2B5EF4-FFF2-40B4-BE49-F238E27FC236}">
                  <a16:creationId xmlns:a16="http://schemas.microsoft.com/office/drawing/2014/main" id="{419105D3-1269-4BBE-93E4-E2B4286C1E47}"/>
                </a:ext>
              </a:extLst>
            </p:cNvPr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2">
              <a:extLst>
                <a:ext uri="{FF2B5EF4-FFF2-40B4-BE49-F238E27FC236}">
                  <a16:creationId xmlns:a16="http://schemas.microsoft.com/office/drawing/2014/main" id="{39574252-14B9-4C0F-B1EC-9FB7B0C57FC4}"/>
                </a:ext>
              </a:extLst>
            </p:cNvPr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2">
              <a:extLst>
                <a:ext uri="{FF2B5EF4-FFF2-40B4-BE49-F238E27FC236}">
                  <a16:creationId xmlns:a16="http://schemas.microsoft.com/office/drawing/2014/main" id="{4BC34E68-8154-4488-8487-B774B53046C2}"/>
                </a:ext>
              </a:extLst>
            </p:cNvPr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2">
              <a:extLst>
                <a:ext uri="{FF2B5EF4-FFF2-40B4-BE49-F238E27FC236}">
                  <a16:creationId xmlns:a16="http://schemas.microsoft.com/office/drawing/2014/main" id="{C2ACBDBF-6845-43EE-AC54-D4C45C993CFB}"/>
                </a:ext>
              </a:extLst>
            </p:cNvPr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2">
              <a:extLst>
                <a:ext uri="{FF2B5EF4-FFF2-40B4-BE49-F238E27FC236}">
                  <a16:creationId xmlns:a16="http://schemas.microsoft.com/office/drawing/2014/main" id="{83ABB81C-D724-418A-AF23-543002185A04}"/>
                </a:ext>
              </a:extLst>
            </p:cNvPr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2">
              <a:extLst>
                <a:ext uri="{FF2B5EF4-FFF2-40B4-BE49-F238E27FC236}">
                  <a16:creationId xmlns:a16="http://schemas.microsoft.com/office/drawing/2014/main" id="{2233D82C-8209-47A3-937B-2ED643C818AE}"/>
                </a:ext>
              </a:extLst>
            </p:cNvPr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2">
              <a:extLst>
                <a:ext uri="{FF2B5EF4-FFF2-40B4-BE49-F238E27FC236}">
                  <a16:creationId xmlns:a16="http://schemas.microsoft.com/office/drawing/2014/main" id="{A7E235A4-229B-4279-8076-CF04ED013535}"/>
                </a:ext>
              </a:extLst>
            </p:cNvPr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2">
              <a:extLst>
                <a:ext uri="{FF2B5EF4-FFF2-40B4-BE49-F238E27FC236}">
                  <a16:creationId xmlns:a16="http://schemas.microsoft.com/office/drawing/2014/main" id="{A0F15B90-0E77-46AB-8760-63359F298E82}"/>
                </a:ext>
              </a:extLst>
            </p:cNvPr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2">
              <a:extLst>
                <a:ext uri="{FF2B5EF4-FFF2-40B4-BE49-F238E27FC236}">
                  <a16:creationId xmlns:a16="http://schemas.microsoft.com/office/drawing/2014/main" id="{BC8A3526-5982-424A-8663-75523661BBDC}"/>
                </a:ext>
              </a:extLst>
            </p:cNvPr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0" name="矩形 2">
              <a:extLst>
                <a:ext uri="{FF2B5EF4-FFF2-40B4-BE49-F238E27FC236}">
                  <a16:creationId xmlns:a16="http://schemas.microsoft.com/office/drawing/2014/main" id="{B85FEDB7-4855-460E-8DDA-E08235C64A2B}"/>
                </a:ext>
              </a:extLst>
            </p:cNvPr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1" name="矩形 2">
              <a:extLst>
                <a:ext uri="{FF2B5EF4-FFF2-40B4-BE49-F238E27FC236}">
                  <a16:creationId xmlns:a16="http://schemas.microsoft.com/office/drawing/2014/main" id="{22DC214C-4E57-40D5-976B-6F08E88DB3F3}"/>
                </a:ext>
              </a:extLst>
            </p:cNvPr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2" name="矩形 2">
              <a:extLst>
                <a:ext uri="{FF2B5EF4-FFF2-40B4-BE49-F238E27FC236}">
                  <a16:creationId xmlns:a16="http://schemas.microsoft.com/office/drawing/2014/main" id="{66EAC705-E7EE-4DDE-9460-2B1F448FF94D}"/>
                </a:ext>
              </a:extLst>
            </p:cNvPr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3" name="矩形 2">
              <a:extLst>
                <a:ext uri="{FF2B5EF4-FFF2-40B4-BE49-F238E27FC236}">
                  <a16:creationId xmlns:a16="http://schemas.microsoft.com/office/drawing/2014/main" id="{D29CA3EB-14B8-4C09-A7B0-865AB64ECD59}"/>
                </a:ext>
              </a:extLst>
            </p:cNvPr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矩形 2">
              <a:extLst>
                <a:ext uri="{FF2B5EF4-FFF2-40B4-BE49-F238E27FC236}">
                  <a16:creationId xmlns:a16="http://schemas.microsoft.com/office/drawing/2014/main" id="{75B57D83-6EEB-4B07-9D91-82E92F6B7F4D}"/>
                </a:ext>
              </a:extLst>
            </p:cNvPr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5" name="组合 164">
            <a:extLst>
              <a:ext uri="{FF2B5EF4-FFF2-40B4-BE49-F238E27FC236}">
                <a16:creationId xmlns:a16="http://schemas.microsoft.com/office/drawing/2014/main" id="{A4317FDA-200E-4637-A6E6-69F835C085F8}"/>
              </a:ext>
            </a:extLst>
          </p:cNvPr>
          <p:cNvGrpSpPr/>
          <p:nvPr/>
        </p:nvGrpSpPr>
        <p:grpSpPr>
          <a:xfrm flipH="1">
            <a:off x="6833040" y="-636958"/>
            <a:ext cx="2368153" cy="5789614"/>
            <a:chOff x="-56639" y="-632373"/>
            <a:chExt cx="2368153" cy="5789614"/>
          </a:xfrm>
        </p:grpSpPr>
        <p:sp>
          <p:nvSpPr>
            <p:cNvPr id="166" name="矩形 2">
              <a:extLst>
                <a:ext uri="{FF2B5EF4-FFF2-40B4-BE49-F238E27FC236}">
                  <a16:creationId xmlns:a16="http://schemas.microsoft.com/office/drawing/2014/main" id="{F242DB58-A3D9-448A-BBF9-040DAEFDE65C}"/>
                </a:ext>
              </a:extLst>
            </p:cNvPr>
            <p:cNvSpPr/>
            <p:nvPr/>
          </p:nvSpPr>
          <p:spPr>
            <a:xfrm rot="5400000">
              <a:off x="-585140" y="2039529"/>
              <a:ext cx="2340562" cy="117028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7" name="矩形 2">
              <a:extLst>
                <a:ext uri="{FF2B5EF4-FFF2-40B4-BE49-F238E27FC236}">
                  <a16:creationId xmlns:a16="http://schemas.microsoft.com/office/drawing/2014/main" id="{5DC70AF1-6501-41D4-8C14-70A1CBA617C5}"/>
                </a:ext>
              </a:extLst>
            </p:cNvPr>
            <p:cNvSpPr/>
            <p:nvPr/>
          </p:nvSpPr>
          <p:spPr>
            <a:xfrm rot="5400000">
              <a:off x="-335752" y="830698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8" name="矩形 2">
              <a:extLst>
                <a:ext uri="{FF2B5EF4-FFF2-40B4-BE49-F238E27FC236}">
                  <a16:creationId xmlns:a16="http://schemas.microsoft.com/office/drawing/2014/main" id="{172B6999-B9B1-4874-BF98-8EB77078919C}"/>
                </a:ext>
              </a:extLst>
            </p:cNvPr>
            <p:cNvSpPr/>
            <p:nvPr/>
          </p:nvSpPr>
          <p:spPr>
            <a:xfrm rot="5400000">
              <a:off x="440446" y="1295374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9" name="矩形 2">
              <a:extLst>
                <a:ext uri="{FF2B5EF4-FFF2-40B4-BE49-F238E27FC236}">
                  <a16:creationId xmlns:a16="http://schemas.microsoft.com/office/drawing/2014/main" id="{B2E96E1D-789A-444C-B1CC-DCBFFF30A3BE}"/>
                </a:ext>
              </a:extLst>
            </p:cNvPr>
            <p:cNvSpPr/>
            <p:nvPr/>
          </p:nvSpPr>
          <p:spPr>
            <a:xfrm rot="5400000">
              <a:off x="315136" y="117698"/>
              <a:ext cx="1302985" cy="65026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0" name="矩形 2">
              <a:extLst>
                <a:ext uri="{FF2B5EF4-FFF2-40B4-BE49-F238E27FC236}">
                  <a16:creationId xmlns:a16="http://schemas.microsoft.com/office/drawing/2014/main" id="{BFAD0ABE-9068-485E-8BED-37CBB36E7581}"/>
                </a:ext>
              </a:extLst>
            </p:cNvPr>
            <p:cNvSpPr/>
            <p:nvPr/>
          </p:nvSpPr>
          <p:spPr>
            <a:xfrm rot="5400000">
              <a:off x="906560" y="1633477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矩形 2">
              <a:extLst>
                <a:ext uri="{FF2B5EF4-FFF2-40B4-BE49-F238E27FC236}">
                  <a16:creationId xmlns:a16="http://schemas.microsoft.com/office/drawing/2014/main" id="{BB0B7EBA-5CBC-4BF2-AFFD-7946E26EFE12}"/>
                </a:ext>
              </a:extLst>
            </p:cNvPr>
            <p:cNvSpPr/>
            <p:nvPr/>
          </p:nvSpPr>
          <p:spPr>
            <a:xfrm rot="5400000">
              <a:off x="906560" y="2161641"/>
              <a:ext cx="547159" cy="2730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2" name="矩形 2">
              <a:extLst>
                <a:ext uri="{FF2B5EF4-FFF2-40B4-BE49-F238E27FC236}">
                  <a16:creationId xmlns:a16="http://schemas.microsoft.com/office/drawing/2014/main" id="{709A9654-2265-483A-9652-964695BD54B0}"/>
                </a:ext>
              </a:extLst>
            </p:cNvPr>
            <p:cNvSpPr/>
            <p:nvPr/>
          </p:nvSpPr>
          <p:spPr>
            <a:xfrm rot="5400000">
              <a:off x="440446" y="2097118"/>
              <a:ext cx="804216" cy="40210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3" name="矩形 2">
              <a:extLst>
                <a:ext uri="{FF2B5EF4-FFF2-40B4-BE49-F238E27FC236}">
                  <a16:creationId xmlns:a16="http://schemas.microsoft.com/office/drawing/2014/main" id="{61252CD1-EE50-4662-A69E-19F4F37A3221}"/>
                </a:ext>
              </a:extLst>
            </p:cNvPr>
            <p:cNvSpPr/>
            <p:nvPr/>
          </p:nvSpPr>
          <p:spPr>
            <a:xfrm rot="5400000">
              <a:off x="367402" y="2970980"/>
              <a:ext cx="1094318" cy="54612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4" name="矩形 2">
              <a:extLst>
                <a:ext uri="{FF2B5EF4-FFF2-40B4-BE49-F238E27FC236}">
                  <a16:creationId xmlns:a16="http://schemas.microsoft.com/office/drawing/2014/main" id="{8154BC73-FA9A-4432-B546-51990A6047F3}"/>
                </a:ext>
              </a:extLst>
            </p:cNvPr>
            <p:cNvSpPr/>
            <p:nvPr/>
          </p:nvSpPr>
          <p:spPr>
            <a:xfrm rot="5400000">
              <a:off x="486335" y="3963123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5" name="矩形 2">
              <a:extLst>
                <a:ext uri="{FF2B5EF4-FFF2-40B4-BE49-F238E27FC236}">
                  <a16:creationId xmlns:a16="http://schemas.microsoft.com/office/drawing/2014/main" id="{617E6435-8005-46D8-A3A1-F14A5D3D77C3}"/>
                </a:ext>
              </a:extLst>
            </p:cNvPr>
            <p:cNvSpPr/>
            <p:nvPr/>
          </p:nvSpPr>
          <p:spPr>
            <a:xfrm rot="5400000">
              <a:off x="-335752" y="4149984"/>
              <a:ext cx="1343009" cy="671506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6" name="矩形 2">
              <a:extLst>
                <a:ext uri="{FF2B5EF4-FFF2-40B4-BE49-F238E27FC236}">
                  <a16:creationId xmlns:a16="http://schemas.microsoft.com/office/drawing/2014/main" id="{7CE278EA-5147-4278-BA47-B9DA950CF318}"/>
                </a:ext>
              </a:extLst>
            </p:cNvPr>
            <p:cNvSpPr/>
            <p:nvPr/>
          </p:nvSpPr>
          <p:spPr>
            <a:xfrm rot="5400000">
              <a:off x="486335" y="4623674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7" name="矩形 2">
              <a:extLst>
                <a:ext uri="{FF2B5EF4-FFF2-40B4-BE49-F238E27FC236}">
                  <a16:creationId xmlns:a16="http://schemas.microsoft.com/office/drawing/2014/main" id="{251CEA55-D4F7-4C6D-BFFC-B1A20D757BCE}"/>
                </a:ext>
              </a:extLst>
            </p:cNvPr>
            <p:cNvSpPr/>
            <p:nvPr/>
          </p:nvSpPr>
          <p:spPr>
            <a:xfrm rot="5400000">
              <a:off x="795492" y="4313931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8" name="矩形 2">
              <a:extLst>
                <a:ext uri="{FF2B5EF4-FFF2-40B4-BE49-F238E27FC236}">
                  <a16:creationId xmlns:a16="http://schemas.microsoft.com/office/drawing/2014/main" id="{408B6D29-DAC3-42AA-9115-4B15331CE87E}"/>
                </a:ext>
              </a:extLst>
            </p:cNvPr>
            <p:cNvSpPr/>
            <p:nvPr/>
          </p:nvSpPr>
          <p:spPr>
            <a:xfrm rot="5400000">
              <a:off x="1106720" y="4010387"/>
              <a:ext cx="611216" cy="30503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9" name="矩形 2">
              <a:extLst>
                <a:ext uri="{FF2B5EF4-FFF2-40B4-BE49-F238E27FC236}">
                  <a16:creationId xmlns:a16="http://schemas.microsoft.com/office/drawing/2014/main" id="{EA917D1F-9BBA-4BC2-A72E-0DC60BAB1A2C}"/>
                </a:ext>
              </a:extLst>
            </p:cNvPr>
            <p:cNvSpPr/>
            <p:nvPr/>
          </p:nvSpPr>
          <p:spPr>
            <a:xfrm rot="5400000">
              <a:off x="1104649" y="3392972"/>
              <a:ext cx="619485" cy="30915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0" name="矩形 2">
              <a:extLst>
                <a:ext uri="{FF2B5EF4-FFF2-40B4-BE49-F238E27FC236}">
                  <a16:creationId xmlns:a16="http://schemas.microsoft.com/office/drawing/2014/main" id="{C390E7A9-7E61-40F8-85E4-D1B3239C8FCB}"/>
                </a:ext>
              </a:extLst>
            </p:cNvPr>
            <p:cNvSpPr/>
            <p:nvPr/>
          </p:nvSpPr>
          <p:spPr>
            <a:xfrm rot="5400000">
              <a:off x="-233773" y="2840433"/>
              <a:ext cx="935087" cy="46754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1" name="矩形 2">
              <a:extLst>
                <a:ext uri="{FF2B5EF4-FFF2-40B4-BE49-F238E27FC236}">
                  <a16:creationId xmlns:a16="http://schemas.microsoft.com/office/drawing/2014/main" id="{77FBFD12-B183-4654-912F-77B76F64080F}"/>
                </a:ext>
              </a:extLst>
            </p:cNvPr>
            <p:cNvSpPr/>
            <p:nvPr/>
          </p:nvSpPr>
          <p:spPr>
            <a:xfrm rot="5400000">
              <a:off x="-457281" y="-175093"/>
              <a:ext cx="1829122" cy="91456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矩形 2">
              <a:extLst>
                <a:ext uri="{FF2B5EF4-FFF2-40B4-BE49-F238E27FC236}">
                  <a16:creationId xmlns:a16="http://schemas.microsoft.com/office/drawing/2014/main" id="{5B2765EA-595B-4272-9DF9-EFBF0B42E425}"/>
                </a:ext>
              </a:extLst>
            </p:cNvPr>
            <p:cNvSpPr/>
            <p:nvPr/>
          </p:nvSpPr>
          <p:spPr>
            <a:xfrm rot="5400000">
              <a:off x="151528" y="1207865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3" name="矩形 2">
              <a:extLst>
                <a:ext uri="{FF2B5EF4-FFF2-40B4-BE49-F238E27FC236}">
                  <a16:creationId xmlns:a16="http://schemas.microsoft.com/office/drawing/2014/main" id="{236089CE-0EFA-4A2D-AF34-99B05F6EE0EA}"/>
                </a:ext>
              </a:extLst>
            </p:cNvPr>
            <p:cNvSpPr/>
            <p:nvPr/>
          </p:nvSpPr>
          <p:spPr>
            <a:xfrm rot="5400000">
              <a:off x="151528" y="2228650"/>
              <a:ext cx="578516" cy="28871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矩形 2">
              <a:extLst>
                <a:ext uri="{FF2B5EF4-FFF2-40B4-BE49-F238E27FC236}">
                  <a16:creationId xmlns:a16="http://schemas.microsoft.com/office/drawing/2014/main" id="{103E6610-455A-4ED9-ADCB-04E33A31480D}"/>
                </a:ext>
              </a:extLst>
            </p:cNvPr>
            <p:cNvSpPr/>
            <p:nvPr/>
          </p:nvSpPr>
          <p:spPr>
            <a:xfrm rot="5400000">
              <a:off x="-75391" y="3569140"/>
              <a:ext cx="957086" cy="4776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5" name="矩形 2">
              <a:extLst>
                <a:ext uri="{FF2B5EF4-FFF2-40B4-BE49-F238E27FC236}">
                  <a16:creationId xmlns:a16="http://schemas.microsoft.com/office/drawing/2014/main" id="{03A51A0B-624D-46CA-8706-6413F24899FA}"/>
                </a:ext>
              </a:extLst>
            </p:cNvPr>
            <p:cNvSpPr/>
            <p:nvPr/>
          </p:nvSpPr>
          <p:spPr>
            <a:xfrm rot="5400000">
              <a:off x="1306481" y="1184509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6" name="矩形 2">
              <a:extLst>
                <a:ext uri="{FF2B5EF4-FFF2-40B4-BE49-F238E27FC236}">
                  <a16:creationId xmlns:a16="http://schemas.microsoft.com/office/drawing/2014/main" id="{B35A851D-CE34-4A45-AF66-47F87B150ACC}"/>
                </a:ext>
              </a:extLst>
            </p:cNvPr>
            <p:cNvSpPr/>
            <p:nvPr/>
          </p:nvSpPr>
          <p:spPr>
            <a:xfrm rot="5400000">
              <a:off x="-700570" y="776139"/>
              <a:ext cx="2571422" cy="1283279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矩形 2">
              <a:extLst>
                <a:ext uri="{FF2B5EF4-FFF2-40B4-BE49-F238E27FC236}">
                  <a16:creationId xmlns:a16="http://schemas.microsoft.com/office/drawing/2014/main" id="{731750D5-FD35-4CD8-8B90-C223561F1593}"/>
                </a:ext>
              </a:extLst>
            </p:cNvPr>
            <p:cNvSpPr/>
            <p:nvPr/>
          </p:nvSpPr>
          <p:spPr>
            <a:xfrm rot="5400000">
              <a:off x="-407031" y="2619045"/>
              <a:ext cx="1398922" cy="69813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矩形 2">
              <a:extLst>
                <a:ext uri="{FF2B5EF4-FFF2-40B4-BE49-F238E27FC236}">
                  <a16:creationId xmlns:a16="http://schemas.microsoft.com/office/drawing/2014/main" id="{1558E2C1-4A80-470E-B5E5-38FBE9B6F7FC}"/>
                </a:ext>
              </a:extLst>
            </p:cNvPr>
            <p:cNvSpPr/>
            <p:nvPr/>
          </p:nvSpPr>
          <p:spPr>
            <a:xfrm rot="5400000">
              <a:off x="361002" y="3725314"/>
              <a:ext cx="1092871" cy="545402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9" name="矩形 2">
              <a:extLst>
                <a:ext uri="{FF2B5EF4-FFF2-40B4-BE49-F238E27FC236}">
                  <a16:creationId xmlns:a16="http://schemas.microsoft.com/office/drawing/2014/main" id="{D73EFA8F-498A-4905-BFE6-7EA31617718A}"/>
                </a:ext>
              </a:extLst>
            </p:cNvPr>
            <p:cNvSpPr/>
            <p:nvPr/>
          </p:nvSpPr>
          <p:spPr>
            <a:xfrm rot="5400000">
              <a:off x="1277524" y="2767053"/>
              <a:ext cx="546433" cy="27270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0" name="矩形 2">
              <a:extLst>
                <a:ext uri="{FF2B5EF4-FFF2-40B4-BE49-F238E27FC236}">
                  <a16:creationId xmlns:a16="http://schemas.microsoft.com/office/drawing/2014/main" id="{E565F41D-AF93-4398-8440-E7624396BA3F}"/>
                </a:ext>
              </a:extLst>
            </p:cNvPr>
            <p:cNvSpPr/>
            <p:nvPr/>
          </p:nvSpPr>
          <p:spPr>
            <a:xfrm rot="5400000">
              <a:off x="1881487" y="2071264"/>
              <a:ext cx="302735" cy="151081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rgbClr val="F2F2F2">
                <a:alpha val="50196"/>
              </a:srgb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矩形 2">
              <a:extLst>
                <a:ext uri="{FF2B5EF4-FFF2-40B4-BE49-F238E27FC236}">
                  <a16:creationId xmlns:a16="http://schemas.microsoft.com/office/drawing/2014/main" id="{30EA597F-6EFE-4E9B-84BD-CBD669FDB202}"/>
                </a:ext>
              </a:extLst>
            </p:cNvPr>
            <p:cNvSpPr/>
            <p:nvPr/>
          </p:nvSpPr>
          <p:spPr>
            <a:xfrm rot="5400000">
              <a:off x="1687430" y="2534823"/>
              <a:ext cx="360071" cy="179695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2" name="矩形 2">
              <a:extLst>
                <a:ext uri="{FF2B5EF4-FFF2-40B4-BE49-F238E27FC236}">
                  <a16:creationId xmlns:a16="http://schemas.microsoft.com/office/drawing/2014/main" id="{EF69A437-344C-4DD9-A02D-4438D3CC8953}"/>
                </a:ext>
              </a:extLst>
            </p:cNvPr>
            <p:cNvSpPr/>
            <p:nvPr/>
          </p:nvSpPr>
          <p:spPr>
            <a:xfrm rot="5400000">
              <a:off x="1501312" y="4232261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3" name="矩形 2">
              <a:extLst>
                <a:ext uri="{FF2B5EF4-FFF2-40B4-BE49-F238E27FC236}">
                  <a16:creationId xmlns:a16="http://schemas.microsoft.com/office/drawing/2014/main" id="{D8A7B4C5-95EA-4E0C-B618-1E577D535CF2}"/>
                </a:ext>
              </a:extLst>
            </p:cNvPr>
            <p:cNvSpPr/>
            <p:nvPr/>
          </p:nvSpPr>
          <p:spPr>
            <a:xfrm rot="5400000">
              <a:off x="1164999" y="4749137"/>
              <a:ext cx="428960" cy="214074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4" name="矩形 2">
              <a:extLst>
                <a:ext uri="{FF2B5EF4-FFF2-40B4-BE49-F238E27FC236}">
                  <a16:creationId xmlns:a16="http://schemas.microsoft.com/office/drawing/2014/main" id="{42A52867-2DBE-43C8-B34E-ABDE311E6DA0}"/>
                </a:ext>
              </a:extLst>
            </p:cNvPr>
            <p:cNvSpPr/>
            <p:nvPr/>
          </p:nvSpPr>
          <p:spPr>
            <a:xfrm rot="5400000">
              <a:off x="-470723" y="2255402"/>
              <a:ext cx="1882895" cy="941450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5" name="矩形 2">
              <a:extLst>
                <a:ext uri="{FF2B5EF4-FFF2-40B4-BE49-F238E27FC236}">
                  <a16:creationId xmlns:a16="http://schemas.microsoft.com/office/drawing/2014/main" id="{6E814A63-527A-4601-A8BD-E192BE5F4489}"/>
                </a:ext>
              </a:extLst>
            </p:cNvPr>
            <p:cNvSpPr/>
            <p:nvPr/>
          </p:nvSpPr>
          <p:spPr>
            <a:xfrm rot="5400000">
              <a:off x="197724" y="4221698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50196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矩形 2">
              <a:extLst>
                <a:ext uri="{FF2B5EF4-FFF2-40B4-BE49-F238E27FC236}">
                  <a16:creationId xmlns:a16="http://schemas.microsoft.com/office/drawing/2014/main" id="{58AC1EA3-9127-46E0-9866-F67B1E8242E0}"/>
                </a:ext>
              </a:extLst>
            </p:cNvPr>
            <p:cNvSpPr/>
            <p:nvPr/>
          </p:nvSpPr>
          <p:spPr>
            <a:xfrm rot="5400000">
              <a:off x="176184" y="940564"/>
              <a:ext cx="888492" cy="444247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7" name="矩形 2">
              <a:extLst>
                <a:ext uri="{FF2B5EF4-FFF2-40B4-BE49-F238E27FC236}">
                  <a16:creationId xmlns:a16="http://schemas.microsoft.com/office/drawing/2014/main" id="{C5692BA5-EF45-40E9-B7D2-662AFDD02807}"/>
                </a:ext>
              </a:extLst>
            </p:cNvPr>
            <p:cNvSpPr/>
            <p:nvPr/>
          </p:nvSpPr>
          <p:spPr>
            <a:xfrm rot="5400000">
              <a:off x="1184628" y="1902050"/>
              <a:ext cx="528165" cy="26408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8" name="矩形 2">
              <a:extLst>
                <a:ext uri="{FF2B5EF4-FFF2-40B4-BE49-F238E27FC236}">
                  <a16:creationId xmlns:a16="http://schemas.microsoft.com/office/drawing/2014/main" id="{CBE76EFC-AE6E-4879-B3F1-4C320470F822}"/>
                </a:ext>
              </a:extLst>
            </p:cNvPr>
            <p:cNvSpPr/>
            <p:nvPr/>
          </p:nvSpPr>
          <p:spPr>
            <a:xfrm rot="5400000">
              <a:off x="1226534" y="247645"/>
              <a:ext cx="260409" cy="129958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9" name="矩形 2">
              <a:extLst>
                <a:ext uri="{FF2B5EF4-FFF2-40B4-BE49-F238E27FC236}">
                  <a16:creationId xmlns:a16="http://schemas.microsoft.com/office/drawing/2014/main" id="{D107777E-9E2D-483D-A2AF-5688433BA0FF}"/>
                </a:ext>
              </a:extLst>
            </p:cNvPr>
            <p:cNvSpPr/>
            <p:nvPr/>
          </p:nvSpPr>
          <p:spPr>
            <a:xfrm rot="5400000">
              <a:off x="2143823" y="3999344"/>
              <a:ext cx="223729" cy="111653"/>
            </a:xfrm>
            <a:custGeom>
              <a:avLst/>
              <a:gdLst/>
              <a:ahLst/>
              <a:cxnLst/>
              <a:rect l="l" t="t" r="r" b="b"/>
              <a:pathLst>
                <a:path w="421675" h="210838">
                  <a:moveTo>
                    <a:pt x="210838" y="0"/>
                  </a:moveTo>
                  <a:lnTo>
                    <a:pt x="421675" y="210838"/>
                  </a:lnTo>
                  <a:lnTo>
                    <a:pt x="0" y="210838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5066288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776426"/>
            <a:ext cx="701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cau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quệt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3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 smtClean="0">
                <a:latin typeface="Times New Roman" pitchFamily="18" charset="0"/>
                <a:cs typeface="Times New Roman" pitchFamily="18" charset="0"/>
              </a:rPr>
              <a:t>vôi</a:t>
            </a:r>
            <a:r>
              <a:rPr lang="en-US" sz="36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2151280" y="1123950"/>
            <a:ext cx="20769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Trầu</a:t>
            </a:r>
            <a:endParaRPr kumimoji="0" lang="en-US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0" y="0"/>
            <a:ext cx="1531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kumimoji="0" lang="en-US" sz="3600" b="1" i="1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Đọc</a:t>
            </a:r>
            <a:r>
              <a:rPr kumimoji="0" lang="en-US" sz="36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sz="44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169583"/>
            <a:ext cx="2667000" cy="19739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372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838200" y="742950"/>
            <a:ext cx="18764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62000" y="0"/>
            <a:ext cx="2557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1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n-US" sz="3600" b="1" i="1" u="sng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</a:t>
            </a:r>
            <a:r>
              <a:rPr kumimoji="0" lang="en-US" sz="3600" b="1" i="1" u="sng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1" i="1" u="sng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thích</a:t>
            </a:r>
            <a:endParaRPr kumimoji="0" lang="en-US" sz="4400" b="1" i="1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6200" y="2190750"/>
            <a:ext cx="129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Hồ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Xuân</a:t>
            </a:r>
            <a:r>
              <a:rPr kumimoji="0" lang="en-US" sz="28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Hương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124199" y="1323499"/>
            <a:ext cx="31931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Quê</a:t>
            </a:r>
            <a:r>
              <a:rPr lang="en-US" sz="2800" dirty="0">
                <a:latin typeface="Times New Roman" pitchFamily="18" charset="0"/>
                <a:ea typeface="Calibri" charset="0"/>
                <a:cs typeface="Times New Roman" pitchFamily="18" charset="0"/>
              </a:rPr>
              <a:t>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Nghệ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An 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6" idx="3"/>
            <a:endCxn id="7" idx="1"/>
          </p:cNvCxnSpPr>
          <p:nvPr/>
        </p:nvCxnSpPr>
        <p:spPr>
          <a:xfrm flipV="1">
            <a:off x="1371600" y="1585109"/>
            <a:ext cx="1752599" cy="129813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048000" y="2009299"/>
            <a:ext cx="609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Được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mệnh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danh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là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“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Bà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chúa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thơ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Nôm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charset="0"/>
                <a:cs typeface="Times New Roman" pitchFamily="18" charset="0"/>
              </a:rPr>
              <a:t>”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>
            <a:stCxn id="6" idx="3"/>
            <a:endCxn id="12" idx="1"/>
          </p:cNvCxnSpPr>
          <p:nvPr/>
        </p:nvCxnSpPr>
        <p:spPr>
          <a:xfrm flipV="1">
            <a:off x="1371600" y="2270909"/>
            <a:ext cx="1676400" cy="612339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048000" y="2763381"/>
            <a:ext cx="6096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Mượn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dã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bánh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trôi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…)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nói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trào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lộng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bênh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vực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quyền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sống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quyền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6" idx="3"/>
            <a:endCxn id="18" idx="1"/>
          </p:cNvCxnSpPr>
          <p:nvPr/>
        </p:nvCxnSpPr>
        <p:spPr>
          <a:xfrm>
            <a:off x="1371600" y="2883248"/>
            <a:ext cx="1676400" cy="100351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loud Callout 10"/>
          <p:cNvSpPr/>
          <p:nvPr/>
        </p:nvSpPr>
        <p:spPr>
          <a:xfrm>
            <a:off x="2362200" y="1047750"/>
            <a:ext cx="5562600" cy="2743200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/>
      <p:bldP spid="5" grpId="0"/>
      <p:bldP spid="6" grpId="0"/>
      <p:bldP spid="7" grpId="0"/>
      <p:bldP spid="12" grpId="0"/>
      <p:bldP spid="18" grpId="0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990600" y="0"/>
            <a:ext cx="23765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90600" y="779443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Xuần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5643"/>
            <a:ext cx="612676" cy="612676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90600" y="1882874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ea typeface="Calibri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Nôm</a:t>
            </a:r>
            <a:r>
              <a:rPr lang="en-US" sz="2800" dirty="0">
                <a:latin typeface="Times New Roman" pitchFamily="18" charset="0"/>
                <a:ea typeface="Calibri" charset="0"/>
                <a:cs typeface="Times New Roman" pitchFamily="18" charset="0"/>
              </a:rPr>
              <a:t> 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6674"/>
            <a:ext cx="612676" cy="6126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29" grpId="0"/>
      <p:bldP spid="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19400" y="0"/>
            <a:ext cx="34227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Hán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Hán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4171950"/>
            <a:ext cx="3201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phồn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thể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220272"/>
            <a:ext cx="4442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600"/>
              <a:t>漢字</a:t>
            </a:r>
            <a:endParaRPr lang="en-US" sz="16600" dirty="0"/>
          </a:p>
        </p:txBody>
      </p:sp>
      <p:sp>
        <p:nvSpPr>
          <p:cNvPr id="7" name="Rectangle 6"/>
          <p:cNvSpPr/>
          <p:nvPr/>
        </p:nvSpPr>
        <p:spPr>
          <a:xfrm>
            <a:off x="4724400" y="1276350"/>
            <a:ext cx="4442242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600"/>
              <a:t>汉字</a:t>
            </a:r>
            <a:endParaRPr lang="en-US" sz="16600" dirty="0"/>
          </a:p>
        </p:txBody>
      </p:sp>
      <p:sp>
        <p:nvSpPr>
          <p:cNvPr id="9" name="Rectangle 8"/>
          <p:cNvSpPr/>
          <p:nvPr/>
        </p:nvSpPr>
        <p:spPr>
          <a:xfrm>
            <a:off x="5257800" y="4171950"/>
            <a:ext cx="30877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Hán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giản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hlinkClick r:id="rId2" tooltip="Chữ Hán phồn thể"/>
              </a:rPr>
              <a:t>thể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>
            <a:stCxn id="4" idx="2"/>
          </p:cNvCxnSpPr>
          <p:nvPr/>
        </p:nvCxnSpPr>
        <p:spPr>
          <a:xfrm rot="16200000" flipH="1">
            <a:off x="2272021" y="2843520"/>
            <a:ext cx="4558725" cy="412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616648" y="0"/>
            <a:ext cx="38603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Nôm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653623"/>
            <a:ext cx="8568371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700"/>
              <a:t>字 喃</a:t>
            </a:r>
            <a:endParaRPr lang="en-US" sz="287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990600" y="0"/>
            <a:ext cx="23765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kumimoji="0" lang="en-US" sz="32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endParaRPr kumimoji="0" lang="en-US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990600" y="779443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nghệ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sĩ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Hồ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Xuần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5643"/>
            <a:ext cx="612676" cy="612676"/>
          </a:xfrm>
          <a:prstGeom prst="rect">
            <a:avLst/>
          </a:prstGeom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90600" y="1882874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Chữ</a:t>
            </a:r>
            <a:r>
              <a:rPr lang="en-US" sz="2800" b="1" dirty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ea typeface="Calibri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Chữ</a:t>
            </a:r>
            <a:r>
              <a:rPr lang="en-US" sz="2800" dirty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Nôm</a:t>
            </a:r>
            <a:r>
              <a:rPr lang="en-US" sz="2800" dirty="0">
                <a:latin typeface="Times New Roman" pitchFamily="18" charset="0"/>
                <a:ea typeface="Calibri" charset="0"/>
                <a:cs typeface="Times New Roman" pitchFamily="18" charset="0"/>
              </a:rPr>
              <a:t> 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6674"/>
            <a:ext cx="612676" cy="612676"/>
          </a:xfrm>
          <a:prstGeom prst="rect">
            <a:avLst/>
          </a:prstGeom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990600" y="258193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Thất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ngôn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tuyệt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Luật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721074"/>
            <a:ext cx="612676" cy="612676"/>
          </a:xfrm>
          <a:prstGeom prst="rect">
            <a:avLst/>
          </a:prstGeom>
        </p:spPr>
      </p:pic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990600" y="319153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(4 </a:t>
            </a:r>
            <a:r>
              <a:rPr lang="en-US" sz="2800" i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câu</a:t>
            </a: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, </a:t>
            </a:r>
            <a:r>
              <a:rPr lang="en-US" sz="2800" i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mỗi</a:t>
            </a: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câu</a:t>
            </a: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 7 </a:t>
            </a:r>
            <a:r>
              <a:rPr lang="en-US" sz="2800" i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chữ</a:t>
            </a: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. </a:t>
            </a:r>
            <a:r>
              <a:rPr lang="en-US" sz="2800" i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Gieo</a:t>
            </a: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vần</a:t>
            </a: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 charset="0"/>
                <a:cs typeface="Times New Roman" pitchFamily="18" charset="0"/>
              </a:rPr>
              <a:t>câu</a:t>
            </a:r>
            <a:r>
              <a:rPr lang="en-US" sz="2800" i="1" dirty="0">
                <a:latin typeface="Times New Roman" pitchFamily="18" charset="0"/>
                <a:ea typeface="Calibri" charset="0"/>
                <a:cs typeface="Times New Roman" pitchFamily="18" charset="0"/>
              </a:rPr>
              <a:t> 1- 2 – 4)</a:t>
            </a:r>
            <a:endParaRPr lang="en-US" sz="11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990600" y="3688199"/>
            <a:ext cx="7620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thuộc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dị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khát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vọng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phụ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nữ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xã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hội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1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016474"/>
            <a:ext cx="612676" cy="6126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蓝绿格子风"/>
</p:tagLst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867D98"/>
      </a:accent1>
      <a:accent2>
        <a:srgbClr val="C4CFD9"/>
      </a:accent2>
      <a:accent3>
        <a:srgbClr val="5ABE9E"/>
      </a:accent3>
      <a:accent4>
        <a:srgbClr val="ED6568"/>
      </a:accent4>
      <a:accent5>
        <a:srgbClr val="F9B46A"/>
      </a:accent5>
      <a:accent6>
        <a:srgbClr val="C5E7EB"/>
      </a:accent6>
      <a:hlink>
        <a:srgbClr val="867D98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867D98"/>
    </a:accent1>
    <a:accent2>
      <a:srgbClr val="C4CFD9"/>
    </a:accent2>
    <a:accent3>
      <a:srgbClr val="5ABE9E"/>
    </a:accent3>
    <a:accent4>
      <a:srgbClr val="ED6568"/>
    </a:accent4>
    <a:accent5>
      <a:srgbClr val="F9B46A"/>
    </a:accent5>
    <a:accent6>
      <a:srgbClr val="C5E7EB"/>
    </a:accent6>
    <a:hlink>
      <a:srgbClr val="867D98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rgbClr val="000000"/>
    </a:dk1>
    <a:lt1>
      <a:srgbClr val="FFFFFF"/>
    </a:lt1>
    <a:dk2>
      <a:srgbClr val="778495"/>
    </a:dk2>
    <a:lt2>
      <a:srgbClr val="F0F0F0"/>
    </a:lt2>
    <a:accent1>
      <a:srgbClr val="867D98"/>
    </a:accent1>
    <a:accent2>
      <a:srgbClr val="C4CFD9"/>
    </a:accent2>
    <a:accent3>
      <a:srgbClr val="5ABE9E"/>
    </a:accent3>
    <a:accent4>
      <a:srgbClr val="ED6568"/>
    </a:accent4>
    <a:accent5>
      <a:srgbClr val="F9B46A"/>
    </a:accent5>
    <a:accent6>
      <a:srgbClr val="C5E7EB"/>
    </a:accent6>
    <a:hlink>
      <a:srgbClr val="867D98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711</Words>
  <Application>Microsoft Office PowerPoint</Application>
  <PresentationFormat>On-screen Show (16:9)</PresentationFormat>
  <Paragraphs>73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 Unicode MS</vt:lpstr>
      <vt:lpstr>Times New Roman</vt:lpstr>
      <vt:lpstr>Wingdings</vt:lpstr>
      <vt:lpstr>Swiss911 XCm BT</vt:lpstr>
      <vt:lpstr>Calibri</vt:lpstr>
      <vt:lpstr>微软雅黑</vt:lpstr>
      <vt:lpstr>方正兰亭黑_GBK</vt:lpstr>
      <vt:lpstr>Arial</vt:lpstr>
      <vt:lpstr>方正兰亭中黑_GBK</vt:lpstr>
      <vt:lpstr>宋体</vt:lpstr>
      <vt:lpstr>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蓝绿格子风</dc:title>
  <dc:creator>Janice</dc:creator>
  <cp:lastModifiedBy>Admin</cp:lastModifiedBy>
  <cp:revision>354</cp:revision>
  <dcterms:created xsi:type="dcterms:W3CDTF">2014-09-21T03:23:02Z</dcterms:created>
  <dcterms:modified xsi:type="dcterms:W3CDTF">2023-08-13T15:17:21Z</dcterms:modified>
</cp:coreProperties>
</file>